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19/08/2022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1302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19/08/2022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4747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19/08/2022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0388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19/08/2022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9586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19/08/2022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2769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19/08/2022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5997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19/08/2022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8246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19/08/2022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3902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19/08/2022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2098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19/08/2022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4547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19/08/2022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098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89DBF-C679-4E9E-AC69-7C19C3B69A54}" type="datetimeFigureOut">
              <a:rPr lang="pt-BR" smtClean="0"/>
              <a:t>19/08/2022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4901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6000"/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966650" y="2578860"/>
            <a:ext cx="1045028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sz="2800" b="1" dirty="0" smtClean="0"/>
          </a:p>
          <a:p>
            <a:pPr algn="ctr"/>
            <a:r>
              <a:rPr lang="pt-BR" sz="2800" b="1" dirty="0" smtClean="0"/>
              <a:t>I</a:t>
            </a:r>
            <a:r>
              <a:rPr lang="pt-BR" sz="2800" b="1" dirty="0" smtClean="0"/>
              <a:t>nformamos </a:t>
            </a:r>
            <a:r>
              <a:rPr lang="pt-BR" sz="2800" b="1" dirty="0" smtClean="0"/>
              <a:t>que no dia </a:t>
            </a:r>
            <a:r>
              <a:rPr lang="pt-BR" sz="2800" b="1" dirty="0" smtClean="0"/>
              <a:t>23</a:t>
            </a:r>
            <a:r>
              <a:rPr lang="pt-BR" sz="2800" b="1" dirty="0" smtClean="0"/>
              <a:t>/08/2022</a:t>
            </a:r>
            <a:r>
              <a:rPr lang="pt-BR" sz="2800" b="1" dirty="0" smtClean="0"/>
              <a:t>, terça-feira, às 09h30min, ocorrerá </a:t>
            </a:r>
            <a:r>
              <a:rPr lang="pt-BR" sz="2800" b="1" dirty="0" smtClean="0"/>
              <a:t>a: </a:t>
            </a:r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114" y="275669"/>
            <a:ext cx="2035821" cy="891280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1306146" y="3596318"/>
            <a:ext cx="950105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/>
              <a:t> </a:t>
            </a:r>
            <a:endParaRPr lang="pt-BR" sz="1600" dirty="0"/>
          </a:p>
          <a:p>
            <a:pPr algn="ctr"/>
            <a:endParaRPr lang="pt-BR" b="1" dirty="0" smtClean="0"/>
          </a:p>
          <a:p>
            <a:pPr algn="ctr"/>
            <a:r>
              <a:rPr lang="pt-BR" sz="3600" b="1" dirty="0" smtClean="0"/>
              <a:t>18ª Reunião</a:t>
            </a:r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269965" y="5164183"/>
            <a:ext cx="10364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Data: </a:t>
            </a:r>
            <a:r>
              <a:rPr lang="pt-BR" b="1" dirty="0" smtClean="0"/>
              <a:t>23</a:t>
            </a:r>
            <a:r>
              <a:rPr lang="pt-BR" b="1" dirty="0" smtClean="0"/>
              <a:t> </a:t>
            </a:r>
            <a:r>
              <a:rPr lang="pt-BR" b="1" dirty="0" smtClean="0"/>
              <a:t>de </a:t>
            </a:r>
            <a:r>
              <a:rPr lang="pt-BR" b="1" dirty="0" smtClean="0"/>
              <a:t>agosto </a:t>
            </a:r>
            <a:r>
              <a:rPr lang="pt-BR" b="1" dirty="0" smtClean="0"/>
              <a:t>de 2022 / terça-feira.</a:t>
            </a:r>
          </a:p>
          <a:p>
            <a:r>
              <a:rPr lang="pt-BR" dirty="0" smtClean="0"/>
              <a:t>Horário: </a:t>
            </a:r>
            <a:r>
              <a:rPr lang="pt-BR" b="1" dirty="0" smtClean="0"/>
              <a:t>09h30min.</a:t>
            </a:r>
          </a:p>
          <a:p>
            <a:r>
              <a:rPr lang="pt-BR" b="1" dirty="0" smtClean="0"/>
              <a:t>Local: </a:t>
            </a:r>
            <a:r>
              <a:rPr lang="pt-BR" b="1" dirty="0" err="1" smtClean="0"/>
              <a:t>webconferênica</a:t>
            </a:r>
            <a:r>
              <a:rPr lang="pt-BR" b="1" dirty="0" smtClean="0"/>
              <a:t>:</a:t>
            </a:r>
            <a:r>
              <a:rPr lang="pt-BR" b="1" dirty="0"/>
              <a:t> </a:t>
            </a:r>
            <a:r>
              <a:rPr lang="pt-BR" b="1" dirty="0" smtClean="0"/>
              <a:t>  </a:t>
            </a:r>
            <a:r>
              <a:rPr lang="pt-BR" b="1" u="sng" dirty="0" smtClean="0">
                <a:solidFill>
                  <a:schemeClr val="accent5">
                    <a:lumMod val="75000"/>
                  </a:schemeClr>
                </a:solidFill>
              </a:rPr>
              <a:t>conferencia.pr.gov.br/barragem</a:t>
            </a:r>
          </a:p>
          <a:p>
            <a:r>
              <a:rPr lang="pt-BR" b="1" dirty="0" smtClean="0"/>
              <a:t>Endereço</a:t>
            </a:r>
            <a:r>
              <a:rPr lang="pt-BR" b="1" dirty="0" smtClean="0"/>
              <a:t>: web</a:t>
            </a:r>
            <a:endParaRPr lang="pt-BR" b="1" dirty="0"/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847" y="326976"/>
            <a:ext cx="740299" cy="822555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1306146" y="326976"/>
            <a:ext cx="807496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/>
              <a:t>COMITÊ PARANAENSE </a:t>
            </a:r>
          </a:p>
          <a:p>
            <a:pPr algn="ctr"/>
            <a:r>
              <a:rPr lang="pt-BR" sz="2800" b="1" dirty="0" smtClean="0"/>
              <a:t>DE SEGURANÇA DE BARRAGENS</a:t>
            </a:r>
            <a:endParaRPr lang="pt-BR" sz="2800" b="1" dirty="0" smtClean="0"/>
          </a:p>
          <a:p>
            <a:pPr algn="ctr"/>
            <a:endParaRPr lang="pt-BR" sz="4400" b="1" dirty="0" smtClean="0"/>
          </a:p>
          <a:p>
            <a:pPr algn="ctr"/>
            <a:r>
              <a:rPr lang="pt-BR" sz="4400" b="1" dirty="0" smtClean="0"/>
              <a:t>      AVISO </a:t>
            </a:r>
            <a:r>
              <a:rPr lang="pt-BR" sz="4400" b="1" dirty="0" smtClean="0"/>
              <a:t>DE REUNIÃO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7764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5849</TotalTime>
  <Words>42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CAROLINE POMPEU</dc:creator>
  <cp:lastModifiedBy>MURILO CEZAR NASCIMENTO</cp:lastModifiedBy>
  <cp:revision>30</cp:revision>
  <dcterms:created xsi:type="dcterms:W3CDTF">2020-01-14T14:29:02Z</dcterms:created>
  <dcterms:modified xsi:type="dcterms:W3CDTF">2022-08-19T18:37:14Z</dcterms:modified>
</cp:coreProperties>
</file>