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906000" type="A4"/>
  <p:notesSz cx="6858000" cy="9717088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pt-BR"/>
    </a:defPPr>
    <a:lvl1pPr algn="ctr" rtl="0" eaLnBrk="0" fontAlgn="base" hangingPunct="0">
      <a:spcBef>
        <a:spcPct val="0"/>
      </a:spcBef>
      <a:spcAft>
        <a:spcPct val="0"/>
      </a:spcAft>
      <a:defRPr sz="500" b="1" kern="1200">
        <a:solidFill>
          <a:schemeClr val="tx1"/>
        </a:solidFill>
        <a:latin typeface="Times New Roman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500" b="1" kern="1200">
        <a:solidFill>
          <a:schemeClr val="tx1"/>
        </a:solidFill>
        <a:latin typeface="Times New Roman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500" b="1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500" b="1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500" b="1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500" b="1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500" b="1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500" b="1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500" b="1" kern="1200">
        <a:solidFill>
          <a:schemeClr val="tx1"/>
        </a:solidFill>
        <a:latin typeface="Times New Roman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CECEC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5" d="100"/>
          <a:sy n="65" d="100"/>
        </p:scale>
        <p:origin x="-2004" y="-78"/>
      </p:cViewPr>
      <p:guideLst>
        <p:guide orient="horz" pos="5232"/>
        <p:guide pos="35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29150"/>
            <a:ext cx="5029200" cy="4394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87963" tIns="43210" rIns="87963" bIns="432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2051" name="Rectangle 3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2166938" y="723900"/>
            <a:ext cx="2525712" cy="36480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886325" y="881063"/>
            <a:ext cx="1457325" cy="79248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14350" y="881063"/>
            <a:ext cx="4219575" cy="79248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338" y="6365875"/>
            <a:ext cx="5829300" cy="19669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338" y="4198938"/>
            <a:ext cx="5829300" cy="21669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14350" y="2862263"/>
            <a:ext cx="2838450" cy="594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505200" y="2862263"/>
            <a:ext cx="2838450" cy="594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0537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0537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5838" cy="1679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3700"/>
            <a:ext cx="3833812" cy="8455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5838" cy="67754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9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613" y="885825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613" y="7753350"/>
            <a:ext cx="4114800" cy="11620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81063"/>
            <a:ext cx="5829300" cy="165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862263"/>
            <a:ext cx="5829300" cy="5943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5pPr>
      <a:lvl6pPr marL="4572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6pPr>
      <a:lvl7pPr marL="9144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7pPr>
      <a:lvl8pPr marL="13716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8pPr>
      <a:lvl9pPr marL="18288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defTabSz="762000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" name="Rectangle 71"/>
          <p:cNvSpPr>
            <a:spLocks noChangeArrowheads="1"/>
          </p:cNvSpPr>
          <p:nvPr/>
        </p:nvSpPr>
        <p:spPr bwMode="auto">
          <a:xfrm>
            <a:off x="457200" y="4876800"/>
            <a:ext cx="6248400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127" name="Rectangle 31"/>
          <p:cNvSpPr>
            <a:spLocks noChangeArrowheads="1"/>
          </p:cNvSpPr>
          <p:nvPr/>
        </p:nvSpPr>
        <p:spPr bwMode="auto">
          <a:xfrm>
            <a:off x="304800" y="3111500"/>
            <a:ext cx="457200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 defTabSz="762000"/>
            <a:r>
              <a:rPr lang="pt-BR" sz="1000" b="0"/>
              <a:t>Placa</a:t>
            </a:r>
          </a:p>
        </p:txBody>
      </p:sp>
      <p:sp>
        <p:nvSpPr>
          <p:cNvPr id="4128" name="Rectangle 32"/>
          <p:cNvSpPr>
            <a:spLocks noChangeArrowheads="1"/>
          </p:cNvSpPr>
          <p:nvPr/>
        </p:nvSpPr>
        <p:spPr bwMode="auto">
          <a:xfrm>
            <a:off x="1524000" y="3111500"/>
            <a:ext cx="342900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 defTabSz="762000"/>
            <a:r>
              <a:rPr lang="pt-BR" sz="1000" b="0"/>
              <a:t>UF</a:t>
            </a:r>
          </a:p>
        </p:txBody>
      </p:sp>
      <p:sp>
        <p:nvSpPr>
          <p:cNvPr id="4129" name="Rectangle 33"/>
          <p:cNvSpPr>
            <a:spLocks noChangeArrowheads="1"/>
          </p:cNvSpPr>
          <p:nvPr/>
        </p:nvSpPr>
        <p:spPr bwMode="auto">
          <a:xfrm>
            <a:off x="2209800" y="3111500"/>
            <a:ext cx="400050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 defTabSz="762000"/>
            <a:r>
              <a:rPr lang="pt-BR" sz="1000" b="0"/>
              <a:t>Ano</a:t>
            </a:r>
          </a:p>
        </p:txBody>
      </p:sp>
      <p:sp>
        <p:nvSpPr>
          <p:cNvPr id="4130" name="Rectangle 34"/>
          <p:cNvSpPr>
            <a:spLocks noChangeArrowheads="1"/>
          </p:cNvSpPr>
          <p:nvPr/>
        </p:nvSpPr>
        <p:spPr bwMode="auto">
          <a:xfrm>
            <a:off x="3124200" y="3124200"/>
            <a:ext cx="941388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 defTabSz="762000"/>
            <a:r>
              <a:rPr lang="pt-BR" sz="1000" b="0"/>
              <a:t>Placa Reboque</a:t>
            </a:r>
          </a:p>
        </p:txBody>
      </p:sp>
      <p:sp>
        <p:nvSpPr>
          <p:cNvPr id="4131" name="Rectangle 35"/>
          <p:cNvSpPr>
            <a:spLocks noChangeArrowheads="1"/>
          </p:cNvSpPr>
          <p:nvPr/>
        </p:nvSpPr>
        <p:spPr bwMode="auto">
          <a:xfrm>
            <a:off x="5257800" y="3124200"/>
            <a:ext cx="342900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 defTabSz="762000"/>
            <a:r>
              <a:rPr lang="pt-BR" sz="1000" b="0"/>
              <a:t>UF</a:t>
            </a:r>
          </a:p>
        </p:txBody>
      </p:sp>
      <p:sp>
        <p:nvSpPr>
          <p:cNvPr id="4133" name="Rectangle 37"/>
          <p:cNvSpPr>
            <a:spLocks noChangeArrowheads="1"/>
          </p:cNvSpPr>
          <p:nvPr/>
        </p:nvSpPr>
        <p:spPr bwMode="auto">
          <a:xfrm>
            <a:off x="774700" y="3124200"/>
            <a:ext cx="749300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134" name="Rectangle 38"/>
          <p:cNvSpPr>
            <a:spLocks noChangeArrowheads="1"/>
          </p:cNvSpPr>
          <p:nvPr/>
        </p:nvSpPr>
        <p:spPr bwMode="auto">
          <a:xfrm>
            <a:off x="1905000" y="3124200"/>
            <a:ext cx="292100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135" name="Rectangle 39"/>
          <p:cNvSpPr>
            <a:spLocks noChangeArrowheads="1"/>
          </p:cNvSpPr>
          <p:nvPr/>
        </p:nvSpPr>
        <p:spPr bwMode="auto">
          <a:xfrm>
            <a:off x="2590800" y="3124200"/>
            <a:ext cx="520700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137" name="Rectangle 41"/>
          <p:cNvSpPr>
            <a:spLocks noChangeArrowheads="1"/>
          </p:cNvSpPr>
          <p:nvPr/>
        </p:nvSpPr>
        <p:spPr bwMode="auto">
          <a:xfrm>
            <a:off x="5575300" y="3124200"/>
            <a:ext cx="292100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138" name="Rectangle 42"/>
          <p:cNvSpPr>
            <a:spLocks noChangeArrowheads="1"/>
          </p:cNvSpPr>
          <p:nvPr/>
        </p:nvSpPr>
        <p:spPr bwMode="auto">
          <a:xfrm>
            <a:off x="6032500" y="3387725"/>
            <a:ext cx="139700" cy="139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defTabSz="762000"/>
            <a:r>
              <a:rPr lang="pt-BR" sz="1000"/>
              <a:t>A</a:t>
            </a:r>
          </a:p>
        </p:txBody>
      </p:sp>
      <p:sp>
        <p:nvSpPr>
          <p:cNvPr id="4139" name="Rectangle 43"/>
          <p:cNvSpPr>
            <a:spLocks noChangeArrowheads="1"/>
          </p:cNvSpPr>
          <p:nvPr/>
        </p:nvSpPr>
        <p:spPr bwMode="auto">
          <a:xfrm>
            <a:off x="6261100" y="3387725"/>
            <a:ext cx="139700" cy="139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defTabSz="762000"/>
            <a:r>
              <a:rPr lang="pt-BR" sz="1000"/>
              <a:t>B</a:t>
            </a:r>
          </a:p>
        </p:txBody>
      </p:sp>
      <p:sp>
        <p:nvSpPr>
          <p:cNvPr id="4140" name="Rectangle 44"/>
          <p:cNvSpPr>
            <a:spLocks noChangeArrowheads="1"/>
          </p:cNvSpPr>
          <p:nvPr/>
        </p:nvSpPr>
        <p:spPr bwMode="auto">
          <a:xfrm>
            <a:off x="6489700" y="3387725"/>
            <a:ext cx="139700" cy="139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defTabSz="762000"/>
            <a:r>
              <a:rPr lang="pt-BR" sz="1000"/>
              <a:t>T</a:t>
            </a:r>
          </a:p>
        </p:txBody>
      </p:sp>
      <p:sp>
        <p:nvSpPr>
          <p:cNvPr id="4330" name="Rectangle 234"/>
          <p:cNvSpPr>
            <a:spLocks noChangeArrowheads="1"/>
          </p:cNvSpPr>
          <p:nvPr/>
        </p:nvSpPr>
        <p:spPr bwMode="auto">
          <a:xfrm>
            <a:off x="95250" y="3236913"/>
            <a:ext cx="2698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 defTabSz="762000"/>
            <a:r>
              <a:rPr lang="pt-BR" sz="1400"/>
              <a:t>4</a:t>
            </a:r>
          </a:p>
        </p:txBody>
      </p:sp>
      <p:sp>
        <p:nvSpPr>
          <p:cNvPr id="4142" name="Rectangle 46"/>
          <p:cNvSpPr>
            <a:spLocks noChangeArrowheads="1"/>
          </p:cNvSpPr>
          <p:nvPr/>
        </p:nvSpPr>
        <p:spPr bwMode="auto">
          <a:xfrm>
            <a:off x="361950" y="2362200"/>
            <a:ext cx="1274763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 defTabSz="762000"/>
            <a:r>
              <a:rPr lang="pt-BR" sz="1200" b="0"/>
              <a:t>Motorista - Nome</a:t>
            </a:r>
          </a:p>
        </p:txBody>
      </p:sp>
      <p:sp>
        <p:nvSpPr>
          <p:cNvPr id="4143" name="Rectangle 47"/>
          <p:cNvSpPr>
            <a:spLocks noChangeArrowheads="1"/>
          </p:cNvSpPr>
          <p:nvPr/>
        </p:nvSpPr>
        <p:spPr bwMode="auto">
          <a:xfrm>
            <a:off x="1601788" y="2397125"/>
            <a:ext cx="4102100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144" name="Rectangle 48"/>
          <p:cNvSpPr>
            <a:spLocks noChangeArrowheads="1"/>
          </p:cNvSpPr>
          <p:nvPr/>
        </p:nvSpPr>
        <p:spPr bwMode="auto">
          <a:xfrm>
            <a:off x="5772150" y="2362200"/>
            <a:ext cx="520700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 defTabSz="762000"/>
            <a:r>
              <a:rPr lang="pt-BR" sz="1200" b="0"/>
              <a:t>Idade</a:t>
            </a:r>
          </a:p>
        </p:txBody>
      </p:sp>
      <p:sp>
        <p:nvSpPr>
          <p:cNvPr id="4145" name="Rectangle 49"/>
          <p:cNvSpPr>
            <a:spLocks noChangeArrowheads="1"/>
          </p:cNvSpPr>
          <p:nvPr/>
        </p:nvSpPr>
        <p:spPr bwMode="auto">
          <a:xfrm>
            <a:off x="6326188" y="2397125"/>
            <a:ext cx="368300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146" name="Rectangle 50"/>
          <p:cNvSpPr>
            <a:spLocks noChangeArrowheads="1"/>
          </p:cNvSpPr>
          <p:nvPr/>
        </p:nvSpPr>
        <p:spPr bwMode="auto">
          <a:xfrm>
            <a:off x="361950" y="2743200"/>
            <a:ext cx="18192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 defTabSz="762000"/>
            <a:r>
              <a:rPr lang="pt-BR" sz="1200" b="0"/>
              <a:t>Tempo SV no Transp. P.P.</a:t>
            </a:r>
          </a:p>
        </p:txBody>
      </p:sp>
      <p:sp>
        <p:nvSpPr>
          <p:cNvPr id="4147" name="Rectangle 51"/>
          <p:cNvSpPr>
            <a:spLocks noChangeArrowheads="1"/>
          </p:cNvSpPr>
          <p:nvPr/>
        </p:nvSpPr>
        <p:spPr bwMode="auto">
          <a:xfrm>
            <a:off x="2363788" y="2778125"/>
            <a:ext cx="673100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148" name="Rectangle 52"/>
          <p:cNvSpPr>
            <a:spLocks noChangeArrowheads="1"/>
          </p:cNvSpPr>
          <p:nvPr/>
        </p:nvSpPr>
        <p:spPr bwMode="auto">
          <a:xfrm>
            <a:off x="3105150" y="2743200"/>
            <a:ext cx="544513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 defTabSz="762000"/>
            <a:r>
              <a:rPr lang="pt-BR" sz="1200" b="0" dirty="0"/>
              <a:t>Curso</a:t>
            </a:r>
          </a:p>
        </p:txBody>
      </p:sp>
      <p:sp>
        <p:nvSpPr>
          <p:cNvPr id="4150" name="Rectangle 54"/>
          <p:cNvSpPr>
            <a:spLocks noChangeArrowheads="1"/>
          </p:cNvSpPr>
          <p:nvPr/>
        </p:nvSpPr>
        <p:spPr bwMode="auto">
          <a:xfrm>
            <a:off x="3659188" y="2778125"/>
            <a:ext cx="1816100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331" name="Rectangle 235"/>
          <p:cNvSpPr>
            <a:spLocks noChangeArrowheads="1"/>
          </p:cNvSpPr>
          <p:nvPr/>
        </p:nvSpPr>
        <p:spPr bwMode="auto">
          <a:xfrm>
            <a:off x="77788" y="2536825"/>
            <a:ext cx="2698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 defTabSz="762000"/>
            <a:r>
              <a:rPr lang="pt-BR" sz="1400"/>
              <a:t>3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77788" y="56456"/>
            <a:ext cx="6692900" cy="97901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>
            <a:off x="365125" y="912813"/>
            <a:ext cx="0" cy="89598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102" name="Line 6"/>
          <p:cNvSpPr>
            <a:spLocks noChangeShapeType="1"/>
          </p:cNvSpPr>
          <p:nvPr/>
        </p:nvSpPr>
        <p:spPr bwMode="auto">
          <a:xfrm>
            <a:off x="77788" y="914400"/>
            <a:ext cx="6692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438150" y="1100138"/>
            <a:ext cx="817563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 defTabSz="762000"/>
            <a:r>
              <a:rPr lang="pt-BR" sz="1200" b="0"/>
              <a:t>Município</a:t>
            </a: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3562350" y="962025"/>
            <a:ext cx="698500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 defTabSz="762000"/>
            <a:r>
              <a:rPr lang="pt-BR" sz="1200" b="0"/>
              <a:t>Rodovia</a:t>
            </a: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3790950" y="1266825"/>
            <a:ext cx="469900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 defTabSz="762000"/>
            <a:r>
              <a:rPr lang="pt-BR" sz="1200" b="0"/>
              <a:t>Data</a:t>
            </a:r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5695950" y="962025"/>
            <a:ext cx="4095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 defTabSz="762000"/>
            <a:r>
              <a:rPr lang="pt-BR" sz="1200" b="0"/>
              <a:t>Km</a:t>
            </a:r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5619750" y="1266825"/>
            <a:ext cx="4857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 defTabSz="762000"/>
            <a:r>
              <a:rPr lang="pt-BR" sz="1200" b="0"/>
              <a:t>Hora</a:t>
            </a:r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1220788" y="996950"/>
            <a:ext cx="2349500" cy="520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4268788" y="996950"/>
            <a:ext cx="1282700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4268788" y="1301750"/>
            <a:ext cx="1130300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defTabSz="762000"/>
            <a:r>
              <a:rPr lang="pt-BR" sz="1200" b="0"/>
              <a:t>    /          /    </a:t>
            </a:r>
          </a:p>
        </p:txBody>
      </p:sp>
      <p:sp>
        <p:nvSpPr>
          <p:cNvPr id="4111" name="Rectangle 15"/>
          <p:cNvSpPr>
            <a:spLocks noChangeArrowheads="1"/>
          </p:cNvSpPr>
          <p:nvPr/>
        </p:nvSpPr>
        <p:spPr bwMode="auto">
          <a:xfrm>
            <a:off x="6097588" y="1301750"/>
            <a:ext cx="596900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defTabSz="762000"/>
            <a:r>
              <a:rPr lang="pt-BR" sz="1200" b="0"/>
              <a:t>:</a:t>
            </a:r>
          </a:p>
        </p:txBody>
      </p:sp>
      <p:sp>
        <p:nvSpPr>
          <p:cNvPr id="4112" name="Rectangle 16"/>
          <p:cNvSpPr>
            <a:spLocks noChangeArrowheads="1"/>
          </p:cNvSpPr>
          <p:nvPr/>
        </p:nvSpPr>
        <p:spPr bwMode="auto">
          <a:xfrm>
            <a:off x="6097588" y="996950"/>
            <a:ext cx="596900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114" name="Rectangle 18"/>
          <p:cNvSpPr>
            <a:spLocks noChangeArrowheads="1"/>
          </p:cNvSpPr>
          <p:nvPr/>
        </p:nvSpPr>
        <p:spPr bwMode="auto">
          <a:xfrm>
            <a:off x="315913" y="1625600"/>
            <a:ext cx="111442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 defTabSz="762000"/>
            <a:r>
              <a:rPr lang="pt-BR" sz="1200" b="0"/>
              <a:t>Transportadora</a:t>
            </a:r>
          </a:p>
        </p:txBody>
      </p:sp>
      <p:sp>
        <p:nvSpPr>
          <p:cNvPr id="4115" name="Rectangle 19"/>
          <p:cNvSpPr>
            <a:spLocks noChangeArrowheads="1"/>
          </p:cNvSpPr>
          <p:nvPr/>
        </p:nvSpPr>
        <p:spPr bwMode="auto">
          <a:xfrm>
            <a:off x="1373188" y="1676400"/>
            <a:ext cx="3503612" cy="222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116" name="Rectangle 20"/>
          <p:cNvSpPr>
            <a:spLocks noChangeArrowheads="1"/>
          </p:cNvSpPr>
          <p:nvPr/>
        </p:nvSpPr>
        <p:spPr bwMode="auto">
          <a:xfrm>
            <a:off x="5562600" y="2743200"/>
            <a:ext cx="833438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 defTabSz="762000"/>
            <a:r>
              <a:rPr lang="pt-BR" sz="1200" b="0"/>
              <a:t>Autônomo</a:t>
            </a:r>
          </a:p>
        </p:txBody>
      </p:sp>
      <p:sp>
        <p:nvSpPr>
          <p:cNvPr id="4117" name="Rectangle 21"/>
          <p:cNvSpPr>
            <a:spLocks noChangeArrowheads="1"/>
          </p:cNvSpPr>
          <p:nvPr/>
        </p:nvSpPr>
        <p:spPr bwMode="auto">
          <a:xfrm>
            <a:off x="6400800" y="2743200"/>
            <a:ext cx="215900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118" name="Rectangle 22"/>
          <p:cNvSpPr>
            <a:spLocks noChangeArrowheads="1"/>
          </p:cNvSpPr>
          <p:nvPr/>
        </p:nvSpPr>
        <p:spPr bwMode="auto">
          <a:xfrm>
            <a:off x="361950" y="2028825"/>
            <a:ext cx="427038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 defTabSz="762000"/>
            <a:r>
              <a:rPr lang="pt-BR" sz="1200" b="0"/>
              <a:t>End</a:t>
            </a:r>
          </a:p>
        </p:txBody>
      </p:sp>
      <p:sp>
        <p:nvSpPr>
          <p:cNvPr id="4119" name="Rectangle 23"/>
          <p:cNvSpPr>
            <a:spLocks noChangeArrowheads="1"/>
          </p:cNvSpPr>
          <p:nvPr/>
        </p:nvSpPr>
        <p:spPr bwMode="auto">
          <a:xfrm>
            <a:off x="763588" y="2063750"/>
            <a:ext cx="3187700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120" name="Rectangle 24"/>
          <p:cNvSpPr>
            <a:spLocks noChangeArrowheads="1"/>
          </p:cNvSpPr>
          <p:nvPr/>
        </p:nvSpPr>
        <p:spPr bwMode="auto">
          <a:xfrm>
            <a:off x="3943350" y="2028825"/>
            <a:ext cx="420688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l" defTabSz="762000"/>
            <a:r>
              <a:rPr lang="pt-BR" sz="1200" b="0"/>
              <a:t>Nº</a:t>
            </a:r>
          </a:p>
        </p:txBody>
      </p:sp>
      <p:sp>
        <p:nvSpPr>
          <p:cNvPr id="4121" name="Rectangle 25"/>
          <p:cNvSpPr>
            <a:spLocks noChangeArrowheads="1"/>
          </p:cNvSpPr>
          <p:nvPr/>
        </p:nvSpPr>
        <p:spPr bwMode="auto">
          <a:xfrm>
            <a:off x="4583113" y="2028825"/>
            <a:ext cx="614362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 defTabSz="762000"/>
            <a:r>
              <a:rPr lang="pt-BR" sz="1200" b="0"/>
              <a:t>Cidade</a:t>
            </a:r>
          </a:p>
        </p:txBody>
      </p:sp>
      <p:sp>
        <p:nvSpPr>
          <p:cNvPr id="4122" name="Rectangle 26"/>
          <p:cNvSpPr>
            <a:spLocks noChangeArrowheads="1"/>
          </p:cNvSpPr>
          <p:nvPr/>
        </p:nvSpPr>
        <p:spPr bwMode="auto">
          <a:xfrm>
            <a:off x="6054725" y="2036763"/>
            <a:ext cx="374650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 defTabSz="762000"/>
            <a:r>
              <a:rPr lang="pt-BR" sz="1200" b="0"/>
              <a:t>UF</a:t>
            </a:r>
          </a:p>
        </p:txBody>
      </p:sp>
      <p:sp>
        <p:nvSpPr>
          <p:cNvPr id="4123" name="Rectangle 27"/>
          <p:cNvSpPr>
            <a:spLocks noChangeArrowheads="1"/>
          </p:cNvSpPr>
          <p:nvPr/>
        </p:nvSpPr>
        <p:spPr bwMode="auto">
          <a:xfrm>
            <a:off x="6402388" y="2063750"/>
            <a:ext cx="292100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124" name="Rectangle 28"/>
          <p:cNvSpPr>
            <a:spLocks noChangeArrowheads="1"/>
          </p:cNvSpPr>
          <p:nvPr/>
        </p:nvSpPr>
        <p:spPr bwMode="auto">
          <a:xfrm>
            <a:off x="5127625" y="2063750"/>
            <a:ext cx="977900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125" name="Rectangle 29"/>
          <p:cNvSpPr>
            <a:spLocks noChangeArrowheads="1"/>
          </p:cNvSpPr>
          <p:nvPr/>
        </p:nvSpPr>
        <p:spPr bwMode="auto">
          <a:xfrm>
            <a:off x="4238625" y="2076450"/>
            <a:ext cx="368300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132" name="Rectangle 36"/>
          <p:cNvSpPr>
            <a:spLocks noChangeArrowheads="1"/>
          </p:cNvSpPr>
          <p:nvPr/>
        </p:nvSpPr>
        <p:spPr bwMode="auto">
          <a:xfrm>
            <a:off x="6096000" y="3048000"/>
            <a:ext cx="469900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 defTabSz="762000"/>
            <a:r>
              <a:rPr lang="pt-BR" sz="1200" b="0"/>
              <a:t>Tipo</a:t>
            </a:r>
          </a:p>
        </p:txBody>
      </p:sp>
      <p:sp>
        <p:nvSpPr>
          <p:cNvPr id="4153" name="Rectangle 57"/>
          <p:cNvSpPr>
            <a:spLocks noChangeArrowheads="1"/>
          </p:cNvSpPr>
          <p:nvPr/>
        </p:nvSpPr>
        <p:spPr bwMode="auto">
          <a:xfrm>
            <a:off x="304800" y="3581400"/>
            <a:ext cx="1143000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defTabSz="762000"/>
            <a:r>
              <a:rPr lang="pt-BR" sz="1000" b="0"/>
              <a:t>Origem da Carga</a:t>
            </a:r>
          </a:p>
        </p:txBody>
      </p:sp>
      <p:sp>
        <p:nvSpPr>
          <p:cNvPr id="4172" name="Rectangle 76"/>
          <p:cNvSpPr>
            <a:spLocks noChangeArrowheads="1"/>
          </p:cNvSpPr>
          <p:nvPr/>
        </p:nvSpPr>
        <p:spPr bwMode="auto">
          <a:xfrm>
            <a:off x="381000" y="5257800"/>
            <a:ext cx="1238250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l" defTabSz="762000"/>
            <a:r>
              <a:rPr lang="pt-BR" sz="1200"/>
              <a:t>Classe de Risco</a:t>
            </a:r>
          </a:p>
        </p:txBody>
      </p:sp>
      <p:sp>
        <p:nvSpPr>
          <p:cNvPr id="4173" name="Rectangle 77"/>
          <p:cNvSpPr>
            <a:spLocks noChangeArrowheads="1"/>
          </p:cNvSpPr>
          <p:nvPr/>
        </p:nvSpPr>
        <p:spPr bwMode="auto">
          <a:xfrm>
            <a:off x="2895600" y="5257800"/>
            <a:ext cx="717550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 defTabSz="762000"/>
            <a:r>
              <a:rPr lang="pt-BR" sz="1200"/>
              <a:t>Nº ONU</a:t>
            </a:r>
          </a:p>
        </p:txBody>
      </p:sp>
      <p:sp>
        <p:nvSpPr>
          <p:cNvPr id="4174" name="Rectangle 78"/>
          <p:cNvSpPr>
            <a:spLocks noChangeArrowheads="1"/>
          </p:cNvSpPr>
          <p:nvPr/>
        </p:nvSpPr>
        <p:spPr bwMode="auto">
          <a:xfrm>
            <a:off x="4648200" y="5257800"/>
            <a:ext cx="950913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 defTabSz="762000"/>
            <a:r>
              <a:rPr lang="pt-BR" sz="1200"/>
              <a:t>Quantidade</a:t>
            </a:r>
          </a:p>
        </p:txBody>
      </p:sp>
      <p:sp>
        <p:nvSpPr>
          <p:cNvPr id="4186" name="Rectangle 90"/>
          <p:cNvSpPr>
            <a:spLocks noChangeArrowheads="1"/>
          </p:cNvSpPr>
          <p:nvPr/>
        </p:nvSpPr>
        <p:spPr bwMode="auto">
          <a:xfrm>
            <a:off x="5943600" y="5257800"/>
            <a:ext cx="730250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 defTabSz="762000"/>
            <a:r>
              <a:rPr lang="pt-BR" sz="1200"/>
              <a:t>Unidade</a:t>
            </a:r>
          </a:p>
        </p:txBody>
      </p:sp>
      <p:sp>
        <p:nvSpPr>
          <p:cNvPr id="4189" name="Line 93"/>
          <p:cNvSpPr>
            <a:spLocks noChangeShapeType="1"/>
          </p:cNvSpPr>
          <p:nvPr/>
        </p:nvSpPr>
        <p:spPr bwMode="auto">
          <a:xfrm>
            <a:off x="5715000" y="5257800"/>
            <a:ext cx="0" cy="1371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192" name="Line 96"/>
          <p:cNvSpPr>
            <a:spLocks noChangeShapeType="1"/>
          </p:cNvSpPr>
          <p:nvPr/>
        </p:nvSpPr>
        <p:spPr bwMode="auto">
          <a:xfrm>
            <a:off x="4572000" y="5257800"/>
            <a:ext cx="0" cy="1371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194" name="Rectangle 98"/>
          <p:cNvSpPr>
            <a:spLocks noChangeArrowheads="1"/>
          </p:cNvSpPr>
          <p:nvPr/>
        </p:nvSpPr>
        <p:spPr bwMode="auto">
          <a:xfrm>
            <a:off x="354013" y="6629400"/>
            <a:ext cx="6275387" cy="17319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l" defTabSz="762000"/>
            <a:r>
              <a:rPr lang="pt-BR" sz="1200" b="0"/>
              <a:t>01 - Equipamento de Proteção Individual	Completo   	 	Incompleto     Ausente</a:t>
            </a:r>
          </a:p>
          <a:p>
            <a:pPr algn="l" defTabSz="762000"/>
            <a:r>
              <a:rPr lang="pt-BR" sz="1200" b="0"/>
              <a:t>02 - Envelope de Emergência		Correto		Incorreto	   Ausente</a:t>
            </a:r>
          </a:p>
          <a:p>
            <a:pPr algn="l" defTabSz="762000"/>
            <a:r>
              <a:rPr lang="pt-BR" sz="1200" b="0"/>
              <a:t>03 - Ficha(s) de Emergência		Correta		Incorreta	   Ausente</a:t>
            </a:r>
          </a:p>
          <a:p>
            <a:pPr algn="l" defTabSz="762000"/>
            <a:r>
              <a:rPr lang="pt-BR" sz="1200" b="0"/>
              <a:t>04 - Simbologia de Risco		Correta		Incorreta	   Ausente</a:t>
            </a:r>
          </a:p>
          <a:p>
            <a:pPr algn="l" defTabSz="762000"/>
            <a:r>
              <a:rPr lang="pt-BR" sz="1200" b="0"/>
              <a:t>05 - O acondicionamento da Carga é adequado			Sim	Não</a:t>
            </a:r>
          </a:p>
          <a:p>
            <a:pPr algn="l" defTabSz="762000"/>
            <a:r>
              <a:rPr lang="pt-BR" sz="1200" b="0"/>
              <a:t>06 - Transportando Cargas Incompatíveis			Sim	Não</a:t>
            </a:r>
          </a:p>
          <a:p>
            <a:pPr algn="l" defTabSz="762000"/>
            <a:r>
              <a:rPr lang="pt-BR" sz="1200" b="0"/>
              <a:t>07 - O fornecedor orientou sobre os Riscos da Carga que Transporta	Sim	Não</a:t>
            </a:r>
          </a:p>
          <a:p>
            <a:pPr algn="l" defTabSz="762000"/>
            <a:r>
              <a:rPr lang="pt-BR" sz="1200" b="0"/>
              <a:t>08 - O motorista sabe Utilizar o Equipamento de Proteção Individual	Sim	Não</a:t>
            </a:r>
          </a:p>
          <a:p>
            <a:pPr algn="l" defTabSz="762000"/>
            <a:r>
              <a:rPr lang="pt-BR" sz="1200" b="0"/>
              <a:t>09- Carga assegurada					Sim	Não</a:t>
            </a:r>
          </a:p>
        </p:txBody>
      </p:sp>
      <p:sp>
        <p:nvSpPr>
          <p:cNvPr id="4251" name="Line 155"/>
          <p:cNvSpPr>
            <a:spLocks noChangeShapeType="1"/>
          </p:cNvSpPr>
          <p:nvPr/>
        </p:nvSpPr>
        <p:spPr bwMode="auto">
          <a:xfrm flipH="1">
            <a:off x="73025" y="8382000"/>
            <a:ext cx="67008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252" name="Rectangle 156"/>
          <p:cNvSpPr>
            <a:spLocks noChangeArrowheads="1"/>
          </p:cNvSpPr>
          <p:nvPr/>
        </p:nvSpPr>
        <p:spPr bwMode="auto">
          <a:xfrm>
            <a:off x="347663" y="8382000"/>
            <a:ext cx="879475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 defTabSz="762000"/>
            <a:r>
              <a:rPr lang="pt-BR" sz="1000"/>
              <a:t>Providências</a:t>
            </a:r>
          </a:p>
        </p:txBody>
      </p:sp>
      <p:sp>
        <p:nvSpPr>
          <p:cNvPr id="4272" name="Rectangle 176"/>
          <p:cNvSpPr>
            <a:spLocks noChangeArrowheads="1"/>
          </p:cNvSpPr>
          <p:nvPr/>
        </p:nvSpPr>
        <p:spPr bwMode="auto">
          <a:xfrm>
            <a:off x="2362200" y="8382000"/>
            <a:ext cx="1092200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 defTabSz="762000"/>
            <a:r>
              <a:rPr lang="pt-BR" sz="1200"/>
              <a:t>Observações :</a:t>
            </a:r>
          </a:p>
        </p:txBody>
      </p:sp>
      <p:sp>
        <p:nvSpPr>
          <p:cNvPr id="4328" name="Rectangle 232"/>
          <p:cNvSpPr>
            <a:spLocks noChangeArrowheads="1"/>
          </p:cNvSpPr>
          <p:nvPr/>
        </p:nvSpPr>
        <p:spPr bwMode="auto">
          <a:xfrm>
            <a:off x="84138" y="1090613"/>
            <a:ext cx="2698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 defTabSz="762000"/>
            <a:r>
              <a:rPr lang="pt-BR" sz="1400"/>
              <a:t>1</a:t>
            </a:r>
          </a:p>
        </p:txBody>
      </p:sp>
      <p:sp>
        <p:nvSpPr>
          <p:cNvPr id="4329" name="Rectangle 233"/>
          <p:cNvSpPr>
            <a:spLocks noChangeArrowheads="1"/>
          </p:cNvSpPr>
          <p:nvPr/>
        </p:nvSpPr>
        <p:spPr bwMode="auto">
          <a:xfrm>
            <a:off x="92075" y="1830388"/>
            <a:ext cx="2698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 defTabSz="762000"/>
            <a:r>
              <a:rPr lang="pt-BR" sz="1400"/>
              <a:t>2</a:t>
            </a:r>
          </a:p>
        </p:txBody>
      </p:sp>
      <p:sp>
        <p:nvSpPr>
          <p:cNvPr id="4332" name="Rectangle 236"/>
          <p:cNvSpPr>
            <a:spLocks noChangeArrowheads="1"/>
          </p:cNvSpPr>
          <p:nvPr/>
        </p:nvSpPr>
        <p:spPr bwMode="auto">
          <a:xfrm>
            <a:off x="84138" y="4090988"/>
            <a:ext cx="2698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 defTabSz="762000"/>
            <a:r>
              <a:rPr lang="pt-BR" sz="1400"/>
              <a:t>5</a:t>
            </a:r>
          </a:p>
        </p:txBody>
      </p:sp>
      <p:sp>
        <p:nvSpPr>
          <p:cNvPr id="4333" name="Rectangle 237"/>
          <p:cNvSpPr>
            <a:spLocks noChangeArrowheads="1"/>
          </p:cNvSpPr>
          <p:nvPr/>
        </p:nvSpPr>
        <p:spPr bwMode="auto">
          <a:xfrm>
            <a:off x="93663" y="5822950"/>
            <a:ext cx="2698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 defTabSz="762000"/>
            <a:r>
              <a:rPr lang="pt-BR" sz="1400"/>
              <a:t>6</a:t>
            </a:r>
          </a:p>
        </p:txBody>
      </p:sp>
      <p:sp>
        <p:nvSpPr>
          <p:cNvPr id="4334" name="Rectangle 238"/>
          <p:cNvSpPr>
            <a:spLocks noChangeArrowheads="1"/>
          </p:cNvSpPr>
          <p:nvPr/>
        </p:nvSpPr>
        <p:spPr bwMode="auto">
          <a:xfrm>
            <a:off x="84138" y="7239000"/>
            <a:ext cx="2698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 defTabSz="762000"/>
            <a:r>
              <a:rPr lang="pt-BR" sz="1400"/>
              <a:t>7</a:t>
            </a:r>
          </a:p>
        </p:txBody>
      </p:sp>
      <p:sp>
        <p:nvSpPr>
          <p:cNvPr id="4335" name="Rectangle 239"/>
          <p:cNvSpPr>
            <a:spLocks noChangeArrowheads="1"/>
          </p:cNvSpPr>
          <p:nvPr/>
        </p:nvSpPr>
        <p:spPr bwMode="auto">
          <a:xfrm>
            <a:off x="84138" y="8842375"/>
            <a:ext cx="2698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 defTabSz="762000"/>
            <a:r>
              <a:rPr lang="pt-BR" sz="1400"/>
              <a:t>8</a:t>
            </a:r>
          </a:p>
        </p:txBody>
      </p:sp>
      <p:sp>
        <p:nvSpPr>
          <p:cNvPr id="4336" name="Rectangle 240"/>
          <p:cNvSpPr>
            <a:spLocks noChangeArrowheads="1"/>
          </p:cNvSpPr>
          <p:nvPr/>
        </p:nvSpPr>
        <p:spPr bwMode="auto">
          <a:xfrm>
            <a:off x="2057400" y="8842375"/>
            <a:ext cx="2698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 defTabSz="762000"/>
            <a:r>
              <a:rPr lang="pt-BR" sz="1400"/>
              <a:t>9</a:t>
            </a:r>
          </a:p>
        </p:txBody>
      </p:sp>
      <p:sp>
        <p:nvSpPr>
          <p:cNvPr id="4337" name="Rectangle 241"/>
          <p:cNvSpPr>
            <a:spLocks noChangeArrowheads="1"/>
          </p:cNvSpPr>
          <p:nvPr/>
        </p:nvSpPr>
        <p:spPr bwMode="auto">
          <a:xfrm>
            <a:off x="990600" y="104775"/>
            <a:ext cx="4800600" cy="546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defTabSz="762000"/>
            <a:r>
              <a:rPr lang="pt-BR" sz="1000"/>
              <a:t>ESTADO DO PARANÁ</a:t>
            </a:r>
          </a:p>
          <a:p>
            <a:pPr defTabSz="762000"/>
            <a:r>
              <a:rPr lang="pt-BR" sz="1000"/>
              <a:t>CASA MILITAR</a:t>
            </a:r>
          </a:p>
          <a:p>
            <a:pPr defTabSz="762000"/>
            <a:r>
              <a:rPr lang="pt-BR" sz="1000"/>
              <a:t>DIVISÃO DE DEFESA CIVIL</a:t>
            </a:r>
          </a:p>
        </p:txBody>
      </p:sp>
      <p:sp>
        <p:nvSpPr>
          <p:cNvPr id="4345" name="Rectangle 249"/>
          <p:cNvSpPr>
            <a:spLocks noChangeArrowheads="1"/>
          </p:cNvSpPr>
          <p:nvPr/>
        </p:nvSpPr>
        <p:spPr bwMode="auto">
          <a:xfrm>
            <a:off x="457200" y="4302125"/>
            <a:ext cx="3048000" cy="5270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defTabSz="762000"/>
            <a:endParaRPr lang="pt-BR"/>
          </a:p>
        </p:txBody>
      </p:sp>
      <p:sp>
        <p:nvSpPr>
          <p:cNvPr id="4346" name="Text Box 250"/>
          <p:cNvSpPr txBox="1">
            <a:spLocks noChangeArrowheads="1"/>
          </p:cNvSpPr>
          <p:nvPr/>
        </p:nvSpPr>
        <p:spPr bwMode="auto">
          <a:xfrm>
            <a:off x="517525" y="4302125"/>
            <a:ext cx="765175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defTabSz="762000"/>
            <a:r>
              <a:rPr lang="pt-BR" sz="1000" b="0"/>
              <a:t>Fornecedor</a:t>
            </a:r>
          </a:p>
        </p:txBody>
      </p:sp>
      <p:sp>
        <p:nvSpPr>
          <p:cNvPr id="4348" name="Line 252"/>
          <p:cNvSpPr>
            <a:spLocks noChangeShapeType="1"/>
          </p:cNvSpPr>
          <p:nvPr/>
        </p:nvSpPr>
        <p:spPr bwMode="auto">
          <a:xfrm>
            <a:off x="1219200" y="4303713"/>
            <a:ext cx="0" cy="539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357" name="Rectangle 261"/>
          <p:cNvSpPr>
            <a:spLocks noChangeArrowheads="1"/>
          </p:cNvSpPr>
          <p:nvPr/>
        </p:nvSpPr>
        <p:spPr bwMode="auto">
          <a:xfrm>
            <a:off x="3581400" y="4302125"/>
            <a:ext cx="3124200" cy="5270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358" name="Text Box 262"/>
          <p:cNvSpPr txBox="1">
            <a:spLocks noChangeArrowheads="1"/>
          </p:cNvSpPr>
          <p:nvPr/>
        </p:nvSpPr>
        <p:spPr bwMode="auto">
          <a:xfrm>
            <a:off x="3641725" y="4316413"/>
            <a:ext cx="730250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defTabSz="762000"/>
            <a:r>
              <a:rPr lang="pt-BR" sz="1000" b="0"/>
              <a:t>Recebedor</a:t>
            </a:r>
          </a:p>
        </p:txBody>
      </p:sp>
      <p:sp>
        <p:nvSpPr>
          <p:cNvPr id="4360" name="Rectangle 264"/>
          <p:cNvSpPr>
            <a:spLocks noChangeArrowheads="1"/>
          </p:cNvSpPr>
          <p:nvPr/>
        </p:nvSpPr>
        <p:spPr bwMode="auto">
          <a:xfrm>
            <a:off x="3581400" y="3581400"/>
            <a:ext cx="1143000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defTabSz="762000"/>
            <a:r>
              <a:rPr lang="pt-BR" sz="1000" b="0"/>
              <a:t>Destino da Carga</a:t>
            </a:r>
          </a:p>
        </p:txBody>
      </p:sp>
      <p:sp>
        <p:nvSpPr>
          <p:cNvPr id="4361" name="Text Box 265"/>
          <p:cNvSpPr txBox="1">
            <a:spLocks noChangeArrowheads="1"/>
          </p:cNvSpPr>
          <p:nvPr/>
        </p:nvSpPr>
        <p:spPr bwMode="auto">
          <a:xfrm>
            <a:off x="381000" y="4906963"/>
            <a:ext cx="1304925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defTabSz="762000"/>
            <a:r>
              <a:rPr lang="pt-BR" sz="1200" b="0"/>
              <a:t>Entrada no Estado</a:t>
            </a:r>
          </a:p>
        </p:txBody>
      </p:sp>
      <p:sp>
        <p:nvSpPr>
          <p:cNvPr id="4363" name="Line 267"/>
          <p:cNvSpPr>
            <a:spLocks noChangeShapeType="1"/>
          </p:cNvSpPr>
          <p:nvPr/>
        </p:nvSpPr>
        <p:spPr bwMode="auto">
          <a:xfrm>
            <a:off x="1600200" y="4876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364" name="Line 268"/>
          <p:cNvSpPr>
            <a:spLocks noChangeShapeType="1"/>
          </p:cNvSpPr>
          <p:nvPr/>
        </p:nvSpPr>
        <p:spPr bwMode="auto">
          <a:xfrm>
            <a:off x="3733800" y="4876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365" name="Text Box 269"/>
          <p:cNvSpPr txBox="1">
            <a:spLocks noChangeArrowheads="1"/>
          </p:cNvSpPr>
          <p:nvPr/>
        </p:nvSpPr>
        <p:spPr bwMode="auto">
          <a:xfrm>
            <a:off x="3657600" y="4906963"/>
            <a:ext cx="1168400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defTabSz="762000"/>
            <a:r>
              <a:rPr lang="pt-BR" sz="1200" b="0"/>
              <a:t>Saída do Estado</a:t>
            </a:r>
          </a:p>
        </p:txBody>
      </p:sp>
      <p:sp>
        <p:nvSpPr>
          <p:cNvPr id="4366" name="Line 270"/>
          <p:cNvSpPr>
            <a:spLocks noChangeShapeType="1"/>
          </p:cNvSpPr>
          <p:nvPr/>
        </p:nvSpPr>
        <p:spPr bwMode="auto">
          <a:xfrm>
            <a:off x="4800600" y="4876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367" name="Line 271"/>
          <p:cNvSpPr>
            <a:spLocks noChangeShapeType="1"/>
          </p:cNvSpPr>
          <p:nvPr/>
        </p:nvSpPr>
        <p:spPr bwMode="auto">
          <a:xfrm>
            <a:off x="2286000" y="5257800"/>
            <a:ext cx="0" cy="1371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369" name="Line 273"/>
          <p:cNvSpPr>
            <a:spLocks noChangeShapeType="1"/>
          </p:cNvSpPr>
          <p:nvPr/>
        </p:nvSpPr>
        <p:spPr bwMode="auto">
          <a:xfrm>
            <a:off x="371475" y="5486400"/>
            <a:ext cx="6389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370" name="Line 274"/>
          <p:cNvSpPr>
            <a:spLocks noChangeShapeType="1"/>
          </p:cNvSpPr>
          <p:nvPr/>
        </p:nvSpPr>
        <p:spPr bwMode="auto">
          <a:xfrm>
            <a:off x="371475" y="5715000"/>
            <a:ext cx="6389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371" name="Line 275"/>
          <p:cNvSpPr>
            <a:spLocks noChangeShapeType="1"/>
          </p:cNvSpPr>
          <p:nvPr/>
        </p:nvSpPr>
        <p:spPr bwMode="auto">
          <a:xfrm>
            <a:off x="371475" y="5943600"/>
            <a:ext cx="6389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372" name="Line 276"/>
          <p:cNvSpPr>
            <a:spLocks noChangeShapeType="1"/>
          </p:cNvSpPr>
          <p:nvPr/>
        </p:nvSpPr>
        <p:spPr bwMode="auto">
          <a:xfrm>
            <a:off x="371475" y="6172200"/>
            <a:ext cx="6389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373" name="Line 277"/>
          <p:cNvSpPr>
            <a:spLocks noChangeShapeType="1"/>
          </p:cNvSpPr>
          <p:nvPr/>
        </p:nvSpPr>
        <p:spPr bwMode="auto">
          <a:xfrm>
            <a:off x="371475" y="6400800"/>
            <a:ext cx="6389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374" name="Line 278"/>
          <p:cNvSpPr>
            <a:spLocks noChangeShapeType="1"/>
          </p:cNvSpPr>
          <p:nvPr/>
        </p:nvSpPr>
        <p:spPr bwMode="auto">
          <a:xfrm>
            <a:off x="371475" y="6629400"/>
            <a:ext cx="63896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375" name="Line 279"/>
          <p:cNvSpPr>
            <a:spLocks noChangeShapeType="1"/>
          </p:cNvSpPr>
          <p:nvPr/>
        </p:nvSpPr>
        <p:spPr bwMode="auto">
          <a:xfrm>
            <a:off x="76200" y="6629400"/>
            <a:ext cx="6692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387" name="Line 291"/>
          <p:cNvSpPr>
            <a:spLocks noChangeShapeType="1"/>
          </p:cNvSpPr>
          <p:nvPr/>
        </p:nvSpPr>
        <p:spPr bwMode="auto">
          <a:xfrm>
            <a:off x="1981200" y="838200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388" name="Text Box 292"/>
          <p:cNvSpPr txBox="1">
            <a:spLocks noChangeArrowheads="1"/>
          </p:cNvSpPr>
          <p:nvPr/>
        </p:nvSpPr>
        <p:spPr bwMode="auto">
          <a:xfrm>
            <a:off x="984250" y="609600"/>
            <a:ext cx="5187950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defTabSz="762000"/>
            <a:r>
              <a:rPr lang="pt-BR" sz="1000"/>
              <a:t>FICHA DE PESQUISA DO TRANSPORTE RODOVIÁRIO DE PRODUTOS PERIGOSOS</a:t>
            </a:r>
          </a:p>
        </p:txBody>
      </p:sp>
      <p:sp>
        <p:nvSpPr>
          <p:cNvPr id="4155" name="Rectangle 59"/>
          <p:cNvSpPr>
            <a:spLocks noChangeArrowheads="1"/>
          </p:cNvSpPr>
          <p:nvPr/>
        </p:nvSpPr>
        <p:spPr bwMode="auto">
          <a:xfrm>
            <a:off x="457200" y="3810000"/>
            <a:ext cx="3046413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l" defTabSz="762000"/>
            <a:r>
              <a:rPr lang="pt-BR" sz="1200" b="0"/>
              <a:t>Município                                      Estado    País</a:t>
            </a:r>
          </a:p>
        </p:txBody>
      </p:sp>
      <p:sp>
        <p:nvSpPr>
          <p:cNvPr id="4156" name="Rectangle 60"/>
          <p:cNvSpPr>
            <a:spLocks noChangeArrowheads="1"/>
          </p:cNvSpPr>
          <p:nvPr/>
        </p:nvSpPr>
        <p:spPr bwMode="auto">
          <a:xfrm>
            <a:off x="458788" y="4029075"/>
            <a:ext cx="3046412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395" name="Line 299"/>
          <p:cNvSpPr>
            <a:spLocks noChangeShapeType="1"/>
          </p:cNvSpPr>
          <p:nvPr/>
        </p:nvSpPr>
        <p:spPr bwMode="auto">
          <a:xfrm>
            <a:off x="2590800" y="3810000"/>
            <a:ext cx="0" cy="434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396" name="Line 300"/>
          <p:cNvSpPr>
            <a:spLocks noChangeShapeType="1"/>
          </p:cNvSpPr>
          <p:nvPr/>
        </p:nvSpPr>
        <p:spPr bwMode="auto">
          <a:xfrm>
            <a:off x="3124200" y="3810000"/>
            <a:ext cx="0" cy="434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399" name="Rectangle 303"/>
          <p:cNvSpPr>
            <a:spLocks noChangeArrowheads="1"/>
          </p:cNvSpPr>
          <p:nvPr/>
        </p:nvSpPr>
        <p:spPr bwMode="auto">
          <a:xfrm>
            <a:off x="3581400" y="3810000"/>
            <a:ext cx="3122613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l" defTabSz="762000"/>
            <a:r>
              <a:rPr lang="pt-BR" sz="1200" b="0" dirty="0"/>
              <a:t>Município                                       Estado    País</a:t>
            </a:r>
          </a:p>
        </p:txBody>
      </p:sp>
      <p:sp>
        <p:nvSpPr>
          <p:cNvPr id="4400" name="Rectangle 304"/>
          <p:cNvSpPr>
            <a:spLocks noChangeArrowheads="1"/>
          </p:cNvSpPr>
          <p:nvPr/>
        </p:nvSpPr>
        <p:spPr bwMode="auto">
          <a:xfrm>
            <a:off x="3582988" y="4029075"/>
            <a:ext cx="3122612" cy="215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401" name="Line 305"/>
          <p:cNvSpPr>
            <a:spLocks noChangeShapeType="1"/>
          </p:cNvSpPr>
          <p:nvPr/>
        </p:nvSpPr>
        <p:spPr bwMode="auto">
          <a:xfrm>
            <a:off x="5768975" y="3810000"/>
            <a:ext cx="0" cy="434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402" name="Line 306"/>
          <p:cNvSpPr>
            <a:spLocks noChangeShapeType="1"/>
          </p:cNvSpPr>
          <p:nvPr/>
        </p:nvSpPr>
        <p:spPr bwMode="auto">
          <a:xfrm>
            <a:off x="6315075" y="3810000"/>
            <a:ext cx="0" cy="434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408" name="Line 312"/>
          <p:cNvSpPr>
            <a:spLocks noChangeShapeType="1"/>
          </p:cNvSpPr>
          <p:nvPr/>
        </p:nvSpPr>
        <p:spPr bwMode="auto">
          <a:xfrm>
            <a:off x="2362200" y="838200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409" name="Text Box 313"/>
          <p:cNvSpPr txBox="1">
            <a:spLocks noChangeArrowheads="1"/>
          </p:cNvSpPr>
          <p:nvPr/>
        </p:nvSpPr>
        <p:spPr bwMode="auto">
          <a:xfrm>
            <a:off x="377825" y="9555163"/>
            <a:ext cx="841375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defTabSz="762000">
              <a:spcBef>
                <a:spcPct val="50000"/>
              </a:spcBef>
            </a:pPr>
            <a:r>
              <a:rPr lang="pt-BR" sz="1000" b="0"/>
              <a:t>Pesquisador</a:t>
            </a:r>
            <a:r>
              <a:rPr lang="pt-BR" sz="1200" b="0"/>
              <a:t>:</a:t>
            </a:r>
          </a:p>
        </p:txBody>
      </p:sp>
      <p:sp>
        <p:nvSpPr>
          <p:cNvPr id="4410" name="Text Box 314"/>
          <p:cNvSpPr txBox="1">
            <a:spLocks noChangeArrowheads="1"/>
          </p:cNvSpPr>
          <p:nvPr/>
        </p:nvSpPr>
        <p:spPr bwMode="auto">
          <a:xfrm>
            <a:off x="6308725" y="258763"/>
            <a:ext cx="184150" cy="168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defTabSz="762000">
              <a:spcBef>
                <a:spcPct val="50000"/>
              </a:spcBef>
            </a:pPr>
            <a:endParaRPr lang="pt-BR"/>
          </a:p>
        </p:txBody>
      </p:sp>
      <p:sp>
        <p:nvSpPr>
          <p:cNvPr id="4415" name="Text Box 319"/>
          <p:cNvSpPr txBox="1">
            <a:spLocks noChangeArrowheads="1"/>
          </p:cNvSpPr>
          <p:nvPr/>
        </p:nvSpPr>
        <p:spPr bwMode="auto">
          <a:xfrm>
            <a:off x="4876800" y="1654175"/>
            <a:ext cx="531813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defTabSz="762000">
              <a:spcBef>
                <a:spcPct val="50000"/>
              </a:spcBef>
            </a:pPr>
            <a:r>
              <a:rPr lang="pt-BR" sz="1200" b="0"/>
              <a:t>Fone:</a:t>
            </a:r>
          </a:p>
        </p:txBody>
      </p:sp>
      <p:sp>
        <p:nvSpPr>
          <p:cNvPr id="4416" name="Rectangle 320"/>
          <p:cNvSpPr>
            <a:spLocks noChangeArrowheads="1"/>
          </p:cNvSpPr>
          <p:nvPr/>
        </p:nvSpPr>
        <p:spPr bwMode="auto">
          <a:xfrm>
            <a:off x="5334000" y="1676400"/>
            <a:ext cx="13716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418" name="Rectangle 322"/>
          <p:cNvSpPr>
            <a:spLocks noChangeArrowheads="1"/>
          </p:cNvSpPr>
          <p:nvPr/>
        </p:nvSpPr>
        <p:spPr bwMode="auto">
          <a:xfrm>
            <a:off x="5562600" y="3352800"/>
            <a:ext cx="304800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419" name="Line 323"/>
          <p:cNvSpPr>
            <a:spLocks noChangeShapeType="1"/>
          </p:cNvSpPr>
          <p:nvPr/>
        </p:nvSpPr>
        <p:spPr bwMode="auto">
          <a:xfrm>
            <a:off x="457200" y="4572000"/>
            <a:ext cx="3048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420" name="Text Box 324"/>
          <p:cNvSpPr txBox="1">
            <a:spLocks noChangeArrowheads="1"/>
          </p:cNvSpPr>
          <p:nvPr/>
        </p:nvSpPr>
        <p:spPr bwMode="auto">
          <a:xfrm>
            <a:off x="603250" y="4564063"/>
            <a:ext cx="473075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defTabSz="762000">
              <a:spcBef>
                <a:spcPct val="50000"/>
              </a:spcBef>
            </a:pPr>
            <a:r>
              <a:rPr lang="pt-BR" sz="1000" b="0"/>
              <a:t>Fone:</a:t>
            </a:r>
          </a:p>
        </p:txBody>
      </p:sp>
      <p:sp>
        <p:nvSpPr>
          <p:cNvPr id="4421" name="Line 325"/>
          <p:cNvSpPr>
            <a:spLocks noChangeShapeType="1"/>
          </p:cNvSpPr>
          <p:nvPr/>
        </p:nvSpPr>
        <p:spPr bwMode="auto">
          <a:xfrm>
            <a:off x="3581400" y="4572000"/>
            <a:ext cx="3124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423" name="Text Box 327"/>
          <p:cNvSpPr txBox="1">
            <a:spLocks noChangeArrowheads="1"/>
          </p:cNvSpPr>
          <p:nvPr/>
        </p:nvSpPr>
        <p:spPr bwMode="auto">
          <a:xfrm>
            <a:off x="3733800" y="4572000"/>
            <a:ext cx="473075" cy="244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defTabSz="762000">
              <a:spcBef>
                <a:spcPct val="50000"/>
              </a:spcBef>
            </a:pPr>
            <a:r>
              <a:rPr lang="pt-BR" sz="1000" b="0"/>
              <a:t>Fone:</a:t>
            </a:r>
          </a:p>
        </p:txBody>
      </p:sp>
      <p:sp>
        <p:nvSpPr>
          <p:cNvPr id="4427" name="Text Box 331"/>
          <p:cNvSpPr txBox="1">
            <a:spLocks noChangeArrowheads="1"/>
          </p:cNvSpPr>
          <p:nvPr/>
        </p:nvSpPr>
        <p:spPr bwMode="auto">
          <a:xfrm>
            <a:off x="60325" y="9555163"/>
            <a:ext cx="336550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defTabSz="762000">
              <a:spcBef>
                <a:spcPct val="50000"/>
              </a:spcBef>
            </a:pPr>
            <a:r>
              <a:rPr lang="pt-BR" sz="1200"/>
              <a:t>10</a:t>
            </a:r>
          </a:p>
        </p:txBody>
      </p:sp>
      <p:pic>
        <p:nvPicPr>
          <p:cNvPr id="4430" name="Picture 334" descr="C:\Meus documentos\Palminor\Imagens DEF\Logo estad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8" y="184150"/>
            <a:ext cx="838200" cy="623888"/>
          </a:xfrm>
          <a:prstGeom prst="rect">
            <a:avLst/>
          </a:prstGeom>
          <a:noFill/>
        </p:spPr>
      </p:pic>
      <p:sp>
        <p:nvSpPr>
          <p:cNvPr id="4432" name="Rectangle 336"/>
          <p:cNvSpPr>
            <a:spLocks noChangeArrowheads="1"/>
          </p:cNvSpPr>
          <p:nvPr/>
        </p:nvSpPr>
        <p:spPr bwMode="auto">
          <a:xfrm>
            <a:off x="3209925" y="4700588"/>
            <a:ext cx="6858000" cy="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pt-BR"/>
          </a:p>
        </p:txBody>
      </p:sp>
      <p:pic>
        <p:nvPicPr>
          <p:cNvPr id="4431" name="Picture 33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9813" y="139700"/>
            <a:ext cx="606425" cy="698500"/>
          </a:xfrm>
          <a:prstGeom prst="rect">
            <a:avLst/>
          </a:prstGeom>
          <a:noFill/>
        </p:spPr>
      </p:pic>
      <p:sp>
        <p:nvSpPr>
          <p:cNvPr id="4435" name="Line 339"/>
          <p:cNvSpPr>
            <a:spLocks noChangeShapeType="1"/>
          </p:cNvSpPr>
          <p:nvPr/>
        </p:nvSpPr>
        <p:spPr bwMode="auto">
          <a:xfrm>
            <a:off x="88900" y="1600200"/>
            <a:ext cx="6692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436" name="Line 340"/>
          <p:cNvSpPr>
            <a:spLocks noChangeShapeType="1"/>
          </p:cNvSpPr>
          <p:nvPr/>
        </p:nvSpPr>
        <p:spPr bwMode="auto">
          <a:xfrm>
            <a:off x="76200" y="2347913"/>
            <a:ext cx="6692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437" name="Line 341"/>
          <p:cNvSpPr>
            <a:spLocks noChangeShapeType="1"/>
          </p:cNvSpPr>
          <p:nvPr/>
        </p:nvSpPr>
        <p:spPr bwMode="auto">
          <a:xfrm>
            <a:off x="88900" y="3048000"/>
            <a:ext cx="6692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438" name="Line 342"/>
          <p:cNvSpPr>
            <a:spLocks noChangeShapeType="1"/>
          </p:cNvSpPr>
          <p:nvPr/>
        </p:nvSpPr>
        <p:spPr bwMode="auto">
          <a:xfrm>
            <a:off x="88900" y="3595688"/>
            <a:ext cx="6692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439" name="Line 343"/>
          <p:cNvSpPr>
            <a:spLocks noChangeShapeType="1"/>
          </p:cNvSpPr>
          <p:nvPr/>
        </p:nvSpPr>
        <p:spPr bwMode="auto">
          <a:xfrm>
            <a:off x="76200" y="5257800"/>
            <a:ext cx="6692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440" name="Line 344"/>
          <p:cNvSpPr>
            <a:spLocks noChangeShapeType="1"/>
          </p:cNvSpPr>
          <p:nvPr/>
        </p:nvSpPr>
        <p:spPr bwMode="auto">
          <a:xfrm>
            <a:off x="88900" y="9525000"/>
            <a:ext cx="6692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441" name="Line 345"/>
          <p:cNvSpPr>
            <a:spLocks noChangeShapeType="1"/>
          </p:cNvSpPr>
          <p:nvPr/>
        </p:nvSpPr>
        <p:spPr bwMode="auto">
          <a:xfrm>
            <a:off x="4357688" y="4300538"/>
            <a:ext cx="0" cy="539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442" name="Rectangle 346"/>
          <p:cNvSpPr>
            <a:spLocks noChangeArrowheads="1"/>
          </p:cNvSpPr>
          <p:nvPr/>
        </p:nvSpPr>
        <p:spPr bwMode="auto">
          <a:xfrm>
            <a:off x="4038600" y="3124200"/>
            <a:ext cx="1219200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443" name="Rectangle 347"/>
          <p:cNvSpPr>
            <a:spLocks noChangeArrowheads="1"/>
          </p:cNvSpPr>
          <p:nvPr/>
        </p:nvSpPr>
        <p:spPr bwMode="auto">
          <a:xfrm>
            <a:off x="4038600" y="3352800"/>
            <a:ext cx="1219200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447" name="Rectangle 351"/>
          <p:cNvSpPr>
            <a:spLocks noChangeArrowheads="1"/>
          </p:cNvSpPr>
          <p:nvPr/>
        </p:nvSpPr>
        <p:spPr bwMode="auto">
          <a:xfrm>
            <a:off x="4191000" y="6677025"/>
            <a:ext cx="138113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451" name="Rectangle 355"/>
          <p:cNvSpPr>
            <a:spLocks noChangeArrowheads="1"/>
          </p:cNvSpPr>
          <p:nvPr/>
        </p:nvSpPr>
        <p:spPr bwMode="auto">
          <a:xfrm>
            <a:off x="4181475" y="7038975"/>
            <a:ext cx="138113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452" name="Rectangle 356"/>
          <p:cNvSpPr>
            <a:spLocks noChangeArrowheads="1"/>
          </p:cNvSpPr>
          <p:nvPr/>
        </p:nvSpPr>
        <p:spPr bwMode="auto">
          <a:xfrm>
            <a:off x="4191000" y="7219950"/>
            <a:ext cx="138113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453" name="Rectangle 357"/>
          <p:cNvSpPr>
            <a:spLocks noChangeArrowheads="1"/>
          </p:cNvSpPr>
          <p:nvPr/>
        </p:nvSpPr>
        <p:spPr bwMode="auto">
          <a:xfrm>
            <a:off x="4191000" y="6858000"/>
            <a:ext cx="138113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454" name="Rectangle 358"/>
          <p:cNvSpPr>
            <a:spLocks noChangeArrowheads="1"/>
          </p:cNvSpPr>
          <p:nvPr/>
        </p:nvSpPr>
        <p:spPr bwMode="auto">
          <a:xfrm>
            <a:off x="5724525" y="7239000"/>
            <a:ext cx="138113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455" name="Rectangle 359"/>
          <p:cNvSpPr>
            <a:spLocks noChangeArrowheads="1"/>
          </p:cNvSpPr>
          <p:nvPr/>
        </p:nvSpPr>
        <p:spPr bwMode="auto">
          <a:xfrm>
            <a:off x="5724525" y="7053263"/>
            <a:ext cx="138113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456" name="Rectangle 360"/>
          <p:cNvSpPr>
            <a:spLocks noChangeArrowheads="1"/>
          </p:cNvSpPr>
          <p:nvPr/>
        </p:nvSpPr>
        <p:spPr bwMode="auto">
          <a:xfrm>
            <a:off x="5724525" y="6872288"/>
            <a:ext cx="138113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457" name="Rectangle 361"/>
          <p:cNvSpPr>
            <a:spLocks noChangeArrowheads="1"/>
          </p:cNvSpPr>
          <p:nvPr/>
        </p:nvSpPr>
        <p:spPr bwMode="auto">
          <a:xfrm>
            <a:off x="5724525" y="6686550"/>
            <a:ext cx="138113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458" name="Rectangle 362"/>
          <p:cNvSpPr>
            <a:spLocks noChangeArrowheads="1"/>
          </p:cNvSpPr>
          <p:nvPr/>
        </p:nvSpPr>
        <p:spPr bwMode="auto">
          <a:xfrm>
            <a:off x="6491288" y="6686550"/>
            <a:ext cx="1381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459" name="Rectangle 363"/>
          <p:cNvSpPr>
            <a:spLocks noChangeArrowheads="1"/>
          </p:cNvSpPr>
          <p:nvPr/>
        </p:nvSpPr>
        <p:spPr bwMode="auto">
          <a:xfrm>
            <a:off x="6491288" y="6872288"/>
            <a:ext cx="1381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460" name="Rectangle 364"/>
          <p:cNvSpPr>
            <a:spLocks noChangeArrowheads="1"/>
          </p:cNvSpPr>
          <p:nvPr/>
        </p:nvSpPr>
        <p:spPr bwMode="auto">
          <a:xfrm>
            <a:off x="6491288" y="7053263"/>
            <a:ext cx="1381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461" name="Rectangle 365"/>
          <p:cNvSpPr>
            <a:spLocks noChangeArrowheads="1"/>
          </p:cNvSpPr>
          <p:nvPr/>
        </p:nvSpPr>
        <p:spPr bwMode="auto">
          <a:xfrm>
            <a:off x="6491288" y="7239000"/>
            <a:ext cx="1381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462" name="Rectangle 366"/>
          <p:cNvSpPr>
            <a:spLocks noChangeArrowheads="1"/>
          </p:cNvSpPr>
          <p:nvPr/>
        </p:nvSpPr>
        <p:spPr bwMode="auto">
          <a:xfrm>
            <a:off x="5348288" y="7391400"/>
            <a:ext cx="1381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463" name="Rectangle 367"/>
          <p:cNvSpPr>
            <a:spLocks noChangeArrowheads="1"/>
          </p:cNvSpPr>
          <p:nvPr/>
        </p:nvSpPr>
        <p:spPr bwMode="auto">
          <a:xfrm>
            <a:off x="5348288" y="7591425"/>
            <a:ext cx="1381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464" name="Rectangle 368"/>
          <p:cNvSpPr>
            <a:spLocks noChangeArrowheads="1"/>
          </p:cNvSpPr>
          <p:nvPr/>
        </p:nvSpPr>
        <p:spPr bwMode="auto">
          <a:xfrm>
            <a:off x="5348288" y="7772400"/>
            <a:ext cx="1381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465" name="Rectangle 369"/>
          <p:cNvSpPr>
            <a:spLocks noChangeArrowheads="1"/>
          </p:cNvSpPr>
          <p:nvPr/>
        </p:nvSpPr>
        <p:spPr bwMode="auto">
          <a:xfrm>
            <a:off x="5348288" y="7953375"/>
            <a:ext cx="1381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466" name="Rectangle 370"/>
          <p:cNvSpPr>
            <a:spLocks noChangeArrowheads="1"/>
          </p:cNvSpPr>
          <p:nvPr/>
        </p:nvSpPr>
        <p:spPr bwMode="auto">
          <a:xfrm>
            <a:off x="5348288" y="8139113"/>
            <a:ext cx="1381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467" name="Rectangle 371"/>
          <p:cNvSpPr>
            <a:spLocks noChangeArrowheads="1"/>
          </p:cNvSpPr>
          <p:nvPr/>
        </p:nvSpPr>
        <p:spPr bwMode="auto">
          <a:xfrm>
            <a:off x="6110288" y="7405688"/>
            <a:ext cx="1381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468" name="Rectangle 372"/>
          <p:cNvSpPr>
            <a:spLocks noChangeArrowheads="1"/>
          </p:cNvSpPr>
          <p:nvPr/>
        </p:nvSpPr>
        <p:spPr bwMode="auto">
          <a:xfrm>
            <a:off x="6110288" y="7586663"/>
            <a:ext cx="1381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469" name="Rectangle 373"/>
          <p:cNvSpPr>
            <a:spLocks noChangeArrowheads="1"/>
          </p:cNvSpPr>
          <p:nvPr/>
        </p:nvSpPr>
        <p:spPr bwMode="auto">
          <a:xfrm>
            <a:off x="6110288" y="7772400"/>
            <a:ext cx="1381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470" name="Rectangle 374"/>
          <p:cNvSpPr>
            <a:spLocks noChangeArrowheads="1"/>
          </p:cNvSpPr>
          <p:nvPr/>
        </p:nvSpPr>
        <p:spPr bwMode="auto">
          <a:xfrm>
            <a:off x="6110288" y="7953375"/>
            <a:ext cx="1381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471" name="Rectangle 375"/>
          <p:cNvSpPr>
            <a:spLocks noChangeArrowheads="1"/>
          </p:cNvSpPr>
          <p:nvPr/>
        </p:nvSpPr>
        <p:spPr bwMode="auto">
          <a:xfrm>
            <a:off x="6110288" y="8134350"/>
            <a:ext cx="1381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473" name="Rectangle 377"/>
          <p:cNvSpPr>
            <a:spLocks noChangeArrowheads="1"/>
          </p:cNvSpPr>
          <p:nvPr/>
        </p:nvSpPr>
        <p:spPr bwMode="auto">
          <a:xfrm>
            <a:off x="381000" y="8736013"/>
            <a:ext cx="1447800" cy="6365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l" defTabSz="762000"/>
            <a:r>
              <a:rPr lang="pt-BR" sz="1200"/>
              <a:t>Retenção</a:t>
            </a:r>
          </a:p>
          <a:p>
            <a:pPr algn="l" defTabSz="762000"/>
            <a:r>
              <a:rPr lang="pt-BR" sz="1200"/>
              <a:t>Apreensão</a:t>
            </a:r>
          </a:p>
          <a:p>
            <a:pPr algn="l" defTabSz="762000"/>
            <a:r>
              <a:rPr lang="pt-BR" sz="1200"/>
              <a:t>Notificação</a:t>
            </a:r>
          </a:p>
        </p:txBody>
      </p:sp>
      <p:sp>
        <p:nvSpPr>
          <p:cNvPr id="4474" name="Rectangle 378"/>
          <p:cNvSpPr>
            <a:spLocks noChangeArrowheads="1"/>
          </p:cNvSpPr>
          <p:nvPr/>
        </p:nvSpPr>
        <p:spPr bwMode="auto">
          <a:xfrm>
            <a:off x="1309688" y="8763000"/>
            <a:ext cx="1381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475" name="Rectangle 379"/>
          <p:cNvSpPr>
            <a:spLocks noChangeArrowheads="1"/>
          </p:cNvSpPr>
          <p:nvPr/>
        </p:nvSpPr>
        <p:spPr bwMode="auto">
          <a:xfrm>
            <a:off x="1309688" y="8958263"/>
            <a:ext cx="1381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477" name="Rectangle 381"/>
          <p:cNvSpPr>
            <a:spLocks noChangeArrowheads="1"/>
          </p:cNvSpPr>
          <p:nvPr/>
        </p:nvSpPr>
        <p:spPr bwMode="auto">
          <a:xfrm>
            <a:off x="1309688" y="9144000"/>
            <a:ext cx="138112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temp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tem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/>
          </a:defRPr>
        </a:defPPr>
      </a:lstStyle>
    </a:lnDef>
  </a:objectDefaults>
  <a:extraClrSchemeLst>
    <a:extraClrScheme>
      <a:clrScheme name="tem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3108049878</TotalTime>
  <Pages>1</Pages>
  <Words>112</Words>
  <Application>Microsoft Office PowerPoint</Application>
  <PresentationFormat>Papel A4 (210 x 297 mm)</PresentationFormat>
  <Paragraphs>70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3" baseType="lpstr">
      <vt:lpstr>Times New Roman</vt:lpstr>
      <vt:lpstr>temp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Ficha de pesquisa de Carga Perigosa</dc:title>
  <dc:creator>Casa Militar</dc:creator>
  <cp:lastModifiedBy>sanderson</cp:lastModifiedBy>
  <cp:revision>22</cp:revision>
  <cp:lastPrinted>2007-05-25T20:00:47Z</cp:lastPrinted>
  <dcterms:created xsi:type="dcterms:W3CDTF">1998-03-11T14:58:56Z</dcterms:created>
  <dcterms:modified xsi:type="dcterms:W3CDTF">2011-07-01T12:27:21Z</dcterms:modified>
</cp:coreProperties>
</file>