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</p:sldMasterIdLst>
  <p:notesMasterIdLst>
    <p:notesMasterId r:id="rId167"/>
  </p:notesMasterIdLst>
  <p:handoutMasterIdLst>
    <p:handoutMasterId r:id="rId168"/>
  </p:handoutMasterIdLst>
  <p:sldIdLst>
    <p:sldId id="259" r:id="rId3"/>
    <p:sldId id="536" r:id="rId4"/>
    <p:sldId id="262" r:id="rId5"/>
    <p:sldId id="263" r:id="rId6"/>
    <p:sldId id="264" r:id="rId7"/>
    <p:sldId id="265" r:id="rId8"/>
    <p:sldId id="297" r:id="rId9"/>
    <p:sldId id="266" r:id="rId10"/>
    <p:sldId id="562" r:id="rId11"/>
    <p:sldId id="638" r:id="rId12"/>
    <p:sldId id="538" r:id="rId13"/>
    <p:sldId id="640" r:id="rId14"/>
    <p:sldId id="761" r:id="rId15"/>
    <p:sldId id="541" r:id="rId16"/>
    <p:sldId id="643" r:id="rId17"/>
    <p:sldId id="644" r:id="rId18"/>
    <p:sldId id="645" r:id="rId19"/>
    <p:sldId id="659" r:id="rId20"/>
    <p:sldId id="646" r:id="rId21"/>
    <p:sldId id="544" r:id="rId22"/>
    <p:sldId id="545" r:id="rId23"/>
    <p:sldId id="648" r:id="rId24"/>
    <p:sldId id="650" r:id="rId25"/>
    <p:sldId id="546" r:id="rId26"/>
    <p:sldId id="547" r:id="rId27"/>
    <p:sldId id="651" r:id="rId28"/>
    <p:sldId id="652" r:id="rId29"/>
    <p:sldId id="329" r:id="rId30"/>
    <p:sldId id="549" r:id="rId31"/>
    <p:sldId id="762" r:id="rId32"/>
    <p:sldId id="658" r:id="rId33"/>
    <p:sldId id="551" r:id="rId34"/>
    <p:sldId id="552" r:id="rId35"/>
    <p:sldId id="653" r:id="rId36"/>
    <p:sldId id="654" r:id="rId37"/>
    <p:sldId id="655" r:id="rId38"/>
    <p:sldId id="656" r:id="rId39"/>
    <p:sldId id="953" r:id="rId40"/>
    <p:sldId id="954" r:id="rId41"/>
    <p:sldId id="955" r:id="rId42"/>
    <p:sldId id="956" r:id="rId43"/>
    <p:sldId id="957" r:id="rId44"/>
    <p:sldId id="958" r:id="rId45"/>
    <p:sldId id="959" r:id="rId46"/>
    <p:sldId id="960" r:id="rId47"/>
    <p:sldId id="963" r:id="rId48"/>
    <p:sldId id="964" r:id="rId49"/>
    <p:sldId id="965" r:id="rId50"/>
    <p:sldId id="966" r:id="rId51"/>
    <p:sldId id="357" r:id="rId52"/>
    <p:sldId id="356" r:id="rId53"/>
    <p:sldId id="355" r:id="rId54"/>
    <p:sldId id="359" r:id="rId55"/>
    <p:sldId id="769" r:id="rId56"/>
    <p:sldId id="770" r:id="rId57"/>
    <p:sldId id="771" r:id="rId58"/>
    <p:sldId id="772" r:id="rId59"/>
    <p:sldId id="773" r:id="rId60"/>
    <p:sldId id="774" r:id="rId61"/>
    <p:sldId id="775" r:id="rId62"/>
    <p:sldId id="969" r:id="rId63"/>
    <p:sldId id="970" r:id="rId64"/>
    <p:sldId id="778" r:id="rId65"/>
    <p:sldId id="779" r:id="rId66"/>
    <p:sldId id="780" r:id="rId67"/>
    <p:sldId id="781" r:id="rId68"/>
    <p:sldId id="783" r:id="rId69"/>
    <p:sldId id="971" r:id="rId70"/>
    <p:sldId id="972" r:id="rId71"/>
    <p:sldId id="973" r:id="rId72"/>
    <p:sldId id="974" r:id="rId73"/>
    <p:sldId id="782" r:id="rId74"/>
    <p:sldId id="785" r:id="rId75"/>
    <p:sldId id="975" r:id="rId76"/>
    <p:sldId id="976" r:id="rId77"/>
    <p:sldId id="977" r:id="rId78"/>
    <p:sldId id="978" r:id="rId79"/>
    <p:sldId id="979" r:id="rId80"/>
    <p:sldId id="786" r:id="rId81"/>
    <p:sldId id="787" r:id="rId82"/>
    <p:sldId id="788" r:id="rId83"/>
    <p:sldId id="789" r:id="rId84"/>
    <p:sldId id="980" r:id="rId85"/>
    <p:sldId id="981" r:id="rId86"/>
    <p:sldId id="982" r:id="rId87"/>
    <p:sldId id="790" r:id="rId88"/>
    <p:sldId id="791" r:id="rId89"/>
    <p:sldId id="792" r:id="rId90"/>
    <p:sldId id="983" r:id="rId91"/>
    <p:sldId id="984" r:id="rId92"/>
    <p:sldId id="985" r:id="rId93"/>
    <p:sldId id="986" r:id="rId94"/>
    <p:sldId id="987" r:id="rId95"/>
    <p:sldId id="817" r:id="rId96"/>
    <p:sldId id="818" r:id="rId97"/>
    <p:sldId id="988" r:id="rId98"/>
    <p:sldId id="989" r:id="rId99"/>
    <p:sldId id="990" r:id="rId100"/>
    <p:sldId id="991" r:id="rId101"/>
    <p:sldId id="992" r:id="rId102"/>
    <p:sldId id="1001" r:id="rId103"/>
    <p:sldId id="1002" r:id="rId104"/>
    <p:sldId id="1003" r:id="rId105"/>
    <p:sldId id="1004" r:id="rId106"/>
    <p:sldId id="1006" r:id="rId107"/>
    <p:sldId id="1005" r:id="rId108"/>
    <p:sldId id="993" r:id="rId109"/>
    <p:sldId id="994" r:id="rId110"/>
    <p:sldId id="995" r:id="rId111"/>
    <p:sldId id="996" r:id="rId112"/>
    <p:sldId id="997" r:id="rId113"/>
    <p:sldId id="998" r:id="rId114"/>
    <p:sldId id="999" r:id="rId115"/>
    <p:sldId id="1000" r:id="rId116"/>
    <p:sldId id="1009" r:id="rId117"/>
    <p:sldId id="1010" r:id="rId118"/>
    <p:sldId id="1011" r:id="rId119"/>
    <p:sldId id="864" r:id="rId120"/>
    <p:sldId id="1012" r:id="rId121"/>
    <p:sldId id="1013" r:id="rId122"/>
    <p:sldId id="1014" r:id="rId123"/>
    <p:sldId id="1015" r:id="rId124"/>
    <p:sldId id="1016" r:id="rId125"/>
    <p:sldId id="1017" r:id="rId126"/>
    <p:sldId id="1018" r:id="rId127"/>
    <p:sldId id="1019" r:id="rId128"/>
    <p:sldId id="1020" r:id="rId129"/>
    <p:sldId id="1021" r:id="rId130"/>
    <p:sldId id="1022" r:id="rId131"/>
    <p:sldId id="1023" r:id="rId132"/>
    <p:sldId id="1024" r:id="rId133"/>
    <p:sldId id="1025" r:id="rId134"/>
    <p:sldId id="890" r:id="rId135"/>
    <p:sldId id="1026" r:id="rId136"/>
    <p:sldId id="1027" r:id="rId137"/>
    <p:sldId id="891" r:id="rId138"/>
    <p:sldId id="1008" r:id="rId139"/>
    <p:sldId id="1028" r:id="rId140"/>
    <p:sldId id="1029" r:id="rId141"/>
    <p:sldId id="1030" r:id="rId142"/>
    <p:sldId id="1031" r:id="rId143"/>
    <p:sldId id="1032" r:id="rId144"/>
    <p:sldId id="1033" r:id="rId145"/>
    <p:sldId id="929" r:id="rId146"/>
    <p:sldId id="968" r:id="rId147"/>
    <p:sldId id="1034" r:id="rId148"/>
    <p:sldId id="934" r:id="rId149"/>
    <p:sldId id="1007" r:id="rId150"/>
    <p:sldId id="1035" r:id="rId151"/>
    <p:sldId id="1036" r:id="rId152"/>
    <p:sldId id="1037" r:id="rId153"/>
    <p:sldId id="1050" r:id="rId154"/>
    <p:sldId id="1038" r:id="rId155"/>
    <p:sldId id="1039" r:id="rId156"/>
    <p:sldId id="1040" r:id="rId157"/>
    <p:sldId id="1041" r:id="rId158"/>
    <p:sldId id="1042" r:id="rId159"/>
    <p:sldId id="1043" r:id="rId160"/>
    <p:sldId id="1044" r:id="rId161"/>
    <p:sldId id="1045" r:id="rId162"/>
    <p:sldId id="1046" r:id="rId163"/>
    <p:sldId id="1047" r:id="rId164"/>
    <p:sldId id="1048" r:id="rId165"/>
    <p:sldId id="1049" r:id="rId166"/>
  </p:sldIdLst>
  <p:sldSz cx="9144000" cy="5143500" type="screen16x9"/>
  <p:notesSz cx="6858000" cy="96869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3" autoAdjust="0"/>
    <p:restoredTop sz="94660"/>
  </p:normalViewPr>
  <p:slideViewPr>
    <p:cSldViewPr>
      <p:cViewPr>
        <p:scale>
          <a:sx n="81" d="100"/>
          <a:sy n="81" d="100"/>
        </p:scale>
        <p:origin x="-930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0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BFA6A-C840-4D31-B00E-49ABCCE768A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6802867-70A0-47B9-84CF-F26CD3166D39}">
      <dgm:prSet phldrT="[Texto]"/>
      <dgm:spPr/>
      <dgm:t>
        <a:bodyPr/>
        <a:lstStyle/>
        <a:p>
          <a:r>
            <a:rPr lang="pt-BR" dirty="0" smtClean="0"/>
            <a:t>Transporte rodoviário</a:t>
          </a:r>
          <a:endParaRPr lang="pt-BR" dirty="0"/>
        </a:p>
      </dgm:t>
    </dgm:pt>
    <dgm:pt modelId="{3AA1F252-2871-4819-A0E9-036A1337A738}" type="parTrans" cxnId="{8596D2C6-0A88-4B4B-BBB9-12145849CE72}">
      <dgm:prSet/>
      <dgm:spPr/>
      <dgm:t>
        <a:bodyPr/>
        <a:lstStyle/>
        <a:p>
          <a:endParaRPr lang="pt-BR"/>
        </a:p>
      </dgm:t>
    </dgm:pt>
    <dgm:pt modelId="{F6D319EC-CD0B-40D2-BD99-12AAC9912E94}" type="sibTrans" cxnId="{8596D2C6-0A88-4B4B-BBB9-12145849CE72}">
      <dgm:prSet/>
      <dgm:spPr/>
      <dgm:t>
        <a:bodyPr/>
        <a:lstStyle/>
        <a:p>
          <a:endParaRPr lang="pt-BR"/>
        </a:p>
      </dgm:t>
    </dgm:pt>
    <dgm:pt modelId="{51FAEEFE-A642-4484-A795-401E2418B68D}">
      <dgm:prSet phldrT="[Texto]"/>
      <dgm:spPr/>
      <dgm:t>
        <a:bodyPr/>
        <a:lstStyle/>
        <a:p>
          <a:r>
            <a:rPr lang="pt-BR" dirty="0" smtClean="0"/>
            <a:t>Produtos perigosos</a:t>
          </a:r>
          <a:endParaRPr lang="pt-BR" dirty="0"/>
        </a:p>
      </dgm:t>
    </dgm:pt>
    <dgm:pt modelId="{D7EF8E06-26D5-473F-9902-F40E4C753B39}" type="parTrans" cxnId="{5095719C-6E83-4E01-BD55-77E19D783599}">
      <dgm:prSet/>
      <dgm:spPr/>
      <dgm:t>
        <a:bodyPr/>
        <a:lstStyle/>
        <a:p>
          <a:endParaRPr lang="pt-BR"/>
        </a:p>
      </dgm:t>
    </dgm:pt>
    <dgm:pt modelId="{2B55B46D-BBBC-42AF-926E-AC5128E61252}" type="sibTrans" cxnId="{5095719C-6E83-4E01-BD55-77E19D783599}">
      <dgm:prSet/>
      <dgm:spPr/>
      <dgm:t>
        <a:bodyPr/>
        <a:lstStyle/>
        <a:p>
          <a:endParaRPr lang="pt-BR"/>
        </a:p>
      </dgm:t>
    </dgm:pt>
    <dgm:pt modelId="{F13B4F18-52DA-44FA-99CB-71E2765B0578}">
      <dgm:prSet phldrT="[Texto]"/>
      <dgm:spPr/>
      <dgm:t>
        <a:bodyPr/>
        <a:lstStyle/>
        <a:p>
          <a:r>
            <a:rPr lang="pt-BR" dirty="0" smtClean="0"/>
            <a:t>Produtos não Perigosos</a:t>
          </a:r>
          <a:endParaRPr lang="pt-BR" dirty="0"/>
        </a:p>
      </dgm:t>
    </dgm:pt>
    <dgm:pt modelId="{8C0F61FA-8B04-426A-B4C1-36AFD6E5BF12}" type="parTrans" cxnId="{D9C84C08-E4FA-4B21-9A05-902492D0D929}">
      <dgm:prSet/>
      <dgm:spPr/>
      <dgm:t>
        <a:bodyPr/>
        <a:lstStyle/>
        <a:p>
          <a:endParaRPr lang="pt-BR"/>
        </a:p>
      </dgm:t>
    </dgm:pt>
    <dgm:pt modelId="{9FD28685-2A8A-451E-9287-0E16A0B14365}" type="sibTrans" cxnId="{D9C84C08-E4FA-4B21-9A05-902492D0D929}">
      <dgm:prSet/>
      <dgm:spPr/>
      <dgm:t>
        <a:bodyPr/>
        <a:lstStyle/>
        <a:p>
          <a:endParaRPr lang="pt-BR"/>
        </a:p>
      </dgm:t>
    </dgm:pt>
    <dgm:pt modelId="{8CA2C3F6-F7F2-4BFE-BBC2-95C1AA4DF230}">
      <dgm:prSet phldrT="[Texto]"/>
      <dgm:spPr/>
      <dgm:t>
        <a:bodyPr/>
        <a:lstStyle/>
        <a:p>
          <a:r>
            <a:rPr lang="pt-BR" dirty="0" smtClean="0"/>
            <a:t>Estação de limpeza</a:t>
          </a:r>
          <a:endParaRPr lang="pt-BR" dirty="0"/>
        </a:p>
      </dgm:t>
    </dgm:pt>
    <dgm:pt modelId="{EAE9FCD6-2C00-445A-9465-B8562F146D2E}" type="parTrans" cxnId="{D8D73108-993B-4D22-98D7-7359E0260273}">
      <dgm:prSet/>
      <dgm:spPr/>
      <dgm:t>
        <a:bodyPr/>
        <a:lstStyle/>
        <a:p>
          <a:endParaRPr lang="pt-BR"/>
        </a:p>
      </dgm:t>
    </dgm:pt>
    <dgm:pt modelId="{A2571804-600E-4A6C-A9FC-22E8DE6D8454}" type="sibTrans" cxnId="{D8D73108-993B-4D22-98D7-7359E0260273}">
      <dgm:prSet/>
      <dgm:spPr/>
      <dgm:t>
        <a:bodyPr/>
        <a:lstStyle/>
        <a:p>
          <a:endParaRPr lang="pt-BR"/>
        </a:p>
      </dgm:t>
    </dgm:pt>
    <dgm:pt modelId="{A283848C-EF7F-426D-966C-4B337F266DBC}">
      <dgm:prSet phldrT="[Texto]"/>
      <dgm:spPr/>
      <dgm:t>
        <a:bodyPr/>
        <a:lstStyle/>
        <a:p>
          <a:r>
            <a:rPr lang="pt-BR" dirty="0" smtClean="0"/>
            <a:t>Instalações dentro da empresa avaliada</a:t>
          </a:r>
          <a:endParaRPr lang="pt-BR" dirty="0"/>
        </a:p>
      </dgm:t>
    </dgm:pt>
    <dgm:pt modelId="{968ABA8D-5F82-4ED9-AD73-E0262255EE8E}" type="parTrans" cxnId="{6983B2F7-1B8C-4B84-8AA7-8435606E276A}">
      <dgm:prSet/>
      <dgm:spPr/>
      <dgm:t>
        <a:bodyPr/>
        <a:lstStyle/>
        <a:p>
          <a:endParaRPr lang="pt-BR"/>
        </a:p>
      </dgm:t>
    </dgm:pt>
    <dgm:pt modelId="{C8D4DE27-DC75-4DF3-AB13-9F083DADA901}" type="sibTrans" cxnId="{6983B2F7-1B8C-4B84-8AA7-8435606E276A}">
      <dgm:prSet/>
      <dgm:spPr/>
      <dgm:t>
        <a:bodyPr/>
        <a:lstStyle/>
        <a:p>
          <a:endParaRPr lang="pt-BR"/>
        </a:p>
      </dgm:t>
    </dgm:pt>
    <dgm:pt modelId="{1A1B402A-FBC7-43EE-B86B-FCAF9ED6B5CB}">
      <dgm:prSet phldrT="[Texto]"/>
      <dgm:spPr/>
      <dgm:t>
        <a:bodyPr/>
        <a:lstStyle/>
        <a:p>
          <a:r>
            <a:rPr lang="pt-BR" dirty="0" smtClean="0"/>
            <a:t>Prestadora de serviços independente</a:t>
          </a:r>
          <a:endParaRPr lang="pt-BR" dirty="0"/>
        </a:p>
      </dgm:t>
    </dgm:pt>
    <dgm:pt modelId="{54802C0D-88BD-48F5-962F-6E2BCBEC3E7D}" type="parTrans" cxnId="{1D3F8365-2ED9-403F-9061-0CA6C6F1B7FB}">
      <dgm:prSet/>
      <dgm:spPr/>
      <dgm:t>
        <a:bodyPr/>
        <a:lstStyle/>
        <a:p>
          <a:endParaRPr lang="pt-BR"/>
        </a:p>
      </dgm:t>
    </dgm:pt>
    <dgm:pt modelId="{2E9E2A57-DE49-45AF-BD2E-337067E21306}" type="sibTrans" cxnId="{1D3F8365-2ED9-403F-9061-0CA6C6F1B7FB}">
      <dgm:prSet/>
      <dgm:spPr/>
      <dgm:t>
        <a:bodyPr/>
        <a:lstStyle/>
        <a:p>
          <a:endParaRPr lang="pt-BR"/>
        </a:p>
      </dgm:t>
    </dgm:pt>
    <dgm:pt modelId="{BD091800-3BEC-4D3A-8DD8-FD0421BFA0B7}">
      <dgm:prSet phldrT="[Texto]"/>
      <dgm:spPr/>
      <dgm:t>
        <a:bodyPr/>
        <a:lstStyle/>
        <a:p>
          <a:r>
            <a:rPr lang="pt-BR" dirty="0" smtClean="0"/>
            <a:t>Ferroviário</a:t>
          </a:r>
          <a:endParaRPr lang="pt-BR" dirty="0"/>
        </a:p>
      </dgm:t>
    </dgm:pt>
    <dgm:pt modelId="{28298CB4-8A0A-473F-92B5-35E03250F3D2}" type="parTrans" cxnId="{AA3F90DC-003C-449B-BB6B-ED0D8C144DAB}">
      <dgm:prSet/>
      <dgm:spPr/>
      <dgm:t>
        <a:bodyPr/>
        <a:lstStyle/>
        <a:p>
          <a:endParaRPr lang="pt-BR"/>
        </a:p>
      </dgm:t>
    </dgm:pt>
    <dgm:pt modelId="{873DB173-AE54-465C-B9AC-123C417EB6EE}" type="sibTrans" cxnId="{AA3F90DC-003C-449B-BB6B-ED0D8C144DAB}">
      <dgm:prSet/>
      <dgm:spPr/>
      <dgm:t>
        <a:bodyPr/>
        <a:lstStyle/>
        <a:p>
          <a:endParaRPr lang="pt-BR"/>
        </a:p>
      </dgm:t>
    </dgm:pt>
    <dgm:pt modelId="{4DA770CD-EC19-40BB-9820-4F3990A46745}">
      <dgm:prSet phldrT="[Texto]"/>
      <dgm:spPr/>
      <dgm:t>
        <a:bodyPr/>
        <a:lstStyle/>
        <a:p>
          <a:r>
            <a:rPr lang="pt-BR" dirty="0" smtClean="0"/>
            <a:t>Granéis líquidos,  gasosos ou sólidos</a:t>
          </a:r>
          <a:endParaRPr lang="pt-BR" dirty="0"/>
        </a:p>
      </dgm:t>
    </dgm:pt>
    <dgm:pt modelId="{4951C169-133D-4557-A2C3-3FCDDA8BA0F4}" type="parTrans" cxnId="{3C40DCEF-77C0-4208-9E34-9034E179D493}">
      <dgm:prSet/>
      <dgm:spPr/>
      <dgm:t>
        <a:bodyPr/>
        <a:lstStyle/>
        <a:p>
          <a:endParaRPr lang="pt-BR"/>
        </a:p>
      </dgm:t>
    </dgm:pt>
    <dgm:pt modelId="{48A1BBAE-6919-40A1-83A2-F5B3BB382D7E}" type="sibTrans" cxnId="{3C40DCEF-77C0-4208-9E34-9034E179D493}">
      <dgm:prSet/>
      <dgm:spPr/>
      <dgm:t>
        <a:bodyPr/>
        <a:lstStyle/>
        <a:p>
          <a:endParaRPr lang="pt-BR"/>
        </a:p>
      </dgm:t>
    </dgm:pt>
    <dgm:pt modelId="{EA3A9BAD-2347-4D25-9D3B-BC0C781FD7DC}">
      <dgm:prSet phldrT="[Texto]"/>
      <dgm:spPr/>
      <dgm:t>
        <a:bodyPr/>
        <a:lstStyle/>
        <a:p>
          <a:r>
            <a:rPr lang="pt-BR" dirty="0" smtClean="0"/>
            <a:t>Produtos embalados, em vagão de carga.</a:t>
          </a:r>
          <a:endParaRPr lang="pt-BR" dirty="0"/>
        </a:p>
      </dgm:t>
    </dgm:pt>
    <dgm:pt modelId="{8AB9F7AD-7388-42AE-ADDF-F56CF9E356A0}" type="parTrans" cxnId="{080F5E9A-EC34-450E-8199-625808CD401D}">
      <dgm:prSet/>
      <dgm:spPr/>
      <dgm:t>
        <a:bodyPr/>
        <a:lstStyle/>
        <a:p>
          <a:endParaRPr lang="pt-BR"/>
        </a:p>
      </dgm:t>
    </dgm:pt>
    <dgm:pt modelId="{B2388C1D-8164-41A0-8A7E-B20E620DD7A6}" type="sibTrans" cxnId="{080F5E9A-EC34-450E-8199-625808CD401D}">
      <dgm:prSet/>
      <dgm:spPr/>
      <dgm:t>
        <a:bodyPr/>
        <a:lstStyle/>
        <a:p>
          <a:endParaRPr lang="pt-BR"/>
        </a:p>
      </dgm:t>
    </dgm:pt>
    <dgm:pt modelId="{FD51C5ED-169A-44C0-8F44-823236359FBE}">
      <dgm:prSet phldrT="[Texto]"/>
      <dgm:spPr/>
      <dgm:t>
        <a:bodyPr/>
        <a:lstStyle/>
        <a:p>
          <a:r>
            <a:rPr lang="pt-BR" dirty="0" smtClean="0"/>
            <a:t>Produtos embalados</a:t>
          </a:r>
          <a:endParaRPr lang="pt-BR" dirty="0"/>
        </a:p>
      </dgm:t>
    </dgm:pt>
    <dgm:pt modelId="{787CD55E-4A34-4B7B-9FEE-98AFCA78F703}" type="parTrans" cxnId="{516052E5-C62B-45B8-A967-CA14ECC5E627}">
      <dgm:prSet/>
      <dgm:spPr/>
      <dgm:t>
        <a:bodyPr/>
        <a:lstStyle/>
        <a:p>
          <a:endParaRPr lang="pt-BR"/>
        </a:p>
      </dgm:t>
    </dgm:pt>
    <dgm:pt modelId="{A671280C-CF99-40D8-95DC-CEA2C297F4A8}" type="sibTrans" cxnId="{516052E5-C62B-45B8-A967-CA14ECC5E627}">
      <dgm:prSet/>
      <dgm:spPr/>
      <dgm:t>
        <a:bodyPr/>
        <a:lstStyle/>
        <a:p>
          <a:endParaRPr lang="pt-BR"/>
        </a:p>
      </dgm:t>
    </dgm:pt>
    <dgm:pt modelId="{9B4CA727-6FBF-4362-9728-C4C73101B4B5}">
      <dgm:prSet phldrT="[Texto]"/>
      <dgm:spPr/>
      <dgm:t>
        <a:bodyPr/>
        <a:lstStyle/>
        <a:p>
          <a:r>
            <a:rPr lang="pt-BR" dirty="0" smtClean="0"/>
            <a:t>À granel ( líquido, gasoso, sólido)</a:t>
          </a:r>
          <a:endParaRPr lang="pt-BR" dirty="0"/>
        </a:p>
      </dgm:t>
    </dgm:pt>
    <dgm:pt modelId="{E3D1A7FB-8EBA-4190-9781-002EBB66B3DB}" type="parTrans" cxnId="{317D5464-FB49-4AB0-91AC-012BF9C77D8A}">
      <dgm:prSet/>
      <dgm:spPr/>
      <dgm:t>
        <a:bodyPr/>
        <a:lstStyle/>
        <a:p>
          <a:endParaRPr lang="pt-BR"/>
        </a:p>
      </dgm:t>
    </dgm:pt>
    <dgm:pt modelId="{5698E607-B400-4C93-847F-0E5218805A09}" type="sibTrans" cxnId="{317D5464-FB49-4AB0-91AC-012BF9C77D8A}">
      <dgm:prSet/>
      <dgm:spPr/>
      <dgm:t>
        <a:bodyPr/>
        <a:lstStyle/>
        <a:p>
          <a:endParaRPr lang="pt-BR"/>
        </a:p>
      </dgm:t>
    </dgm:pt>
    <dgm:pt modelId="{AAADECB1-7DC5-4948-BCBF-863576836EC6}">
      <dgm:prSet phldrT="[Texto]"/>
      <dgm:spPr/>
      <dgm:t>
        <a:bodyPr/>
        <a:lstStyle/>
        <a:p>
          <a:r>
            <a:rPr lang="pt-BR" dirty="0" smtClean="0"/>
            <a:t>Nacional</a:t>
          </a:r>
          <a:endParaRPr lang="pt-BR" dirty="0"/>
        </a:p>
      </dgm:t>
    </dgm:pt>
    <dgm:pt modelId="{ACFA49D2-9703-4594-AB00-A2F1CD10C305}" type="parTrans" cxnId="{9C91E91B-B966-47EA-8A85-D23BB6A3033A}">
      <dgm:prSet/>
      <dgm:spPr/>
      <dgm:t>
        <a:bodyPr/>
        <a:lstStyle/>
        <a:p>
          <a:endParaRPr lang="pt-BR"/>
        </a:p>
      </dgm:t>
    </dgm:pt>
    <dgm:pt modelId="{EB521658-1773-4307-BB5F-43C72B309705}" type="sibTrans" cxnId="{9C91E91B-B966-47EA-8A85-D23BB6A3033A}">
      <dgm:prSet/>
      <dgm:spPr/>
      <dgm:t>
        <a:bodyPr/>
        <a:lstStyle/>
        <a:p>
          <a:endParaRPr lang="pt-BR"/>
        </a:p>
      </dgm:t>
    </dgm:pt>
    <dgm:pt modelId="{FE60DDB5-D6BB-46EA-A0AE-DF3903C3173C}">
      <dgm:prSet phldrT="[Texto]"/>
      <dgm:spPr/>
      <dgm:t>
        <a:bodyPr/>
        <a:lstStyle/>
        <a:p>
          <a:r>
            <a:rPr lang="pt-BR" dirty="0" smtClean="0"/>
            <a:t>Internacional</a:t>
          </a:r>
          <a:endParaRPr lang="pt-BR" dirty="0"/>
        </a:p>
      </dgm:t>
    </dgm:pt>
    <dgm:pt modelId="{506C1422-F92E-4DD8-B6C9-81474C5AEC1C}" type="parTrans" cxnId="{6F8ADFC0-26DB-41DB-918B-F946465AB9DB}">
      <dgm:prSet/>
      <dgm:spPr/>
      <dgm:t>
        <a:bodyPr/>
        <a:lstStyle/>
        <a:p>
          <a:endParaRPr lang="pt-BR"/>
        </a:p>
      </dgm:t>
    </dgm:pt>
    <dgm:pt modelId="{4953F029-A2DE-4A3F-9E36-53F81E7DF92C}" type="sibTrans" cxnId="{6F8ADFC0-26DB-41DB-918B-F946465AB9DB}">
      <dgm:prSet/>
      <dgm:spPr/>
      <dgm:t>
        <a:bodyPr/>
        <a:lstStyle/>
        <a:p>
          <a:endParaRPr lang="pt-BR"/>
        </a:p>
      </dgm:t>
    </dgm:pt>
    <dgm:pt modelId="{BE2DFE52-DB21-4331-AE49-1574D175FA6F}">
      <dgm:prSet phldrT="[Texto]"/>
      <dgm:spPr/>
      <dgm:t>
        <a:bodyPr/>
        <a:lstStyle/>
        <a:p>
          <a:r>
            <a:rPr lang="pt-BR" dirty="0" err="1" smtClean="0"/>
            <a:t>Dry</a:t>
          </a:r>
          <a:r>
            <a:rPr lang="pt-BR" dirty="0" smtClean="0"/>
            <a:t> container</a:t>
          </a:r>
          <a:endParaRPr lang="pt-BR" dirty="0"/>
        </a:p>
      </dgm:t>
    </dgm:pt>
    <dgm:pt modelId="{165C621F-E8FB-4FC5-8706-DD9CBC3F9F5D}" type="parTrans" cxnId="{EDD674CC-A862-4A36-A6DD-BAA839EAD5F7}">
      <dgm:prSet/>
      <dgm:spPr/>
      <dgm:t>
        <a:bodyPr/>
        <a:lstStyle/>
        <a:p>
          <a:endParaRPr lang="pt-BR"/>
        </a:p>
      </dgm:t>
    </dgm:pt>
    <dgm:pt modelId="{85EECE7E-FE73-4CEE-A199-30C6666F7248}" type="sibTrans" cxnId="{EDD674CC-A862-4A36-A6DD-BAA839EAD5F7}">
      <dgm:prSet/>
      <dgm:spPr/>
      <dgm:t>
        <a:bodyPr/>
        <a:lstStyle/>
        <a:p>
          <a:endParaRPr lang="pt-BR"/>
        </a:p>
      </dgm:t>
    </dgm:pt>
    <dgm:pt modelId="{AA296279-02B0-42A6-96AF-5508E76C6A18}">
      <dgm:prSet phldrT="[Texto]"/>
      <dgm:spPr/>
      <dgm:t>
        <a:bodyPr/>
        <a:lstStyle/>
        <a:p>
          <a:r>
            <a:rPr lang="pt-BR" dirty="0" smtClean="0"/>
            <a:t>Containers para líquidos</a:t>
          </a:r>
          <a:endParaRPr lang="pt-BR" dirty="0"/>
        </a:p>
      </dgm:t>
    </dgm:pt>
    <dgm:pt modelId="{90B6BE04-AB89-4353-A768-4B0E0C7AD2C3}" type="parTrans" cxnId="{001B368B-6AEE-4B4E-AC47-9B60BE95E1C3}">
      <dgm:prSet/>
      <dgm:spPr/>
      <dgm:t>
        <a:bodyPr/>
        <a:lstStyle/>
        <a:p>
          <a:endParaRPr lang="pt-BR"/>
        </a:p>
      </dgm:t>
    </dgm:pt>
    <dgm:pt modelId="{F11D788B-0C79-414C-939F-69CE79444286}" type="sibTrans" cxnId="{001B368B-6AEE-4B4E-AC47-9B60BE95E1C3}">
      <dgm:prSet/>
      <dgm:spPr/>
      <dgm:t>
        <a:bodyPr/>
        <a:lstStyle/>
        <a:p>
          <a:endParaRPr lang="pt-BR"/>
        </a:p>
      </dgm:t>
    </dgm:pt>
    <dgm:pt modelId="{C8CD5A35-8FF2-49E3-B092-FD8AADC438B1}" type="pres">
      <dgm:prSet presAssocID="{1C7BFA6A-C840-4D31-B00E-49ABCCE768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1469DF-7EBB-4D0B-8232-CA91A2238F9C}" type="pres">
      <dgm:prSet presAssocID="{16802867-70A0-47B9-84CF-F26CD3166D39}" presName="compNode" presStyleCnt="0"/>
      <dgm:spPr/>
    </dgm:pt>
    <dgm:pt modelId="{808272EB-C45E-465D-B265-B232A0DAA610}" type="pres">
      <dgm:prSet presAssocID="{16802867-70A0-47B9-84CF-F26CD3166D39}" presName="aNode" presStyleLbl="bgShp" presStyleIdx="0" presStyleCnt="3" custLinFactNeighborX="-15483" custLinFactNeighborY="7769"/>
      <dgm:spPr/>
      <dgm:t>
        <a:bodyPr/>
        <a:lstStyle/>
        <a:p>
          <a:endParaRPr lang="pt-BR"/>
        </a:p>
      </dgm:t>
    </dgm:pt>
    <dgm:pt modelId="{8789B482-F272-43AB-8388-3E53D76C7B49}" type="pres">
      <dgm:prSet presAssocID="{16802867-70A0-47B9-84CF-F26CD3166D39}" presName="textNode" presStyleLbl="bgShp" presStyleIdx="0" presStyleCnt="3"/>
      <dgm:spPr/>
      <dgm:t>
        <a:bodyPr/>
        <a:lstStyle/>
        <a:p>
          <a:endParaRPr lang="pt-BR"/>
        </a:p>
      </dgm:t>
    </dgm:pt>
    <dgm:pt modelId="{FCF28EAA-90DD-452E-BB80-A7CDB5F2E02B}" type="pres">
      <dgm:prSet presAssocID="{16802867-70A0-47B9-84CF-F26CD3166D39}" presName="compChildNode" presStyleCnt="0"/>
      <dgm:spPr/>
    </dgm:pt>
    <dgm:pt modelId="{F25A761A-B371-447B-8C8A-6F570E1C5732}" type="pres">
      <dgm:prSet presAssocID="{16802867-70A0-47B9-84CF-F26CD3166D39}" presName="theInnerList" presStyleCnt="0"/>
      <dgm:spPr/>
    </dgm:pt>
    <dgm:pt modelId="{15BB6A24-7D8F-43B6-86B8-2B2BC7E85C00}" type="pres">
      <dgm:prSet presAssocID="{51FAEEFE-A642-4484-A795-401E2418B68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666052-F2CA-4C3F-A80B-8A867E1B9DAA}" type="pres">
      <dgm:prSet presAssocID="{51FAEEFE-A642-4484-A795-401E2418B68D}" presName="aSpace2" presStyleCnt="0"/>
      <dgm:spPr/>
    </dgm:pt>
    <dgm:pt modelId="{58EDE935-5597-4D01-BF18-A5D2D643E3D1}" type="pres">
      <dgm:prSet presAssocID="{F13B4F18-52DA-44FA-99CB-71E2765B0578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0D7524-8B74-449D-A556-ADE62DF5A7DC}" type="pres">
      <dgm:prSet presAssocID="{F13B4F18-52DA-44FA-99CB-71E2765B0578}" presName="aSpace2" presStyleCnt="0"/>
      <dgm:spPr/>
    </dgm:pt>
    <dgm:pt modelId="{323CAAD8-AD5F-44D1-B2A8-0AB652487C6B}" type="pres">
      <dgm:prSet presAssocID="{FD51C5ED-169A-44C0-8F44-823236359FB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C68E5D-7969-45BA-8187-E206E938BCE2}" type="pres">
      <dgm:prSet presAssocID="{FD51C5ED-169A-44C0-8F44-823236359FBE}" presName="aSpace2" presStyleCnt="0"/>
      <dgm:spPr/>
    </dgm:pt>
    <dgm:pt modelId="{E32C3A7E-E960-437C-A497-A908FDEF87E6}" type="pres">
      <dgm:prSet presAssocID="{9B4CA727-6FBF-4362-9728-C4C73101B4B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206869-0C5C-43C8-88D0-CA3504488F46}" type="pres">
      <dgm:prSet presAssocID="{9B4CA727-6FBF-4362-9728-C4C73101B4B5}" presName="aSpace2" presStyleCnt="0"/>
      <dgm:spPr/>
    </dgm:pt>
    <dgm:pt modelId="{408F3FA1-16E2-4BFC-BD3C-E3AE61D267BF}" type="pres">
      <dgm:prSet presAssocID="{AAADECB1-7DC5-4948-BCBF-863576836EC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6737A-E6E2-4EBB-B4C3-8D0F1F6DEC8B}" type="pres">
      <dgm:prSet presAssocID="{AAADECB1-7DC5-4948-BCBF-863576836EC6}" presName="aSpace2" presStyleCnt="0"/>
      <dgm:spPr/>
    </dgm:pt>
    <dgm:pt modelId="{A40F9DA8-9D54-40AC-ABA7-674CA970DBC9}" type="pres">
      <dgm:prSet presAssocID="{FE60DDB5-D6BB-46EA-A0AE-DF3903C3173C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2FBFD-04FF-4B9E-8F5D-628B6506913F}" type="pres">
      <dgm:prSet presAssocID="{16802867-70A0-47B9-84CF-F26CD3166D39}" presName="aSpace" presStyleCnt="0"/>
      <dgm:spPr/>
    </dgm:pt>
    <dgm:pt modelId="{4001FA69-A0C0-4FFA-AC77-70984B4ADD32}" type="pres">
      <dgm:prSet presAssocID="{8CA2C3F6-F7F2-4BFE-BBC2-95C1AA4DF230}" presName="compNode" presStyleCnt="0"/>
      <dgm:spPr/>
    </dgm:pt>
    <dgm:pt modelId="{C825EFF0-FE99-4C24-A8B6-C56E418D56B7}" type="pres">
      <dgm:prSet presAssocID="{8CA2C3F6-F7F2-4BFE-BBC2-95C1AA4DF230}" presName="aNode" presStyleLbl="bgShp" presStyleIdx="1" presStyleCnt="3"/>
      <dgm:spPr/>
      <dgm:t>
        <a:bodyPr/>
        <a:lstStyle/>
        <a:p>
          <a:endParaRPr lang="pt-BR"/>
        </a:p>
      </dgm:t>
    </dgm:pt>
    <dgm:pt modelId="{E3A12916-35AB-442E-825C-25EC3A5125F1}" type="pres">
      <dgm:prSet presAssocID="{8CA2C3F6-F7F2-4BFE-BBC2-95C1AA4DF230}" presName="textNode" presStyleLbl="bgShp" presStyleIdx="1" presStyleCnt="3"/>
      <dgm:spPr/>
      <dgm:t>
        <a:bodyPr/>
        <a:lstStyle/>
        <a:p>
          <a:endParaRPr lang="pt-BR"/>
        </a:p>
      </dgm:t>
    </dgm:pt>
    <dgm:pt modelId="{A2D28461-58D7-4DC9-8D32-176A2284DC51}" type="pres">
      <dgm:prSet presAssocID="{8CA2C3F6-F7F2-4BFE-BBC2-95C1AA4DF230}" presName="compChildNode" presStyleCnt="0"/>
      <dgm:spPr/>
    </dgm:pt>
    <dgm:pt modelId="{91B336A8-C1C2-48B2-9837-6A33A953808E}" type="pres">
      <dgm:prSet presAssocID="{8CA2C3F6-F7F2-4BFE-BBC2-95C1AA4DF230}" presName="theInnerList" presStyleCnt="0"/>
      <dgm:spPr/>
    </dgm:pt>
    <dgm:pt modelId="{3CABBBCD-9E5B-415E-A72C-61B84EAAD367}" type="pres">
      <dgm:prSet presAssocID="{A283848C-EF7F-426D-966C-4B337F266DBC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9A38CD-DEBF-44FD-9B06-90569558C3E2}" type="pres">
      <dgm:prSet presAssocID="{A283848C-EF7F-426D-966C-4B337F266DBC}" presName="aSpace2" presStyleCnt="0"/>
      <dgm:spPr/>
    </dgm:pt>
    <dgm:pt modelId="{D3728AF4-DD93-41BE-B971-798DE551217B}" type="pres">
      <dgm:prSet presAssocID="{1A1B402A-FBC7-43EE-B86B-FCAF9ED6B5C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C3042-97DE-494B-8390-FC383D21D69D}" type="pres">
      <dgm:prSet presAssocID="{8CA2C3F6-F7F2-4BFE-BBC2-95C1AA4DF230}" presName="aSpace" presStyleCnt="0"/>
      <dgm:spPr/>
    </dgm:pt>
    <dgm:pt modelId="{2A64DD9C-9F6C-4784-BB03-DB67A2DCD303}" type="pres">
      <dgm:prSet presAssocID="{BD091800-3BEC-4D3A-8DD8-FD0421BFA0B7}" presName="compNode" presStyleCnt="0"/>
      <dgm:spPr/>
    </dgm:pt>
    <dgm:pt modelId="{DE9E26C5-BFAA-4138-B6AC-F1C24047D91B}" type="pres">
      <dgm:prSet presAssocID="{BD091800-3BEC-4D3A-8DD8-FD0421BFA0B7}" presName="aNode" presStyleLbl="bgShp" presStyleIdx="2" presStyleCnt="3"/>
      <dgm:spPr/>
      <dgm:t>
        <a:bodyPr/>
        <a:lstStyle/>
        <a:p>
          <a:endParaRPr lang="pt-BR"/>
        </a:p>
      </dgm:t>
    </dgm:pt>
    <dgm:pt modelId="{58F6D077-928D-4731-9402-7E12E687A0FE}" type="pres">
      <dgm:prSet presAssocID="{BD091800-3BEC-4D3A-8DD8-FD0421BFA0B7}" presName="textNode" presStyleLbl="bgShp" presStyleIdx="2" presStyleCnt="3"/>
      <dgm:spPr/>
      <dgm:t>
        <a:bodyPr/>
        <a:lstStyle/>
        <a:p>
          <a:endParaRPr lang="pt-BR"/>
        </a:p>
      </dgm:t>
    </dgm:pt>
    <dgm:pt modelId="{F752D7C8-C213-4B13-A6A9-C524673FADC4}" type="pres">
      <dgm:prSet presAssocID="{BD091800-3BEC-4D3A-8DD8-FD0421BFA0B7}" presName="compChildNode" presStyleCnt="0"/>
      <dgm:spPr/>
    </dgm:pt>
    <dgm:pt modelId="{9870C6DC-AA0E-4BE0-90EE-B5AECC1F1713}" type="pres">
      <dgm:prSet presAssocID="{BD091800-3BEC-4D3A-8DD8-FD0421BFA0B7}" presName="theInnerList" presStyleCnt="0"/>
      <dgm:spPr/>
    </dgm:pt>
    <dgm:pt modelId="{C95938D6-387A-4233-9FCE-1301B2AEE76A}" type="pres">
      <dgm:prSet presAssocID="{4DA770CD-EC19-40BB-9820-4F3990A46745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77BC5F-8260-4C9A-8D38-1D16A4A5B167}" type="pres">
      <dgm:prSet presAssocID="{4DA770CD-EC19-40BB-9820-4F3990A46745}" presName="aSpace2" presStyleCnt="0"/>
      <dgm:spPr/>
    </dgm:pt>
    <dgm:pt modelId="{4C7C5A50-1169-4A8D-9690-78432216DEC7}" type="pres">
      <dgm:prSet presAssocID="{EA3A9BAD-2347-4D25-9D3B-BC0C781FD7DC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D25E02-B08A-4F70-B749-F58C73816307}" type="pres">
      <dgm:prSet presAssocID="{EA3A9BAD-2347-4D25-9D3B-BC0C781FD7DC}" presName="aSpace2" presStyleCnt="0"/>
      <dgm:spPr/>
    </dgm:pt>
    <dgm:pt modelId="{AB85C457-2B1F-4681-90FA-9E25AA1FB8D6}" type="pres">
      <dgm:prSet presAssocID="{BE2DFE52-DB21-4331-AE49-1574D175FA6F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0A503C-DD0A-4AC9-8A3E-AA32023EEF32}" type="pres">
      <dgm:prSet presAssocID="{BE2DFE52-DB21-4331-AE49-1574D175FA6F}" presName="aSpace2" presStyleCnt="0"/>
      <dgm:spPr/>
    </dgm:pt>
    <dgm:pt modelId="{962AE5B9-BD5F-45E9-A917-6A2394EE2FAF}" type="pres">
      <dgm:prSet presAssocID="{AA296279-02B0-42A6-96AF-5508E76C6A18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2E6AEB-C6F0-43EE-9AD5-3D95AB998E98}" type="presOf" srcId="{A283848C-EF7F-426D-966C-4B337F266DBC}" destId="{3CABBBCD-9E5B-415E-A72C-61B84EAAD367}" srcOrd="0" destOrd="0" presId="urn:microsoft.com/office/officeart/2005/8/layout/lProcess2"/>
    <dgm:cxn modelId="{6983B2F7-1B8C-4B84-8AA7-8435606E276A}" srcId="{8CA2C3F6-F7F2-4BFE-BBC2-95C1AA4DF230}" destId="{A283848C-EF7F-426D-966C-4B337F266DBC}" srcOrd="0" destOrd="0" parTransId="{968ABA8D-5F82-4ED9-AD73-E0262255EE8E}" sibTransId="{C8D4DE27-DC75-4DF3-AB13-9F083DADA901}"/>
    <dgm:cxn modelId="{6F8ADFC0-26DB-41DB-918B-F946465AB9DB}" srcId="{16802867-70A0-47B9-84CF-F26CD3166D39}" destId="{FE60DDB5-D6BB-46EA-A0AE-DF3903C3173C}" srcOrd="5" destOrd="0" parTransId="{506C1422-F92E-4DD8-B6C9-81474C5AEC1C}" sibTransId="{4953F029-A2DE-4A3F-9E36-53F81E7DF92C}"/>
    <dgm:cxn modelId="{A215FA79-E9B3-4E9D-9644-E78DB7256A16}" type="presOf" srcId="{BD091800-3BEC-4D3A-8DD8-FD0421BFA0B7}" destId="{58F6D077-928D-4731-9402-7E12E687A0FE}" srcOrd="1" destOrd="0" presId="urn:microsoft.com/office/officeart/2005/8/layout/lProcess2"/>
    <dgm:cxn modelId="{AA3F90DC-003C-449B-BB6B-ED0D8C144DAB}" srcId="{1C7BFA6A-C840-4D31-B00E-49ABCCE768AF}" destId="{BD091800-3BEC-4D3A-8DD8-FD0421BFA0B7}" srcOrd="2" destOrd="0" parTransId="{28298CB4-8A0A-473F-92B5-35E03250F3D2}" sibTransId="{873DB173-AE54-465C-B9AC-123C417EB6EE}"/>
    <dgm:cxn modelId="{5095719C-6E83-4E01-BD55-77E19D783599}" srcId="{16802867-70A0-47B9-84CF-F26CD3166D39}" destId="{51FAEEFE-A642-4484-A795-401E2418B68D}" srcOrd="0" destOrd="0" parTransId="{D7EF8E06-26D5-473F-9902-F40E4C753B39}" sibTransId="{2B55B46D-BBBC-42AF-926E-AC5128E61252}"/>
    <dgm:cxn modelId="{42A0C561-F588-4027-B578-ED29FAE5EA62}" type="presOf" srcId="{BE2DFE52-DB21-4331-AE49-1574D175FA6F}" destId="{AB85C457-2B1F-4681-90FA-9E25AA1FB8D6}" srcOrd="0" destOrd="0" presId="urn:microsoft.com/office/officeart/2005/8/layout/lProcess2"/>
    <dgm:cxn modelId="{FC279D63-1022-4CDA-B72B-9EA94C2604F1}" type="presOf" srcId="{1A1B402A-FBC7-43EE-B86B-FCAF9ED6B5CB}" destId="{D3728AF4-DD93-41BE-B971-798DE551217B}" srcOrd="0" destOrd="0" presId="urn:microsoft.com/office/officeart/2005/8/layout/lProcess2"/>
    <dgm:cxn modelId="{45B9CD99-DA89-41B1-995F-217A45F6DD82}" type="presOf" srcId="{16802867-70A0-47B9-84CF-F26CD3166D39}" destId="{8789B482-F272-43AB-8388-3E53D76C7B49}" srcOrd="1" destOrd="0" presId="urn:microsoft.com/office/officeart/2005/8/layout/lProcess2"/>
    <dgm:cxn modelId="{A78919E3-BAD4-4BD7-85A3-252852A110DC}" type="presOf" srcId="{EA3A9BAD-2347-4D25-9D3B-BC0C781FD7DC}" destId="{4C7C5A50-1169-4A8D-9690-78432216DEC7}" srcOrd="0" destOrd="0" presId="urn:microsoft.com/office/officeart/2005/8/layout/lProcess2"/>
    <dgm:cxn modelId="{8B0AB6BC-3AF6-4216-A77A-C878F822F45F}" type="presOf" srcId="{F13B4F18-52DA-44FA-99CB-71E2765B0578}" destId="{58EDE935-5597-4D01-BF18-A5D2D643E3D1}" srcOrd="0" destOrd="0" presId="urn:microsoft.com/office/officeart/2005/8/layout/lProcess2"/>
    <dgm:cxn modelId="{516052E5-C62B-45B8-A967-CA14ECC5E627}" srcId="{16802867-70A0-47B9-84CF-F26CD3166D39}" destId="{FD51C5ED-169A-44C0-8F44-823236359FBE}" srcOrd="2" destOrd="0" parTransId="{787CD55E-4A34-4B7B-9FEE-98AFCA78F703}" sibTransId="{A671280C-CF99-40D8-95DC-CEA2C297F4A8}"/>
    <dgm:cxn modelId="{9C91E91B-B966-47EA-8A85-D23BB6A3033A}" srcId="{16802867-70A0-47B9-84CF-F26CD3166D39}" destId="{AAADECB1-7DC5-4948-BCBF-863576836EC6}" srcOrd="4" destOrd="0" parTransId="{ACFA49D2-9703-4594-AB00-A2F1CD10C305}" sibTransId="{EB521658-1773-4307-BB5F-43C72B309705}"/>
    <dgm:cxn modelId="{D9C84C08-E4FA-4B21-9A05-902492D0D929}" srcId="{16802867-70A0-47B9-84CF-F26CD3166D39}" destId="{F13B4F18-52DA-44FA-99CB-71E2765B0578}" srcOrd="1" destOrd="0" parTransId="{8C0F61FA-8B04-426A-B4C1-36AFD6E5BF12}" sibTransId="{9FD28685-2A8A-451E-9287-0E16A0B14365}"/>
    <dgm:cxn modelId="{3C40DCEF-77C0-4208-9E34-9034E179D493}" srcId="{BD091800-3BEC-4D3A-8DD8-FD0421BFA0B7}" destId="{4DA770CD-EC19-40BB-9820-4F3990A46745}" srcOrd="0" destOrd="0" parTransId="{4951C169-133D-4557-A2C3-3FCDDA8BA0F4}" sibTransId="{48A1BBAE-6919-40A1-83A2-F5B3BB382D7E}"/>
    <dgm:cxn modelId="{A3A0F110-E915-4265-B306-B877C6891DB4}" type="presOf" srcId="{4DA770CD-EC19-40BB-9820-4F3990A46745}" destId="{C95938D6-387A-4233-9FCE-1301B2AEE76A}" srcOrd="0" destOrd="0" presId="urn:microsoft.com/office/officeart/2005/8/layout/lProcess2"/>
    <dgm:cxn modelId="{534AC866-7C52-448D-A60B-4811D9E5BF6F}" type="presOf" srcId="{1C7BFA6A-C840-4D31-B00E-49ABCCE768AF}" destId="{C8CD5A35-8FF2-49E3-B092-FD8AADC438B1}" srcOrd="0" destOrd="0" presId="urn:microsoft.com/office/officeart/2005/8/layout/lProcess2"/>
    <dgm:cxn modelId="{FBB6D521-8DD4-4C40-B8D9-1A693E97D0D9}" type="presOf" srcId="{FE60DDB5-D6BB-46EA-A0AE-DF3903C3173C}" destId="{A40F9DA8-9D54-40AC-ABA7-674CA970DBC9}" srcOrd="0" destOrd="0" presId="urn:microsoft.com/office/officeart/2005/8/layout/lProcess2"/>
    <dgm:cxn modelId="{6CEB0932-CDD9-479F-AC02-2496BF7FBFA1}" type="presOf" srcId="{16802867-70A0-47B9-84CF-F26CD3166D39}" destId="{808272EB-C45E-465D-B265-B232A0DAA610}" srcOrd="0" destOrd="0" presId="urn:microsoft.com/office/officeart/2005/8/layout/lProcess2"/>
    <dgm:cxn modelId="{95AD74BA-4ABA-427D-8755-73EAD4FFC4B7}" type="presOf" srcId="{AAADECB1-7DC5-4948-BCBF-863576836EC6}" destId="{408F3FA1-16E2-4BFC-BD3C-E3AE61D267BF}" srcOrd="0" destOrd="0" presId="urn:microsoft.com/office/officeart/2005/8/layout/lProcess2"/>
    <dgm:cxn modelId="{001B368B-6AEE-4B4E-AC47-9B60BE95E1C3}" srcId="{BD091800-3BEC-4D3A-8DD8-FD0421BFA0B7}" destId="{AA296279-02B0-42A6-96AF-5508E76C6A18}" srcOrd="3" destOrd="0" parTransId="{90B6BE04-AB89-4353-A768-4B0E0C7AD2C3}" sibTransId="{F11D788B-0C79-414C-939F-69CE79444286}"/>
    <dgm:cxn modelId="{D8D73108-993B-4D22-98D7-7359E0260273}" srcId="{1C7BFA6A-C840-4D31-B00E-49ABCCE768AF}" destId="{8CA2C3F6-F7F2-4BFE-BBC2-95C1AA4DF230}" srcOrd="1" destOrd="0" parTransId="{EAE9FCD6-2C00-445A-9465-B8562F146D2E}" sibTransId="{A2571804-600E-4A6C-A9FC-22E8DE6D8454}"/>
    <dgm:cxn modelId="{33A903FB-9CDD-4A74-9DC2-0A5DB9B0184F}" type="presOf" srcId="{9B4CA727-6FBF-4362-9728-C4C73101B4B5}" destId="{E32C3A7E-E960-437C-A497-A908FDEF87E6}" srcOrd="0" destOrd="0" presId="urn:microsoft.com/office/officeart/2005/8/layout/lProcess2"/>
    <dgm:cxn modelId="{DC61ACA6-10DC-49F1-BDD2-5A0CFD05F3D6}" type="presOf" srcId="{8CA2C3F6-F7F2-4BFE-BBC2-95C1AA4DF230}" destId="{E3A12916-35AB-442E-825C-25EC3A5125F1}" srcOrd="1" destOrd="0" presId="urn:microsoft.com/office/officeart/2005/8/layout/lProcess2"/>
    <dgm:cxn modelId="{8A7517E2-8F8F-4454-A43A-C788FD480640}" type="presOf" srcId="{FD51C5ED-169A-44C0-8F44-823236359FBE}" destId="{323CAAD8-AD5F-44D1-B2A8-0AB652487C6B}" srcOrd="0" destOrd="0" presId="urn:microsoft.com/office/officeart/2005/8/layout/lProcess2"/>
    <dgm:cxn modelId="{317D5464-FB49-4AB0-91AC-012BF9C77D8A}" srcId="{16802867-70A0-47B9-84CF-F26CD3166D39}" destId="{9B4CA727-6FBF-4362-9728-C4C73101B4B5}" srcOrd="3" destOrd="0" parTransId="{E3D1A7FB-8EBA-4190-9781-002EBB66B3DB}" sibTransId="{5698E607-B400-4C93-847F-0E5218805A09}"/>
    <dgm:cxn modelId="{AD81288C-DF17-4A80-BFC3-294F43B6DD11}" type="presOf" srcId="{BD091800-3BEC-4D3A-8DD8-FD0421BFA0B7}" destId="{DE9E26C5-BFAA-4138-B6AC-F1C24047D91B}" srcOrd="0" destOrd="0" presId="urn:microsoft.com/office/officeart/2005/8/layout/lProcess2"/>
    <dgm:cxn modelId="{9F8B38CF-8580-4955-9B56-F8ED8BBBEAB9}" type="presOf" srcId="{51FAEEFE-A642-4484-A795-401E2418B68D}" destId="{15BB6A24-7D8F-43B6-86B8-2B2BC7E85C00}" srcOrd="0" destOrd="0" presId="urn:microsoft.com/office/officeart/2005/8/layout/lProcess2"/>
    <dgm:cxn modelId="{F4515192-73E2-400C-BE39-869B10CCD1E1}" type="presOf" srcId="{8CA2C3F6-F7F2-4BFE-BBC2-95C1AA4DF230}" destId="{C825EFF0-FE99-4C24-A8B6-C56E418D56B7}" srcOrd="0" destOrd="0" presId="urn:microsoft.com/office/officeart/2005/8/layout/lProcess2"/>
    <dgm:cxn modelId="{8596D2C6-0A88-4B4B-BBB9-12145849CE72}" srcId="{1C7BFA6A-C840-4D31-B00E-49ABCCE768AF}" destId="{16802867-70A0-47B9-84CF-F26CD3166D39}" srcOrd="0" destOrd="0" parTransId="{3AA1F252-2871-4819-A0E9-036A1337A738}" sibTransId="{F6D319EC-CD0B-40D2-BD99-12AAC9912E94}"/>
    <dgm:cxn modelId="{EDD674CC-A862-4A36-A6DD-BAA839EAD5F7}" srcId="{BD091800-3BEC-4D3A-8DD8-FD0421BFA0B7}" destId="{BE2DFE52-DB21-4331-AE49-1574D175FA6F}" srcOrd="2" destOrd="0" parTransId="{165C621F-E8FB-4FC5-8706-DD9CBC3F9F5D}" sibTransId="{85EECE7E-FE73-4CEE-A199-30C6666F7248}"/>
    <dgm:cxn modelId="{1D3F8365-2ED9-403F-9061-0CA6C6F1B7FB}" srcId="{8CA2C3F6-F7F2-4BFE-BBC2-95C1AA4DF230}" destId="{1A1B402A-FBC7-43EE-B86B-FCAF9ED6B5CB}" srcOrd="1" destOrd="0" parTransId="{54802C0D-88BD-48F5-962F-6E2BCBEC3E7D}" sibTransId="{2E9E2A57-DE49-45AF-BD2E-337067E21306}"/>
    <dgm:cxn modelId="{080F5E9A-EC34-450E-8199-625808CD401D}" srcId="{BD091800-3BEC-4D3A-8DD8-FD0421BFA0B7}" destId="{EA3A9BAD-2347-4D25-9D3B-BC0C781FD7DC}" srcOrd="1" destOrd="0" parTransId="{8AB9F7AD-7388-42AE-ADDF-F56CF9E356A0}" sibTransId="{B2388C1D-8164-41A0-8A7E-B20E620DD7A6}"/>
    <dgm:cxn modelId="{F87D0DE3-3F48-42CA-ADDB-2C10DE58B436}" type="presOf" srcId="{AA296279-02B0-42A6-96AF-5508E76C6A18}" destId="{962AE5B9-BD5F-45E9-A917-6A2394EE2FAF}" srcOrd="0" destOrd="0" presId="urn:microsoft.com/office/officeart/2005/8/layout/lProcess2"/>
    <dgm:cxn modelId="{7898F11B-C090-4844-862B-650E2D3A67C7}" type="presParOf" srcId="{C8CD5A35-8FF2-49E3-B092-FD8AADC438B1}" destId="{051469DF-7EBB-4D0B-8232-CA91A2238F9C}" srcOrd="0" destOrd="0" presId="urn:microsoft.com/office/officeart/2005/8/layout/lProcess2"/>
    <dgm:cxn modelId="{3B2E7743-5B3C-4D2F-B4EB-0C1DA8D67597}" type="presParOf" srcId="{051469DF-7EBB-4D0B-8232-CA91A2238F9C}" destId="{808272EB-C45E-465D-B265-B232A0DAA610}" srcOrd="0" destOrd="0" presId="urn:microsoft.com/office/officeart/2005/8/layout/lProcess2"/>
    <dgm:cxn modelId="{B2AF76CC-A67B-4D20-BCF1-53E999ED4356}" type="presParOf" srcId="{051469DF-7EBB-4D0B-8232-CA91A2238F9C}" destId="{8789B482-F272-43AB-8388-3E53D76C7B49}" srcOrd="1" destOrd="0" presId="urn:microsoft.com/office/officeart/2005/8/layout/lProcess2"/>
    <dgm:cxn modelId="{7BE7CC9A-C655-4301-A6F7-F11DA2BAB474}" type="presParOf" srcId="{051469DF-7EBB-4D0B-8232-CA91A2238F9C}" destId="{FCF28EAA-90DD-452E-BB80-A7CDB5F2E02B}" srcOrd="2" destOrd="0" presId="urn:microsoft.com/office/officeart/2005/8/layout/lProcess2"/>
    <dgm:cxn modelId="{B04C3507-7DBB-43EB-AB6C-B7399E70A1FA}" type="presParOf" srcId="{FCF28EAA-90DD-452E-BB80-A7CDB5F2E02B}" destId="{F25A761A-B371-447B-8C8A-6F570E1C5732}" srcOrd="0" destOrd="0" presId="urn:microsoft.com/office/officeart/2005/8/layout/lProcess2"/>
    <dgm:cxn modelId="{14CB6F48-20CF-4EB3-9E39-23D59E9BC46C}" type="presParOf" srcId="{F25A761A-B371-447B-8C8A-6F570E1C5732}" destId="{15BB6A24-7D8F-43B6-86B8-2B2BC7E85C00}" srcOrd="0" destOrd="0" presId="urn:microsoft.com/office/officeart/2005/8/layout/lProcess2"/>
    <dgm:cxn modelId="{41D336A1-ACD1-4EC2-9DDB-4929F2C7CF2E}" type="presParOf" srcId="{F25A761A-B371-447B-8C8A-6F570E1C5732}" destId="{C1666052-F2CA-4C3F-A80B-8A867E1B9DAA}" srcOrd="1" destOrd="0" presId="urn:microsoft.com/office/officeart/2005/8/layout/lProcess2"/>
    <dgm:cxn modelId="{D5118787-91BF-4E0A-BDDA-6EAA60D67B30}" type="presParOf" srcId="{F25A761A-B371-447B-8C8A-6F570E1C5732}" destId="{58EDE935-5597-4D01-BF18-A5D2D643E3D1}" srcOrd="2" destOrd="0" presId="urn:microsoft.com/office/officeart/2005/8/layout/lProcess2"/>
    <dgm:cxn modelId="{292DEC52-42E2-4EED-817D-AB888A2EEC5B}" type="presParOf" srcId="{F25A761A-B371-447B-8C8A-6F570E1C5732}" destId="{220D7524-8B74-449D-A556-ADE62DF5A7DC}" srcOrd="3" destOrd="0" presId="urn:microsoft.com/office/officeart/2005/8/layout/lProcess2"/>
    <dgm:cxn modelId="{B1FEEAE5-728D-4EDC-B07A-D5F068561A83}" type="presParOf" srcId="{F25A761A-B371-447B-8C8A-6F570E1C5732}" destId="{323CAAD8-AD5F-44D1-B2A8-0AB652487C6B}" srcOrd="4" destOrd="0" presId="urn:microsoft.com/office/officeart/2005/8/layout/lProcess2"/>
    <dgm:cxn modelId="{3A852EFF-8C15-4A81-ABF6-7EEDC46E03FF}" type="presParOf" srcId="{F25A761A-B371-447B-8C8A-6F570E1C5732}" destId="{19C68E5D-7969-45BA-8187-E206E938BCE2}" srcOrd="5" destOrd="0" presId="urn:microsoft.com/office/officeart/2005/8/layout/lProcess2"/>
    <dgm:cxn modelId="{16C630D1-8059-4F55-833D-0AD674930D01}" type="presParOf" srcId="{F25A761A-B371-447B-8C8A-6F570E1C5732}" destId="{E32C3A7E-E960-437C-A497-A908FDEF87E6}" srcOrd="6" destOrd="0" presId="urn:microsoft.com/office/officeart/2005/8/layout/lProcess2"/>
    <dgm:cxn modelId="{FABE34A6-4E6D-4002-B610-2BC34367E823}" type="presParOf" srcId="{F25A761A-B371-447B-8C8A-6F570E1C5732}" destId="{6A206869-0C5C-43C8-88D0-CA3504488F46}" srcOrd="7" destOrd="0" presId="urn:microsoft.com/office/officeart/2005/8/layout/lProcess2"/>
    <dgm:cxn modelId="{28C908CC-DDF6-483E-A188-7897E8635DAA}" type="presParOf" srcId="{F25A761A-B371-447B-8C8A-6F570E1C5732}" destId="{408F3FA1-16E2-4BFC-BD3C-E3AE61D267BF}" srcOrd="8" destOrd="0" presId="urn:microsoft.com/office/officeart/2005/8/layout/lProcess2"/>
    <dgm:cxn modelId="{D28C1749-17AD-4D13-8441-48C4FA9BE01C}" type="presParOf" srcId="{F25A761A-B371-447B-8C8A-6F570E1C5732}" destId="{2A26737A-E6E2-4EBB-B4C3-8D0F1F6DEC8B}" srcOrd="9" destOrd="0" presId="urn:microsoft.com/office/officeart/2005/8/layout/lProcess2"/>
    <dgm:cxn modelId="{0BB55BD8-0CA5-4EE7-BE10-8F38552ED0CB}" type="presParOf" srcId="{F25A761A-B371-447B-8C8A-6F570E1C5732}" destId="{A40F9DA8-9D54-40AC-ABA7-674CA970DBC9}" srcOrd="10" destOrd="0" presId="urn:microsoft.com/office/officeart/2005/8/layout/lProcess2"/>
    <dgm:cxn modelId="{F70B7FE0-0672-4AE3-9429-C801C640024F}" type="presParOf" srcId="{C8CD5A35-8FF2-49E3-B092-FD8AADC438B1}" destId="{8672FBFD-04FF-4B9E-8F5D-628B6506913F}" srcOrd="1" destOrd="0" presId="urn:microsoft.com/office/officeart/2005/8/layout/lProcess2"/>
    <dgm:cxn modelId="{48D3B165-1BBA-4B60-96E9-D29AA17A5E8F}" type="presParOf" srcId="{C8CD5A35-8FF2-49E3-B092-FD8AADC438B1}" destId="{4001FA69-A0C0-4FFA-AC77-70984B4ADD32}" srcOrd="2" destOrd="0" presId="urn:microsoft.com/office/officeart/2005/8/layout/lProcess2"/>
    <dgm:cxn modelId="{16D8F57E-4ADD-452D-8305-DDD937387A6A}" type="presParOf" srcId="{4001FA69-A0C0-4FFA-AC77-70984B4ADD32}" destId="{C825EFF0-FE99-4C24-A8B6-C56E418D56B7}" srcOrd="0" destOrd="0" presId="urn:microsoft.com/office/officeart/2005/8/layout/lProcess2"/>
    <dgm:cxn modelId="{62548DF1-0467-4823-9A34-B17F67F64FBD}" type="presParOf" srcId="{4001FA69-A0C0-4FFA-AC77-70984B4ADD32}" destId="{E3A12916-35AB-442E-825C-25EC3A5125F1}" srcOrd="1" destOrd="0" presId="urn:microsoft.com/office/officeart/2005/8/layout/lProcess2"/>
    <dgm:cxn modelId="{480C1587-3A9E-4E1C-8DB2-503FDDD6D5BD}" type="presParOf" srcId="{4001FA69-A0C0-4FFA-AC77-70984B4ADD32}" destId="{A2D28461-58D7-4DC9-8D32-176A2284DC51}" srcOrd="2" destOrd="0" presId="urn:microsoft.com/office/officeart/2005/8/layout/lProcess2"/>
    <dgm:cxn modelId="{8EA34AFB-E41A-40F7-9571-7BC4332285EC}" type="presParOf" srcId="{A2D28461-58D7-4DC9-8D32-176A2284DC51}" destId="{91B336A8-C1C2-48B2-9837-6A33A953808E}" srcOrd="0" destOrd="0" presId="urn:microsoft.com/office/officeart/2005/8/layout/lProcess2"/>
    <dgm:cxn modelId="{D2093D95-DBC0-4AAD-9805-C3FFCCA31BD1}" type="presParOf" srcId="{91B336A8-C1C2-48B2-9837-6A33A953808E}" destId="{3CABBBCD-9E5B-415E-A72C-61B84EAAD367}" srcOrd="0" destOrd="0" presId="urn:microsoft.com/office/officeart/2005/8/layout/lProcess2"/>
    <dgm:cxn modelId="{8FDA28C6-CC57-4593-894A-9278BA3905D2}" type="presParOf" srcId="{91B336A8-C1C2-48B2-9837-6A33A953808E}" destId="{909A38CD-DEBF-44FD-9B06-90569558C3E2}" srcOrd="1" destOrd="0" presId="urn:microsoft.com/office/officeart/2005/8/layout/lProcess2"/>
    <dgm:cxn modelId="{AD0F3B85-B4DB-4CCC-A63A-A2722409D83B}" type="presParOf" srcId="{91B336A8-C1C2-48B2-9837-6A33A953808E}" destId="{D3728AF4-DD93-41BE-B971-798DE551217B}" srcOrd="2" destOrd="0" presId="urn:microsoft.com/office/officeart/2005/8/layout/lProcess2"/>
    <dgm:cxn modelId="{D224FABE-5FBA-41B3-ADE8-513A41F704C2}" type="presParOf" srcId="{C8CD5A35-8FF2-49E3-B092-FD8AADC438B1}" destId="{18DC3042-97DE-494B-8390-FC383D21D69D}" srcOrd="3" destOrd="0" presId="urn:microsoft.com/office/officeart/2005/8/layout/lProcess2"/>
    <dgm:cxn modelId="{A9020491-C7F1-41C1-9EE1-40A489E8E489}" type="presParOf" srcId="{C8CD5A35-8FF2-49E3-B092-FD8AADC438B1}" destId="{2A64DD9C-9F6C-4784-BB03-DB67A2DCD303}" srcOrd="4" destOrd="0" presId="urn:microsoft.com/office/officeart/2005/8/layout/lProcess2"/>
    <dgm:cxn modelId="{10875EC1-E170-4D8C-80DC-9D13C49B9266}" type="presParOf" srcId="{2A64DD9C-9F6C-4784-BB03-DB67A2DCD303}" destId="{DE9E26C5-BFAA-4138-B6AC-F1C24047D91B}" srcOrd="0" destOrd="0" presId="urn:microsoft.com/office/officeart/2005/8/layout/lProcess2"/>
    <dgm:cxn modelId="{4D4D5E0F-52C7-4E42-9708-BB10571A1CE7}" type="presParOf" srcId="{2A64DD9C-9F6C-4784-BB03-DB67A2DCD303}" destId="{58F6D077-928D-4731-9402-7E12E687A0FE}" srcOrd="1" destOrd="0" presId="urn:microsoft.com/office/officeart/2005/8/layout/lProcess2"/>
    <dgm:cxn modelId="{285E6EBB-DA85-416A-AAC5-28D5A495211C}" type="presParOf" srcId="{2A64DD9C-9F6C-4784-BB03-DB67A2DCD303}" destId="{F752D7C8-C213-4B13-A6A9-C524673FADC4}" srcOrd="2" destOrd="0" presId="urn:microsoft.com/office/officeart/2005/8/layout/lProcess2"/>
    <dgm:cxn modelId="{CC537874-B1FC-4E32-B46B-B5D2FF91A12D}" type="presParOf" srcId="{F752D7C8-C213-4B13-A6A9-C524673FADC4}" destId="{9870C6DC-AA0E-4BE0-90EE-B5AECC1F1713}" srcOrd="0" destOrd="0" presId="urn:microsoft.com/office/officeart/2005/8/layout/lProcess2"/>
    <dgm:cxn modelId="{058249FE-D8B4-4AE8-9756-1B1E6672E4D9}" type="presParOf" srcId="{9870C6DC-AA0E-4BE0-90EE-B5AECC1F1713}" destId="{C95938D6-387A-4233-9FCE-1301B2AEE76A}" srcOrd="0" destOrd="0" presId="urn:microsoft.com/office/officeart/2005/8/layout/lProcess2"/>
    <dgm:cxn modelId="{1D3B1AAE-ACF8-4539-8D95-4CE68EAB11DB}" type="presParOf" srcId="{9870C6DC-AA0E-4BE0-90EE-B5AECC1F1713}" destId="{7A77BC5F-8260-4C9A-8D38-1D16A4A5B167}" srcOrd="1" destOrd="0" presId="urn:microsoft.com/office/officeart/2005/8/layout/lProcess2"/>
    <dgm:cxn modelId="{3DC52B59-A2FF-44CB-BC7A-EC9F6F26749D}" type="presParOf" srcId="{9870C6DC-AA0E-4BE0-90EE-B5AECC1F1713}" destId="{4C7C5A50-1169-4A8D-9690-78432216DEC7}" srcOrd="2" destOrd="0" presId="urn:microsoft.com/office/officeart/2005/8/layout/lProcess2"/>
    <dgm:cxn modelId="{A8905617-3E76-451B-A2BD-9C44CBE6E06B}" type="presParOf" srcId="{9870C6DC-AA0E-4BE0-90EE-B5AECC1F1713}" destId="{A9D25E02-B08A-4F70-B749-F58C73816307}" srcOrd="3" destOrd="0" presId="urn:microsoft.com/office/officeart/2005/8/layout/lProcess2"/>
    <dgm:cxn modelId="{8B703805-E542-4112-8FE6-E5A87EFF3C45}" type="presParOf" srcId="{9870C6DC-AA0E-4BE0-90EE-B5AECC1F1713}" destId="{AB85C457-2B1F-4681-90FA-9E25AA1FB8D6}" srcOrd="4" destOrd="0" presId="urn:microsoft.com/office/officeart/2005/8/layout/lProcess2"/>
    <dgm:cxn modelId="{9906FC14-8045-4FEF-B4A5-0B83FFF9BF57}" type="presParOf" srcId="{9870C6DC-AA0E-4BE0-90EE-B5AECC1F1713}" destId="{500A503C-DD0A-4AC9-8A3E-AA32023EEF32}" srcOrd="5" destOrd="0" presId="urn:microsoft.com/office/officeart/2005/8/layout/lProcess2"/>
    <dgm:cxn modelId="{0E8F2AF0-26E0-4D2B-865D-EE2BFACDE2CE}" type="presParOf" srcId="{9870C6DC-AA0E-4BE0-90EE-B5AECC1F1713}" destId="{962AE5B9-BD5F-45E9-A917-6A2394EE2FA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C27E5-055D-4977-80E5-5427E18CC2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8746793-7041-47C5-A741-CD69309D2523}">
      <dgm:prSet phldrT="[Texto]"/>
      <dgm:spPr/>
      <dgm:t>
        <a:bodyPr/>
        <a:lstStyle/>
        <a:p>
          <a:r>
            <a:rPr lang="pt-BR" dirty="0" smtClean="0"/>
            <a:t>A avaliação</a:t>
          </a:r>
          <a:endParaRPr lang="pt-BR" dirty="0"/>
        </a:p>
      </dgm:t>
    </dgm:pt>
    <dgm:pt modelId="{F6B87396-5360-49E4-92B5-AD680D57751C}" type="parTrans" cxnId="{8BB661A7-F7FF-4E4A-AC27-D650E95300FC}">
      <dgm:prSet/>
      <dgm:spPr/>
      <dgm:t>
        <a:bodyPr/>
        <a:lstStyle/>
        <a:p>
          <a:endParaRPr lang="pt-BR"/>
        </a:p>
      </dgm:t>
    </dgm:pt>
    <dgm:pt modelId="{8F627D7D-6D47-4A51-8D16-A9BF0868F854}" type="sibTrans" cxnId="{8BB661A7-F7FF-4E4A-AC27-D650E95300FC}">
      <dgm:prSet/>
      <dgm:spPr/>
      <dgm:t>
        <a:bodyPr/>
        <a:lstStyle/>
        <a:p>
          <a:endParaRPr lang="pt-BR"/>
        </a:p>
      </dgm:t>
    </dgm:pt>
    <dgm:pt modelId="{65EE4A34-64EE-431E-A582-62FA72D42777}">
      <dgm:prSet phldrT="[Texto]"/>
      <dgm:spPr/>
      <dgm:t>
        <a:bodyPr/>
        <a:lstStyle/>
        <a:p>
          <a:r>
            <a:rPr lang="pt-BR" dirty="0" smtClean="0"/>
            <a:t>Qualificação do auditor</a:t>
          </a:r>
          <a:endParaRPr lang="pt-BR" dirty="0"/>
        </a:p>
      </dgm:t>
    </dgm:pt>
    <dgm:pt modelId="{B7931063-6761-48C5-806E-72B19857D143}" type="parTrans" cxnId="{8D7B7CB4-5D14-4A08-9630-4AE474850DB4}">
      <dgm:prSet/>
      <dgm:spPr/>
      <dgm:t>
        <a:bodyPr/>
        <a:lstStyle/>
        <a:p>
          <a:endParaRPr lang="pt-BR"/>
        </a:p>
      </dgm:t>
    </dgm:pt>
    <dgm:pt modelId="{1BCE508E-D8CE-49DF-A7D5-DF95A4097AA6}" type="sibTrans" cxnId="{8D7B7CB4-5D14-4A08-9630-4AE474850DB4}">
      <dgm:prSet/>
      <dgm:spPr/>
      <dgm:t>
        <a:bodyPr/>
        <a:lstStyle/>
        <a:p>
          <a:endParaRPr lang="pt-BR"/>
        </a:p>
      </dgm:t>
    </dgm:pt>
    <dgm:pt modelId="{E5700010-F031-4E83-B104-8A5D3A460349}">
      <dgm:prSet phldrT="[Texto]"/>
      <dgm:spPr/>
      <dgm:t>
        <a:bodyPr/>
        <a:lstStyle/>
        <a:p>
          <a:r>
            <a:rPr lang="pt-BR" dirty="0" smtClean="0"/>
            <a:t>Documentos da avaliação</a:t>
          </a:r>
          <a:endParaRPr lang="pt-BR" dirty="0"/>
        </a:p>
      </dgm:t>
    </dgm:pt>
    <dgm:pt modelId="{FC331BD4-2D54-4106-92C3-AAE96A5A5BF1}" type="parTrans" cxnId="{5260125D-C429-4B87-B5BB-6137CA701B5A}">
      <dgm:prSet/>
      <dgm:spPr/>
      <dgm:t>
        <a:bodyPr/>
        <a:lstStyle/>
        <a:p>
          <a:endParaRPr lang="pt-BR"/>
        </a:p>
      </dgm:t>
    </dgm:pt>
    <dgm:pt modelId="{C596DECC-9F8A-4749-A027-6480C1CAF256}" type="sibTrans" cxnId="{5260125D-C429-4B87-B5BB-6137CA701B5A}">
      <dgm:prSet/>
      <dgm:spPr/>
      <dgm:t>
        <a:bodyPr/>
        <a:lstStyle/>
        <a:p>
          <a:endParaRPr lang="pt-BR"/>
        </a:p>
      </dgm:t>
    </dgm:pt>
    <dgm:pt modelId="{9C9F6BBA-008D-4741-B87A-F63F05D4F0F1}">
      <dgm:prSet phldrT="[Texto]"/>
      <dgm:spPr/>
      <dgm:t>
        <a:bodyPr/>
        <a:lstStyle/>
        <a:p>
          <a:r>
            <a:rPr lang="pt-BR" dirty="0" smtClean="0"/>
            <a:t>Indicadores de desempenho</a:t>
          </a:r>
          <a:endParaRPr lang="pt-BR" dirty="0"/>
        </a:p>
      </dgm:t>
    </dgm:pt>
    <dgm:pt modelId="{6BF76F66-C4A9-479C-8DC6-D4F5881DD8C3}" type="parTrans" cxnId="{297D63A4-2370-4836-9060-C1F08CC64D1C}">
      <dgm:prSet/>
      <dgm:spPr/>
      <dgm:t>
        <a:bodyPr/>
        <a:lstStyle/>
        <a:p>
          <a:endParaRPr lang="pt-BR"/>
        </a:p>
      </dgm:t>
    </dgm:pt>
    <dgm:pt modelId="{9D9AED3F-6E6A-4D41-BD78-DB30981C88A5}" type="sibTrans" cxnId="{297D63A4-2370-4836-9060-C1F08CC64D1C}">
      <dgm:prSet/>
      <dgm:spPr/>
      <dgm:t>
        <a:bodyPr/>
        <a:lstStyle/>
        <a:p>
          <a:endParaRPr lang="pt-BR"/>
        </a:p>
      </dgm:t>
    </dgm:pt>
    <dgm:pt modelId="{F942D587-823F-4C2A-9929-E1347039A869}">
      <dgm:prSet phldrT="[Texto]"/>
      <dgm:spPr/>
      <dgm:t>
        <a:bodyPr/>
        <a:lstStyle/>
        <a:p>
          <a:r>
            <a:rPr lang="pt-BR" dirty="0" smtClean="0"/>
            <a:t>Perfil da empresa avaliada</a:t>
          </a:r>
          <a:endParaRPr lang="pt-BR" dirty="0"/>
        </a:p>
      </dgm:t>
    </dgm:pt>
    <dgm:pt modelId="{C112CFAF-5A72-4416-A6FE-1F658D85B11D}" type="parTrans" cxnId="{5F32CB8A-4735-4E86-9AF5-564DD8F5E033}">
      <dgm:prSet/>
      <dgm:spPr/>
      <dgm:t>
        <a:bodyPr/>
        <a:lstStyle/>
        <a:p>
          <a:endParaRPr lang="pt-BR"/>
        </a:p>
      </dgm:t>
    </dgm:pt>
    <dgm:pt modelId="{6D1CC6B1-B3B3-44FA-B383-FA3A6F7C2D1B}" type="sibTrans" cxnId="{5F32CB8A-4735-4E86-9AF5-564DD8F5E033}">
      <dgm:prSet/>
      <dgm:spPr/>
      <dgm:t>
        <a:bodyPr/>
        <a:lstStyle/>
        <a:p>
          <a:endParaRPr lang="pt-BR"/>
        </a:p>
      </dgm:t>
    </dgm:pt>
    <dgm:pt modelId="{DA37EBDF-4701-41E9-A44C-F74AC0384D36}" type="pres">
      <dgm:prSet presAssocID="{CA3C27E5-055D-4977-80E5-5427E18CC2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2367F9-A35C-4A35-B705-101E1ECDBE13}" type="pres">
      <dgm:prSet presAssocID="{18746793-7041-47C5-A741-CD69309D25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E55528-249F-4963-AF93-83739FED927D}" type="pres">
      <dgm:prSet presAssocID="{8F627D7D-6D47-4A51-8D16-A9BF0868F854}" presName="sibTrans" presStyleCnt="0"/>
      <dgm:spPr/>
    </dgm:pt>
    <dgm:pt modelId="{B397BDBD-A702-4E8D-9553-474EDE46D0FA}" type="pres">
      <dgm:prSet presAssocID="{65EE4A34-64EE-431E-A582-62FA72D427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241122-38E2-48EA-A4B2-98A5C10246CA}" type="pres">
      <dgm:prSet presAssocID="{1BCE508E-D8CE-49DF-A7D5-DF95A4097AA6}" presName="sibTrans" presStyleCnt="0"/>
      <dgm:spPr/>
    </dgm:pt>
    <dgm:pt modelId="{A4BEA5FA-191C-4AA7-8C13-EA1CF3CE855A}" type="pres">
      <dgm:prSet presAssocID="{E5700010-F031-4E83-B104-8A5D3A4603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19F03-5B0D-4827-A633-FF294E760913}" type="pres">
      <dgm:prSet presAssocID="{C596DECC-9F8A-4749-A027-6480C1CAF256}" presName="sibTrans" presStyleCnt="0"/>
      <dgm:spPr/>
    </dgm:pt>
    <dgm:pt modelId="{E5651C7B-F507-423C-BA3E-40D1C50C093B}" type="pres">
      <dgm:prSet presAssocID="{9C9F6BBA-008D-4741-B87A-F63F05D4F0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D6E7E-C793-49ED-AF10-33132DD8F160}" type="pres">
      <dgm:prSet presAssocID="{9D9AED3F-6E6A-4D41-BD78-DB30981C88A5}" presName="sibTrans" presStyleCnt="0"/>
      <dgm:spPr/>
    </dgm:pt>
    <dgm:pt modelId="{9FE1082D-997E-45CE-8B53-FEE47D1CC4F1}" type="pres">
      <dgm:prSet presAssocID="{F942D587-823F-4C2A-9929-E1347039A8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60125D-C429-4B87-B5BB-6137CA701B5A}" srcId="{CA3C27E5-055D-4977-80E5-5427E18CC2BF}" destId="{E5700010-F031-4E83-B104-8A5D3A460349}" srcOrd="2" destOrd="0" parTransId="{FC331BD4-2D54-4106-92C3-AAE96A5A5BF1}" sibTransId="{C596DECC-9F8A-4749-A027-6480C1CAF256}"/>
    <dgm:cxn modelId="{297D63A4-2370-4836-9060-C1F08CC64D1C}" srcId="{CA3C27E5-055D-4977-80E5-5427E18CC2BF}" destId="{9C9F6BBA-008D-4741-B87A-F63F05D4F0F1}" srcOrd="3" destOrd="0" parTransId="{6BF76F66-C4A9-479C-8DC6-D4F5881DD8C3}" sibTransId="{9D9AED3F-6E6A-4D41-BD78-DB30981C88A5}"/>
    <dgm:cxn modelId="{25145E4E-9408-401B-A6C7-141E503B1F4B}" type="presOf" srcId="{CA3C27E5-055D-4977-80E5-5427E18CC2BF}" destId="{DA37EBDF-4701-41E9-A44C-F74AC0384D36}" srcOrd="0" destOrd="0" presId="urn:microsoft.com/office/officeart/2005/8/layout/default"/>
    <dgm:cxn modelId="{64D1A104-B3F0-4C82-8C7D-A194F1706C1F}" type="presOf" srcId="{9C9F6BBA-008D-4741-B87A-F63F05D4F0F1}" destId="{E5651C7B-F507-423C-BA3E-40D1C50C093B}" srcOrd="0" destOrd="0" presId="urn:microsoft.com/office/officeart/2005/8/layout/default"/>
    <dgm:cxn modelId="{8BB661A7-F7FF-4E4A-AC27-D650E95300FC}" srcId="{CA3C27E5-055D-4977-80E5-5427E18CC2BF}" destId="{18746793-7041-47C5-A741-CD69309D2523}" srcOrd="0" destOrd="0" parTransId="{F6B87396-5360-49E4-92B5-AD680D57751C}" sibTransId="{8F627D7D-6D47-4A51-8D16-A9BF0868F854}"/>
    <dgm:cxn modelId="{9EA1CCBC-F361-48EC-BB00-1D7CC051EBB6}" type="presOf" srcId="{65EE4A34-64EE-431E-A582-62FA72D42777}" destId="{B397BDBD-A702-4E8D-9553-474EDE46D0FA}" srcOrd="0" destOrd="0" presId="urn:microsoft.com/office/officeart/2005/8/layout/default"/>
    <dgm:cxn modelId="{7BFD2B54-946B-4E22-BF64-9A0FC15FA331}" type="presOf" srcId="{18746793-7041-47C5-A741-CD69309D2523}" destId="{C82367F9-A35C-4A35-B705-101E1ECDBE13}" srcOrd="0" destOrd="0" presId="urn:microsoft.com/office/officeart/2005/8/layout/default"/>
    <dgm:cxn modelId="{8D7B7CB4-5D14-4A08-9630-4AE474850DB4}" srcId="{CA3C27E5-055D-4977-80E5-5427E18CC2BF}" destId="{65EE4A34-64EE-431E-A582-62FA72D42777}" srcOrd="1" destOrd="0" parTransId="{B7931063-6761-48C5-806E-72B19857D143}" sibTransId="{1BCE508E-D8CE-49DF-A7D5-DF95A4097AA6}"/>
    <dgm:cxn modelId="{331B7863-7BAE-4C18-B964-7E25B3B7B799}" type="presOf" srcId="{F942D587-823F-4C2A-9929-E1347039A869}" destId="{9FE1082D-997E-45CE-8B53-FEE47D1CC4F1}" srcOrd="0" destOrd="0" presId="urn:microsoft.com/office/officeart/2005/8/layout/default"/>
    <dgm:cxn modelId="{5F32CB8A-4735-4E86-9AF5-564DD8F5E033}" srcId="{CA3C27E5-055D-4977-80E5-5427E18CC2BF}" destId="{F942D587-823F-4C2A-9929-E1347039A869}" srcOrd="4" destOrd="0" parTransId="{C112CFAF-5A72-4416-A6FE-1F658D85B11D}" sibTransId="{6D1CC6B1-B3B3-44FA-B383-FA3A6F7C2D1B}"/>
    <dgm:cxn modelId="{39B65AF6-4CC9-4A86-BC78-D07D6BE77B53}" type="presOf" srcId="{E5700010-F031-4E83-B104-8A5D3A460349}" destId="{A4BEA5FA-191C-4AA7-8C13-EA1CF3CE855A}" srcOrd="0" destOrd="0" presId="urn:microsoft.com/office/officeart/2005/8/layout/default"/>
    <dgm:cxn modelId="{67FB6533-33B3-40F5-A1A7-5C994DAAD7AF}" type="presParOf" srcId="{DA37EBDF-4701-41E9-A44C-F74AC0384D36}" destId="{C82367F9-A35C-4A35-B705-101E1ECDBE13}" srcOrd="0" destOrd="0" presId="urn:microsoft.com/office/officeart/2005/8/layout/default"/>
    <dgm:cxn modelId="{15F350B5-9555-4FDC-85E8-6736446B432E}" type="presParOf" srcId="{DA37EBDF-4701-41E9-A44C-F74AC0384D36}" destId="{6BE55528-249F-4963-AF93-83739FED927D}" srcOrd="1" destOrd="0" presId="urn:microsoft.com/office/officeart/2005/8/layout/default"/>
    <dgm:cxn modelId="{B9B6E5A1-14C5-48CA-AFCA-D6359EB42D56}" type="presParOf" srcId="{DA37EBDF-4701-41E9-A44C-F74AC0384D36}" destId="{B397BDBD-A702-4E8D-9553-474EDE46D0FA}" srcOrd="2" destOrd="0" presId="urn:microsoft.com/office/officeart/2005/8/layout/default"/>
    <dgm:cxn modelId="{63B6E3C5-9D00-4349-8C3E-3FB88ADAE227}" type="presParOf" srcId="{DA37EBDF-4701-41E9-A44C-F74AC0384D36}" destId="{85241122-38E2-48EA-A4B2-98A5C10246CA}" srcOrd="3" destOrd="0" presId="urn:microsoft.com/office/officeart/2005/8/layout/default"/>
    <dgm:cxn modelId="{CD640E61-98EA-4F66-896E-EED171A3B9A4}" type="presParOf" srcId="{DA37EBDF-4701-41E9-A44C-F74AC0384D36}" destId="{A4BEA5FA-191C-4AA7-8C13-EA1CF3CE855A}" srcOrd="4" destOrd="0" presId="urn:microsoft.com/office/officeart/2005/8/layout/default"/>
    <dgm:cxn modelId="{AAD8AD56-8171-42B7-AA69-057E6CFBF4DA}" type="presParOf" srcId="{DA37EBDF-4701-41E9-A44C-F74AC0384D36}" destId="{3F019F03-5B0D-4827-A633-FF294E760913}" srcOrd="5" destOrd="0" presId="urn:microsoft.com/office/officeart/2005/8/layout/default"/>
    <dgm:cxn modelId="{43315DC3-EB3E-4AA1-BE83-C0EB18930E15}" type="presParOf" srcId="{DA37EBDF-4701-41E9-A44C-F74AC0384D36}" destId="{E5651C7B-F507-423C-BA3E-40D1C50C093B}" srcOrd="6" destOrd="0" presId="urn:microsoft.com/office/officeart/2005/8/layout/default"/>
    <dgm:cxn modelId="{82639022-A528-4408-B871-01B387F39744}" type="presParOf" srcId="{DA37EBDF-4701-41E9-A44C-F74AC0384D36}" destId="{8EED6E7E-C793-49ED-AF10-33132DD8F160}" srcOrd="7" destOrd="0" presId="urn:microsoft.com/office/officeart/2005/8/layout/default"/>
    <dgm:cxn modelId="{D3F04AF6-26E5-487E-9374-6682354987E3}" type="presParOf" srcId="{DA37EBDF-4701-41E9-A44C-F74AC0384D36}" destId="{9FE1082D-997E-45CE-8B53-FEE47D1CC4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FBE6D-C57C-44E1-9294-148FE7D505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0A2D1E-950D-4F25-8749-EE063DE25152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1. gerenciamento</a:t>
          </a:r>
          <a:endParaRPr lang="pt-BR" dirty="0"/>
        </a:p>
      </dgm:t>
    </dgm:pt>
    <dgm:pt modelId="{F8C89355-9147-42EE-9A47-C326EC16E08F}" type="parTrans" cxnId="{C6DA3017-2145-4DF0-BBB6-000372CD04A6}">
      <dgm:prSet/>
      <dgm:spPr/>
      <dgm:t>
        <a:bodyPr/>
        <a:lstStyle/>
        <a:p>
          <a:endParaRPr lang="pt-BR"/>
        </a:p>
      </dgm:t>
    </dgm:pt>
    <dgm:pt modelId="{207E39EA-3A98-4B44-9E88-3903EB5B4BAF}" type="sibTrans" cxnId="{C6DA3017-2145-4DF0-BBB6-000372CD04A6}">
      <dgm:prSet/>
      <dgm:spPr/>
      <dgm:t>
        <a:bodyPr/>
        <a:lstStyle/>
        <a:p>
          <a:endParaRPr lang="pt-BR"/>
        </a:p>
      </dgm:t>
    </dgm:pt>
    <dgm:pt modelId="{B902B938-A567-483F-B5B0-B7453B6EAED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dirty="0" smtClean="0"/>
            <a:t>2. Saúde, Segurança , meio Ambiente</a:t>
          </a:r>
          <a:endParaRPr lang="pt-BR" dirty="0"/>
        </a:p>
      </dgm:t>
    </dgm:pt>
    <dgm:pt modelId="{41DE8540-2040-4A8E-8351-1FB5379A3FDA}" type="parTrans" cxnId="{BF956E5C-D4A6-47B0-AA14-5839C6E9C766}">
      <dgm:prSet/>
      <dgm:spPr/>
      <dgm:t>
        <a:bodyPr/>
        <a:lstStyle/>
        <a:p>
          <a:endParaRPr lang="pt-BR"/>
        </a:p>
      </dgm:t>
    </dgm:pt>
    <dgm:pt modelId="{F775943F-CF10-482D-94E7-B3871F533666}" type="sibTrans" cxnId="{BF956E5C-D4A6-47B0-AA14-5839C6E9C766}">
      <dgm:prSet/>
      <dgm:spPr/>
      <dgm:t>
        <a:bodyPr/>
        <a:lstStyle/>
        <a:p>
          <a:endParaRPr lang="pt-BR"/>
        </a:p>
      </dgm:t>
    </dgm:pt>
    <dgm:pt modelId="{45C45B44-FBE6-4111-80BF-4E51321E45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3. Equipamentos		</a:t>
          </a:r>
          <a:endParaRPr lang="pt-BR" dirty="0"/>
        </a:p>
      </dgm:t>
    </dgm:pt>
    <dgm:pt modelId="{F408C79E-BE02-46CD-971E-415B58B0728F}" type="parTrans" cxnId="{8F26F78D-16A1-4090-869E-FB11000EB98E}">
      <dgm:prSet/>
      <dgm:spPr/>
      <dgm:t>
        <a:bodyPr/>
        <a:lstStyle/>
        <a:p>
          <a:endParaRPr lang="pt-BR"/>
        </a:p>
      </dgm:t>
    </dgm:pt>
    <dgm:pt modelId="{18203786-30AB-4F0D-808A-C3CDD9442E49}" type="sibTrans" cxnId="{8F26F78D-16A1-4090-869E-FB11000EB98E}">
      <dgm:prSet/>
      <dgm:spPr/>
      <dgm:t>
        <a:bodyPr/>
        <a:lstStyle/>
        <a:p>
          <a:endParaRPr lang="pt-BR"/>
        </a:p>
      </dgm:t>
    </dgm:pt>
    <dgm:pt modelId="{1A87DD50-4D38-47C6-8B52-37C5C59E33C5}">
      <dgm:prSet phldrT="[Texto]"/>
      <dgm:spPr/>
      <dgm:t>
        <a:bodyPr/>
        <a:lstStyle/>
        <a:p>
          <a:r>
            <a:rPr lang="pt-BR" dirty="0" smtClean="0"/>
            <a:t>4. Planejamento de operações</a:t>
          </a:r>
          <a:endParaRPr lang="pt-BR" dirty="0"/>
        </a:p>
      </dgm:t>
    </dgm:pt>
    <dgm:pt modelId="{6034F90F-D6D8-413B-AEBA-7A097659E037}" type="parTrans" cxnId="{FCA189FB-70C0-44CC-A36A-A7CA68AAC747}">
      <dgm:prSet/>
      <dgm:spPr/>
      <dgm:t>
        <a:bodyPr/>
        <a:lstStyle/>
        <a:p>
          <a:endParaRPr lang="pt-BR"/>
        </a:p>
      </dgm:t>
    </dgm:pt>
    <dgm:pt modelId="{A4AED247-3368-4A3D-BF57-D7F97A19E3DA}" type="sibTrans" cxnId="{FCA189FB-70C0-44CC-A36A-A7CA68AAC747}">
      <dgm:prSet/>
      <dgm:spPr/>
      <dgm:t>
        <a:bodyPr/>
        <a:lstStyle/>
        <a:p>
          <a:endParaRPr lang="pt-BR"/>
        </a:p>
      </dgm:t>
    </dgm:pt>
    <dgm:pt modelId="{6E60E239-2B8A-4540-89CB-F47DB5B336E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5. Segurança patrimonial e confidencialidade</a:t>
          </a:r>
          <a:endParaRPr lang="pt-BR" dirty="0"/>
        </a:p>
      </dgm:t>
    </dgm:pt>
    <dgm:pt modelId="{44979DD1-6D89-476A-8303-1C443108071D}" type="parTrans" cxnId="{45088460-E320-4763-8A1F-A1E801DFAF76}">
      <dgm:prSet/>
      <dgm:spPr/>
      <dgm:t>
        <a:bodyPr/>
        <a:lstStyle/>
        <a:p>
          <a:endParaRPr lang="pt-BR"/>
        </a:p>
      </dgm:t>
    </dgm:pt>
    <dgm:pt modelId="{2F905836-2503-45A7-9827-526F51BC9630}" type="sibTrans" cxnId="{45088460-E320-4763-8A1F-A1E801DFAF76}">
      <dgm:prSet/>
      <dgm:spPr/>
      <dgm:t>
        <a:bodyPr/>
        <a:lstStyle/>
        <a:p>
          <a:endParaRPr lang="pt-BR"/>
        </a:p>
      </dgm:t>
    </dgm:pt>
    <dgm:pt modelId="{92BFE7F5-84DA-4EB4-A2BC-0445DC664E97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 smtClean="0"/>
            <a:t>Inspeção do local</a:t>
          </a:r>
          <a:endParaRPr lang="pt-BR" dirty="0"/>
        </a:p>
      </dgm:t>
    </dgm:pt>
    <dgm:pt modelId="{18942AC7-0B76-46DA-B731-75C8DC90D42F}" type="parTrans" cxnId="{D7440F3E-BA7D-43B1-95A2-A40711B6CFF6}">
      <dgm:prSet/>
      <dgm:spPr/>
      <dgm:t>
        <a:bodyPr/>
        <a:lstStyle/>
        <a:p>
          <a:endParaRPr lang="pt-BR"/>
        </a:p>
      </dgm:t>
    </dgm:pt>
    <dgm:pt modelId="{BA4534AB-D24D-4707-AB92-034A8965B36D}" type="sibTrans" cxnId="{D7440F3E-BA7D-43B1-95A2-A40711B6CFF6}">
      <dgm:prSet/>
      <dgm:spPr/>
      <dgm:t>
        <a:bodyPr/>
        <a:lstStyle/>
        <a:p>
          <a:endParaRPr lang="pt-BR"/>
        </a:p>
      </dgm:t>
    </dgm:pt>
    <dgm:pt modelId="{36F66872-2167-41D9-AC31-6685FC5753A4}" type="pres">
      <dgm:prSet presAssocID="{4CFFBE6D-C57C-44E1-9294-148FE7D505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E713E7-3DE1-4702-A601-FD807E0E452A}" type="pres">
      <dgm:prSet presAssocID="{750A2D1E-950D-4F25-8749-EE063DE25152}" presName="parentLin" presStyleCnt="0"/>
      <dgm:spPr/>
    </dgm:pt>
    <dgm:pt modelId="{6E7DDD78-6396-4A7A-AB49-0DEBF2DECDD6}" type="pres">
      <dgm:prSet presAssocID="{750A2D1E-950D-4F25-8749-EE063DE25152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AC0F321E-8349-4E4C-998F-E924ABACF115}" type="pres">
      <dgm:prSet presAssocID="{750A2D1E-950D-4F25-8749-EE063DE2515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845F56-C5E7-46D5-9294-EE3C75879078}" type="pres">
      <dgm:prSet presAssocID="{750A2D1E-950D-4F25-8749-EE063DE25152}" presName="negativeSpace" presStyleCnt="0"/>
      <dgm:spPr/>
    </dgm:pt>
    <dgm:pt modelId="{D9108225-6A11-4CF0-9F57-C6BFAD9F76FF}" type="pres">
      <dgm:prSet presAssocID="{750A2D1E-950D-4F25-8749-EE063DE25152}" presName="childText" presStyleLbl="conFgAcc1" presStyleIdx="0" presStyleCnt="6">
        <dgm:presLayoutVars>
          <dgm:bulletEnabled val="1"/>
        </dgm:presLayoutVars>
      </dgm:prSet>
      <dgm:spPr/>
    </dgm:pt>
    <dgm:pt modelId="{346A8EAE-2665-408A-B0BF-D50BF25CAA83}" type="pres">
      <dgm:prSet presAssocID="{207E39EA-3A98-4B44-9E88-3903EB5B4BAF}" presName="spaceBetweenRectangles" presStyleCnt="0"/>
      <dgm:spPr/>
    </dgm:pt>
    <dgm:pt modelId="{764C2972-C779-4212-B0B8-0BE5D21B73FD}" type="pres">
      <dgm:prSet presAssocID="{B902B938-A567-483F-B5B0-B7453B6EAED3}" presName="parentLin" presStyleCnt="0"/>
      <dgm:spPr/>
    </dgm:pt>
    <dgm:pt modelId="{6073D287-4386-4A4D-9AF8-F6E4DC4D8E33}" type="pres">
      <dgm:prSet presAssocID="{B902B938-A567-483F-B5B0-B7453B6EAED3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8ADB2565-6879-4E3B-A6B5-368280D030ED}" type="pres">
      <dgm:prSet presAssocID="{B902B938-A567-483F-B5B0-B7453B6EAED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8CC1B-4972-4BE2-B9FF-2307EE771C17}" type="pres">
      <dgm:prSet presAssocID="{B902B938-A567-483F-B5B0-B7453B6EAED3}" presName="negativeSpace" presStyleCnt="0"/>
      <dgm:spPr/>
    </dgm:pt>
    <dgm:pt modelId="{A6E3FE69-921B-465C-95B9-E03B260F105C}" type="pres">
      <dgm:prSet presAssocID="{B902B938-A567-483F-B5B0-B7453B6EAED3}" presName="childText" presStyleLbl="conFgAcc1" presStyleIdx="1" presStyleCnt="6">
        <dgm:presLayoutVars>
          <dgm:bulletEnabled val="1"/>
        </dgm:presLayoutVars>
      </dgm:prSet>
      <dgm:spPr/>
    </dgm:pt>
    <dgm:pt modelId="{781486EC-C448-4103-AC2F-990A7FB9CBCC}" type="pres">
      <dgm:prSet presAssocID="{F775943F-CF10-482D-94E7-B3871F533666}" presName="spaceBetweenRectangles" presStyleCnt="0"/>
      <dgm:spPr/>
    </dgm:pt>
    <dgm:pt modelId="{B2F336FC-1210-4179-B91B-0D4CC0FBEC85}" type="pres">
      <dgm:prSet presAssocID="{45C45B44-FBE6-4111-80BF-4E51321E4528}" presName="parentLin" presStyleCnt="0"/>
      <dgm:spPr/>
    </dgm:pt>
    <dgm:pt modelId="{5DF6AD17-84F4-4BD8-9935-0150AB280950}" type="pres">
      <dgm:prSet presAssocID="{45C45B44-FBE6-4111-80BF-4E51321E4528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A5586D00-7E8C-4A01-9E35-CEB4E06A8BCA}" type="pres">
      <dgm:prSet presAssocID="{45C45B44-FBE6-4111-80BF-4E51321E452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A3EC3A-2636-4C14-A06F-88D9AA92345D}" type="pres">
      <dgm:prSet presAssocID="{45C45B44-FBE6-4111-80BF-4E51321E4528}" presName="negativeSpace" presStyleCnt="0"/>
      <dgm:spPr/>
    </dgm:pt>
    <dgm:pt modelId="{F219CA55-9142-46F0-A7A0-070323607627}" type="pres">
      <dgm:prSet presAssocID="{45C45B44-FBE6-4111-80BF-4E51321E4528}" presName="childText" presStyleLbl="conFgAcc1" presStyleIdx="2" presStyleCnt="6">
        <dgm:presLayoutVars>
          <dgm:bulletEnabled val="1"/>
        </dgm:presLayoutVars>
      </dgm:prSet>
      <dgm:spPr/>
    </dgm:pt>
    <dgm:pt modelId="{63DE070F-CB26-4365-93CC-F39468F57BEE}" type="pres">
      <dgm:prSet presAssocID="{18203786-30AB-4F0D-808A-C3CDD9442E49}" presName="spaceBetweenRectangles" presStyleCnt="0"/>
      <dgm:spPr/>
    </dgm:pt>
    <dgm:pt modelId="{1555143C-A5E0-4967-A180-A488707B87AF}" type="pres">
      <dgm:prSet presAssocID="{1A87DD50-4D38-47C6-8B52-37C5C59E33C5}" presName="parentLin" presStyleCnt="0"/>
      <dgm:spPr/>
    </dgm:pt>
    <dgm:pt modelId="{FC07AF2B-A7EE-43A2-99F8-823C3E346369}" type="pres">
      <dgm:prSet presAssocID="{1A87DD50-4D38-47C6-8B52-37C5C59E33C5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7A10FCFE-0634-4F61-801E-0480DC345FCC}" type="pres">
      <dgm:prSet presAssocID="{1A87DD50-4D38-47C6-8B52-37C5C59E33C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192FE1-621C-4776-9C9D-163D5AB6252E}" type="pres">
      <dgm:prSet presAssocID="{1A87DD50-4D38-47C6-8B52-37C5C59E33C5}" presName="negativeSpace" presStyleCnt="0"/>
      <dgm:spPr/>
    </dgm:pt>
    <dgm:pt modelId="{125252D3-B692-4735-B8DE-68AD5CADD816}" type="pres">
      <dgm:prSet presAssocID="{1A87DD50-4D38-47C6-8B52-37C5C59E33C5}" presName="childText" presStyleLbl="conFgAcc1" presStyleIdx="3" presStyleCnt="6">
        <dgm:presLayoutVars>
          <dgm:bulletEnabled val="1"/>
        </dgm:presLayoutVars>
      </dgm:prSet>
      <dgm:spPr/>
    </dgm:pt>
    <dgm:pt modelId="{C18116F0-9F38-4B61-B58D-2E748B2CF86E}" type="pres">
      <dgm:prSet presAssocID="{A4AED247-3368-4A3D-BF57-D7F97A19E3DA}" presName="spaceBetweenRectangles" presStyleCnt="0"/>
      <dgm:spPr/>
    </dgm:pt>
    <dgm:pt modelId="{5D9D22EC-D4DD-4A80-B1ED-126D8E8B94A5}" type="pres">
      <dgm:prSet presAssocID="{6E60E239-2B8A-4540-89CB-F47DB5B336E8}" presName="parentLin" presStyleCnt="0"/>
      <dgm:spPr/>
    </dgm:pt>
    <dgm:pt modelId="{9DED7D1F-06C0-46B8-A781-1CC84084677C}" type="pres">
      <dgm:prSet presAssocID="{6E60E239-2B8A-4540-89CB-F47DB5B336E8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5FF7A3F1-3F49-4E74-80CD-BEEF7A5BD24A}" type="pres">
      <dgm:prSet presAssocID="{6E60E239-2B8A-4540-89CB-F47DB5B336E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7A7F9F-91AB-4BB6-B21B-DF395C81371B}" type="pres">
      <dgm:prSet presAssocID="{6E60E239-2B8A-4540-89CB-F47DB5B336E8}" presName="negativeSpace" presStyleCnt="0"/>
      <dgm:spPr/>
    </dgm:pt>
    <dgm:pt modelId="{0C790E0B-8259-4FDA-ACA8-C3E0518D3C3C}" type="pres">
      <dgm:prSet presAssocID="{6E60E239-2B8A-4540-89CB-F47DB5B336E8}" presName="childText" presStyleLbl="conFgAcc1" presStyleIdx="4" presStyleCnt="6">
        <dgm:presLayoutVars>
          <dgm:bulletEnabled val="1"/>
        </dgm:presLayoutVars>
      </dgm:prSet>
      <dgm:spPr/>
    </dgm:pt>
    <dgm:pt modelId="{48792B15-D7DA-4DDC-B24A-43EE26A7E81B}" type="pres">
      <dgm:prSet presAssocID="{2F905836-2503-45A7-9827-526F51BC9630}" presName="spaceBetweenRectangles" presStyleCnt="0"/>
      <dgm:spPr/>
    </dgm:pt>
    <dgm:pt modelId="{63CE39E8-78E5-4BA6-BDDD-92F6FC3290A1}" type="pres">
      <dgm:prSet presAssocID="{92BFE7F5-84DA-4EB4-A2BC-0445DC664E97}" presName="parentLin" presStyleCnt="0"/>
      <dgm:spPr/>
    </dgm:pt>
    <dgm:pt modelId="{27E86F1E-E08F-453D-9241-F0EE9E3B0F16}" type="pres">
      <dgm:prSet presAssocID="{92BFE7F5-84DA-4EB4-A2BC-0445DC664E97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21C574A5-4F06-411A-A412-ABB45EACC7A0}" type="pres">
      <dgm:prSet presAssocID="{92BFE7F5-84DA-4EB4-A2BC-0445DC664E9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57277E-963D-4B9D-B71B-11744AB311B3}" type="pres">
      <dgm:prSet presAssocID="{92BFE7F5-84DA-4EB4-A2BC-0445DC664E97}" presName="negativeSpace" presStyleCnt="0"/>
      <dgm:spPr/>
    </dgm:pt>
    <dgm:pt modelId="{B07B445B-6352-4B28-9650-825AEE3F5756}" type="pres">
      <dgm:prSet presAssocID="{92BFE7F5-84DA-4EB4-A2BC-0445DC664E9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5088460-E320-4763-8A1F-A1E801DFAF76}" srcId="{4CFFBE6D-C57C-44E1-9294-148FE7D505C1}" destId="{6E60E239-2B8A-4540-89CB-F47DB5B336E8}" srcOrd="4" destOrd="0" parTransId="{44979DD1-6D89-476A-8303-1C443108071D}" sibTransId="{2F905836-2503-45A7-9827-526F51BC9630}"/>
    <dgm:cxn modelId="{8F26F78D-16A1-4090-869E-FB11000EB98E}" srcId="{4CFFBE6D-C57C-44E1-9294-148FE7D505C1}" destId="{45C45B44-FBE6-4111-80BF-4E51321E4528}" srcOrd="2" destOrd="0" parTransId="{F408C79E-BE02-46CD-971E-415B58B0728F}" sibTransId="{18203786-30AB-4F0D-808A-C3CDD9442E49}"/>
    <dgm:cxn modelId="{FCA189FB-70C0-44CC-A36A-A7CA68AAC747}" srcId="{4CFFBE6D-C57C-44E1-9294-148FE7D505C1}" destId="{1A87DD50-4D38-47C6-8B52-37C5C59E33C5}" srcOrd="3" destOrd="0" parTransId="{6034F90F-D6D8-413B-AEBA-7A097659E037}" sibTransId="{A4AED247-3368-4A3D-BF57-D7F97A19E3DA}"/>
    <dgm:cxn modelId="{49FB334E-C514-44F2-8B83-A1AA438E3FDB}" type="presOf" srcId="{6E60E239-2B8A-4540-89CB-F47DB5B336E8}" destId="{5FF7A3F1-3F49-4E74-80CD-BEEF7A5BD24A}" srcOrd="1" destOrd="0" presId="urn:microsoft.com/office/officeart/2005/8/layout/list1"/>
    <dgm:cxn modelId="{BF956E5C-D4A6-47B0-AA14-5839C6E9C766}" srcId="{4CFFBE6D-C57C-44E1-9294-148FE7D505C1}" destId="{B902B938-A567-483F-B5B0-B7453B6EAED3}" srcOrd="1" destOrd="0" parTransId="{41DE8540-2040-4A8E-8351-1FB5379A3FDA}" sibTransId="{F775943F-CF10-482D-94E7-B3871F533666}"/>
    <dgm:cxn modelId="{BAACA098-E14E-4AFA-BE7A-E551C10AE039}" type="presOf" srcId="{45C45B44-FBE6-4111-80BF-4E51321E4528}" destId="{5DF6AD17-84F4-4BD8-9935-0150AB280950}" srcOrd="0" destOrd="0" presId="urn:microsoft.com/office/officeart/2005/8/layout/list1"/>
    <dgm:cxn modelId="{C6DA3017-2145-4DF0-BBB6-000372CD04A6}" srcId="{4CFFBE6D-C57C-44E1-9294-148FE7D505C1}" destId="{750A2D1E-950D-4F25-8749-EE063DE25152}" srcOrd="0" destOrd="0" parTransId="{F8C89355-9147-42EE-9A47-C326EC16E08F}" sibTransId="{207E39EA-3A98-4B44-9E88-3903EB5B4BAF}"/>
    <dgm:cxn modelId="{418E68A2-6002-46B2-AB19-ABECFC63D08B}" type="presOf" srcId="{750A2D1E-950D-4F25-8749-EE063DE25152}" destId="{6E7DDD78-6396-4A7A-AB49-0DEBF2DECDD6}" srcOrd="0" destOrd="0" presId="urn:microsoft.com/office/officeart/2005/8/layout/list1"/>
    <dgm:cxn modelId="{74AFBF70-6F74-4768-AF96-BBAE07F78380}" type="presOf" srcId="{45C45B44-FBE6-4111-80BF-4E51321E4528}" destId="{A5586D00-7E8C-4A01-9E35-CEB4E06A8BCA}" srcOrd="1" destOrd="0" presId="urn:microsoft.com/office/officeart/2005/8/layout/list1"/>
    <dgm:cxn modelId="{74AD9B6B-B229-4310-BD7C-6411C0739A75}" type="presOf" srcId="{92BFE7F5-84DA-4EB4-A2BC-0445DC664E97}" destId="{21C574A5-4F06-411A-A412-ABB45EACC7A0}" srcOrd="1" destOrd="0" presId="urn:microsoft.com/office/officeart/2005/8/layout/list1"/>
    <dgm:cxn modelId="{D7440F3E-BA7D-43B1-95A2-A40711B6CFF6}" srcId="{4CFFBE6D-C57C-44E1-9294-148FE7D505C1}" destId="{92BFE7F5-84DA-4EB4-A2BC-0445DC664E97}" srcOrd="5" destOrd="0" parTransId="{18942AC7-0B76-46DA-B731-75C8DC90D42F}" sibTransId="{BA4534AB-D24D-4707-AB92-034A8965B36D}"/>
    <dgm:cxn modelId="{87BA15B9-7A74-4BEF-8AEC-67E4A27BB88D}" type="presOf" srcId="{B902B938-A567-483F-B5B0-B7453B6EAED3}" destId="{6073D287-4386-4A4D-9AF8-F6E4DC4D8E33}" srcOrd="0" destOrd="0" presId="urn:microsoft.com/office/officeart/2005/8/layout/list1"/>
    <dgm:cxn modelId="{8761D16E-C21D-4248-8645-14C8C02B45A4}" type="presOf" srcId="{92BFE7F5-84DA-4EB4-A2BC-0445DC664E97}" destId="{27E86F1E-E08F-453D-9241-F0EE9E3B0F16}" srcOrd="0" destOrd="0" presId="urn:microsoft.com/office/officeart/2005/8/layout/list1"/>
    <dgm:cxn modelId="{6379344A-3AAB-4C82-B420-9D70BF211FA6}" type="presOf" srcId="{1A87DD50-4D38-47C6-8B52-37C5C59E33C5}" destId="{FC07AF2B-A7EE-43A2-99F8-823C3E346369}" srcOrd="0" destOrd="0" presId="urn:microsoft.com/office/officeart/2005/8/layout/list1"/>
    <dgm:cxn modelId="{7EDE4183-B798-4AEF-B384-D4220BA17B59}" type="presOf" srcId="{750A2D1E-950D-4F25-8749-EE063DE25152}" destId="{AC0F321E-8349-4E4C-998F-E924ABACF115}" srcOrd="1" destOrd="0" presId="urn:microsoft.com/office/officeart/2005/8/layout/list1"/>
    <dgm:cxn modelId="{5C23863A-DF86-4D59-905C-BDD0DFFAB228}" type="presOf" srcId="{4CFFBE6D-C57C-44E1-9294-148FE7D505C1}" destId="{36F66872-2167-41D9-AC31-6685FC5753A4}" srcOrd="0" destOrd="0" presId="urn:microsoft.com/office/officeart/2005/8/layout/list1"/>
    <dgm:cxn modelId="{A459409F-9832-4013-A240-139B89283972}" type="presOf" srcId="{B902B938-A567-483F-B5B0-B7453B6EAED3}" destId="{8ADB2565-6879-4E3B-A6B5-368280D030ED}" srcOrd="1" destOrd="0" presId="urn:microsoft.com/office/officeart/2005/8/layout/list1"/>
    <dgm:cxn modelId="{A7EBC4C4-67B2-400D-9519-89E1F2FA76B6}" type="presOf" srcId="{6E60E239-2B8A-4540-89CB-F47DB5B336E8}" destId="{9DED7D1F-06C0-46B8-A781-1CC84084677C}" srcOrd="0" destOrd="0" presId="urn:microsoft.com/office/officeart/2005/8/layout/list1"/>
    <dgm:cxn modelId="{49734A24-2CC7-466B-A37E-96E610F2688B}" type="presOf" srcId="{1A87DD50-4D38-47C6-8B52-37C5C59E33C5}" destId="{7A10FCFE-0634-4F61-801E-0480DC345FCC}" srcOrd="1" destOrd="0" presId="urn:microsoft.com/office/officeart/2005/8/layout/list1"/>
    <dgm:cxn modelId="{CE84472D-6342-4703-89C3-11447E07B365}" type="presParOf" srcId="{36F66872-2167-41D9-AC31-6685FC5753A4}" destId="{5AE713E7-3DE1-4702-A601-FD807E0E452A}" srcOrd="0" destOrd="0" presId="urn:microsoft.com/office/officeart/2005/8/layout/list1"/>
    <dgm:cxn modelId="{E7F1D1DD-8215-4CA7-9E58-92D590359413}" type="presParOf" srcId="{5AE713E7-3DE1-4702-A601-FD807E0E452A}" destId="{6E7DDD78-6396-4A7A-AB49-0DEBF2DECDD6}" srcOrd="0" destOrd="0" presId="urn:microsoft.com/office/officeart/2005/8/layout/list1"/>
    <dgm:cxn modelId="{F0C58AB5-8AE1-48F8-B6C8-292141DCE484}" type="presParOf" srcId="{5AE713E7-3DE1-4702-A601-FD807E0E452A}" destId="{AC0F321E-8349-4E4C-998F-E924ABACF115}" srcOrd="1" destOrd="0" presId="urn:microsoft.com/office/officeart/2005/8/layout/list1"/>
    <dgm:cxn modelId="{8372BAE9-3CB2-456D-A05A-710E9113F385}" type="presParOf" srcId="{36F66872-2167-41D9-AC31-6685FC5753A4}" destId="{F1845F56-C5E7-46D5-9294-EE3C75879078}" srcOrd="1" destOrd="0" presId="urn:microsoft.com/office/officeart/2005/8/layout/list1"/>
    <dgm:cxn modelId="{E2F46339-786F-421D-8CFF-FD36037FC84A}" type="presParOf" srcId="{36F66872-2167-41D9-AC31-6685FC5753A4}" destId="{D9108225-6A11-4CF0-9F57-C6BFAD9F76FF}" srcOrd="2" destOrd="0" presId="urn:microsoft.com/office/officeart/2005/8/layout/list1"/>
    <dgm:cxn modelId="{A7028CDC-507F-4BD1-8BFF-8EA8CF51D2C9}" type="presParOf" srcId="{36F66872-2167-41D9-AC31-6685FC5753A4}" destId="{346A8EAE-2665-408A-B0BF-D50BF25CAA83}" srcOrd="3" destOrd="0" presId="urn:microsoft.com/office/officeart/2005/8/layout/list1"/>
    <dgm:cxn modelId="{37B2C4DB-83D3-4973-9E8A-0D63DDFD2085}" type="presParOf" srcId="{36F66872-2167-41D9-AC31-6685FC5753A4}" destId="{764C2972-C779-4212-B0B8-0BE5D21B73FD}" srcOrd="4" destOrd="0" presId="urn:microsoft.com/office/officeart/2005/8/layout/list1"/>
    <dgm:cxn modelId="{86F97494-6769-4E2E-ADA6-FF921D9A1401}" type="presParOf" srcId="{764C2972-C779-4212-B0B8-0BE5D21B73FD}" destId="{6073D287-4386-4A4D-9AF8-F6E4DC4D8E33}" srcOrd="0" destOrd="0" presId="urn:microsoft.com/office/officeart/2005/8/layout/list1"/>
    <dgm:cxn modelId="{52F423EB-DCB5-4FDD-9CB8-5F28A8D6130C}" type="presParOf" srcId="{764C2972-C779-4212-B0B8-0BE5D21B73FD}" destId="{8ADB2565-6879-4E3B-A6B5-368280D030ED}" srcOrd="1" destOrd="0" presId="urn:microsoft.com/office/officeart/2005/8/layout/list1"/>
    <dgm:cxn modelId="{01473098-AD7F-4B8F-BF93-5C5548284872}" type="presParOf" srcId="{36F66872-2167-41D9-AC31-6685FC5753A4}" destId="{BA68CC1B-4972-4BE2-B9FF-2307EE771C17}" srcOrd="5" destOrd="0" presId="urn:microsoft.com/office/officeart/2005/8/layout/list1"/>
    <dgm:cxn modelId="{B35B8F65-178F-466B-8F61-180A711F19D9}" type="presParOf" srcId="{36F66872-2167-41D9-AC31-6685FC5753A4}" destId="{A6E3FE69-921B-465C-95B9-E03B260F105C}" srcOrd="6" destOrd="0" presId="urn:microsoft.com/office/officeart/2005/8/layout/list1"/>
    <dgm:cxn modelId="{E8A4A527-AB3B-4820-AA63-6AEF0572E658}" type="presParOf" srcId="{36F66872-2167-41D9-AC31-6685FC5753A4}" destId="{781486EC-C448-4103-AC2F-990A7FB9CBCC}" srcOrd="7" destOrd="0" presId="urn:microsoft.com/office/officeart/2005/8/layout/list1"/>
    <dgm:cxn modelId="{7715457F-2CBB-4E29-8B22-B940BFC5A373}" type="presParOf" srcId="{36F66872-2167-41D9-AC31-6685FC5753A4}" destId="{B2F336FC-1210-4179-B91B-0D4CC0FBEC85}" srcOrd="8" destOrd="0" presId="urn:microsoft.com/office/officeart/2005/8/layout/list1"/>
    <dgm:cxn modelId="{29500D67-FEEA-4A8F-8A5D-913AB9AB4B72}" type="presParOf" srcId="{B2F336FC-1210-4179-B91B-0D4CC0FBEC85}" destId="{5DF6AD17-84F4-4BD8-9935-0150AB280950}" srcOrd="0" destOrd="0" presId="urn:microsoft.com/office/officeart/2005/8/layout/list1"/>
    <dgm:cxn modelId="{72652BB3-CF12-4A38-9198-21367A9C07E7}" type="presParOf" srcId="{B2F336FC-1210-4179-B91B-0D4CC0FBEC85}" destId="{A5586D00-7E8C-4A01-9E35-CEB4E06A8BCA}" srcOrd="1" destOrd="0" presId="urn:microsoft.com/office/officeart/2005/8/layout/list1"/>
    <dgm:cxn modelId="{88E599E3-066B-4675-96A2-359EFA5B38FA}" type="presParOf" srcId="{36F66872-2167-41D9-AC31-6685FC5753A4}" destId="{50A3EC3A-2636-4C14-A06F-88D9AA92345D}" srcOrd="9" destOrd="0" presId="urn:microsoft.com/office/officeart/2005/8/layout/list1"/>
    <dgm:cxn modelId="{9E52C31C-7B4B-4693-BB25-B745588CB27F}" type="presParOf" srcId="{36F66872-2167-41D9-AC31-6685FC5753A4}" destId="{F219CA55-9142-46F0-A7A0-070323607627}" srcOrd="10" destOrd="0" presId="urn:microsoft.com/office/officeart/2005/8/layout/list1"/>
    <dgm:cxn modelId="{821CD978-81A1-488B-9F6A-6E944F3F3770}" type="presParOf" srcId="{36F66872-2167-41D9-AC31-6685FC5753A4}" destId="{63DE070F-CB26-4365-93CC-F39468F57BEE}" srcOrd="11" destOrd="0" presId="urn:microsoft.com/office/officeart/2005/8/layout/list1"/>
    <dgm:cxn modelId="{2CE21B37-811B-4EAD-8546-65D138A95B89}" type="presParOf" srcId="{36F66872-2167-41D9-AC31-6685FC5753A4}" destId="{1555143C-A5E0-4967-A180-A488707B87AF}" srcOrd="12" destOrd="0" presId="urn:microsoft.com/office/officeart/2005/8/layout/list1"/>
    <dgm:cxn modelId="{E83A00F4-C752-4B1A-AEAF-14E7A2B5F69F}" type="presParOf" srcId="{1555143C-A5E0-4967-A180-A488707B87AF}" destId="{FC07AF2B-A7EE-43A2-99F8-823C3E346369}" srcOrd="0" destOrd="0" presId="urn:microsoft.com/office/officeart/2005/8/layout/list1"/>
    <dgm:cxn modelId="{50DC840D-80E5-40B7-8829-A42BC0EC191A}" type="presParOf" srcId="{1555143C-A5E0-4967-A180-A488707B87AF}" destId="{7A10FCFE-0634-4F61-801E-0480DC345FCC}" srcOrd="1" destOrd="0" presId="urn:microsoft.com/office/officeart/2005/8/layout/list1"/>
    <dgm:cxn modelId="{23CDB2F5-6FE6-497A-B5AA-B36DE1393FC6}" type="presParOf" srcId="{36F66872-2167-41D9-AC31-6685FC5753A4}" destId="{D0192FE1-621C-4776-9C9D-163D5AB6252E}" srcOrd="13" destOrd="0" presId="urn:microsoft.com/office/officeart/2005/8/layout/list1"/>
    <dgm:cxn modelId="{81C286B2-22D1-4D38-893B-B0AC224885E7}" type="presParOf" srcId="{36F66872-2167-41D9-AC31-6685FC5753A4}" destId="{125252D3-B692-4735-B8DE-68AD5CADD816}" srcOrd="14" destOrd="0" presId="urn:microsoft.com/office/officeart/2005/8/layout/list1"/>
    <dgm:cxn modelId="{11C9DED0-3958-4701-9DB0-F25540FBFDA9}" type="presParOf" srcId="{36F66872-2167-41D9-AC31-6685FC5753A4}" destId="{C18116F0-9F38-4B61-B58D-2E748B2CF86E}" srcOrd="15" destOrd="0" presId="urn:microsoft.com/office/officeart/2005/8/layout/list1"/>
    <dgm:cxn modelId="{DA5B72E2-9C55-425F-9207-4F2DD3742D09}" type="presParOf" srcId="{36F66872-2167-41D9-AC31-6685FC5753A4}" destId="{5D9D22EC-D4DD-4A80-B1ED-126D8E8B94A5}" srcOrd="16" destOrd="0" presId="urn:microsoft.com/office/officeart/2005/8/layout/list1"/>
    <dgm:cxn modelId="{F829FEA5-2227-4888-B5B8-4E9E5D78A455}" type="presParOf" srcId="{5D9D22EC-D4DD-4A80-B1ED-126D8E8B94A5}" destId="{9DED7D1F-06C0-46B8-A781-1CC84084677C}" srcOrd="0" destOrd="0" presId="urn:microsoft.com/office/officeart/2005/8/layout/list1"/>
    <dgm:cxn modelId="{051F2ADD-451A-40FE-9DF5-B4A91F04EEF3}" type="presParOf" srcId="{5D9D22EC-D4DD-4A80-B1ED-126D8E8B94A5}" destId="{5FF7A3F1-3F49-4E74-80CD-BEEF7A5BD24A}" srcOrd="1" destOrd="0" presId="urn:microsoft.com/office/officeart/2005/8/layout/list1"/>
    <dgm:cxn modelId="{74A8CFA3-A602-47DD-B8D6-96A3CB52A163}" type="presParOf" srcId="{36F66872-2167-41D9-AC31-6685FC5753A4}" destId="{397A7F9F-91AB-4BB6-B21B-DF395C81371B}" srcOrd="17" destOrd="0" presId="urn:microsoft.com/office/officeart/2005/8/layout/list1"/>
    <dgm:cxn modelId="{69D899E7-DB26-489C-A090-7828B642F582}" type="presParOf" srcId="{36F66872-2167-41D9-AC31-6685FC5753A4}" destId="{0C790E0B-8259-4FDA-ACA8-C3E0518D3C3C}" srcOrd="18" destOrd="0" presId="urn:microsoft.com/office/officeart/2005/8/layout/list1"/>
    <dgm:cxn modelId="{5A766734-853B-46C1-B91D-B0B3C7F14B16}" type="presParOf" srcId="{36F66872-2167-41D9-AC31-6685FC5753A4}" destId="{48792B15-D7DA-4DDC-B24A-43EE26A7E81B}" srcOrd="19" destOrd="0" presId="urn:microsoft.com/office/officeart/2005/8/layout/list1"/>
    <dgm:cxn modelId="{34DE492B-CF3C-47EF-A206-CC0B62BA0553}" type="presParOf" srcId="{36F66872-2167-41D9-AC31-6685FC5753A4}" destId="{63CE39E8-78E5-4BA6-BDDD-92F6FC3290A1}" srcOrd="20" destOrd="0" presId="urn:microsoft.com/office/officeart/2005/8/layout/list1"/>
    <dgm:cxn modelId="{3FAF0E7B-7105-41CF-955C-FDACC53008D9}" type="presParOf" srcId="{63CE39E8-78E5-4BA6-BDDD-92F6FC3290A1}" destId="{27E86F1E-E08F-453D-9241-F0EE9E3B0F16}" srcOrd="0" destOrd="0" presId="urn:microsoft.com/office/officeart/2005/8/layout/list1"/>
    <dgm:cxn modelId="{D154BBA7-EEB1-498A-A06C-B59916D95190}" type="presParOf" srcId="{63CE39E8-78E5-4BA6-BDDD-92F6FC3290A1}" destId="{21C574A5-4F06-411A-A412-ABB45EACC7A0}" srcOrd="1" destOrd="0" presId="urn:microsoft.com/office/officeart/2005/8/layout/list1"/>
    <dgm:cxn modelId="{5781A45D-1A3D-4F0F-B04A-F136DBF832DA}" type="presParOf" srcId="{36F66872-2167-41D9-AC31-6685FC5753A4}" destId="{F357277E-963D-4B9D-B71B-11744AB311B3}" srcOrd="21" destOrd="0" presId="urn:microsoft.com/office/officeart/2005/8/layout/list1"/>
    <dgm:cxn modelId="{5FFCF81A-59FF-4A22-B40A-906FCDAB66A7}" type="presParOf" srcId="{36F66872-2167-41D9-AC31-6685FC5753A4}" destId="{B07B445B-6352-4B28-9650-825AEE3F575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5932F-F7AC-48E6-9208-9F0E0F9292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118432-4C0E-487A-ACE7-11F683DC16FA}">
      <dgm:prSet phldrT="[Texto]"/>
      <dgm:spPr/>
      <dgm:t>
        <a:bodyPr/>
        <a:lstStyle/>
        <a:p>
          <a:r>
            <a:rPr lang="pt-BR" dirty="0" smtClean="0"/>
            <a:t>Diretoria</a:t>
          </a:r>
          <a:endParaRPr lang="pt-BR" dirty="0"/>
        </a:p>
      </dgm:t>
    </dgm:pt>
    <dgm:pt modelId="{759C45A0-327C-439F-8CD7-0D5A2BD40119}" type="parTrans" cxnId="{C8BF9140-16B3-4EF8-BBAB-AE16FFF2CDD8}">
      <dgm:prSet/>
      <dgm:spPr/>
      <dgm:t>
        <a:bodyPr/>
        <a:lstStyle/>
        <a:p>
          <a:endParaRPr lang="pt-BR"/>
        </a:p>
      </dgm:t>
    </dgm:pt>
    <dgm:pt modelId="{CCB18148-2CE7-45FC-A87E-7C3FD586423B}" type="sibTrans" cxnId="{C8BF9140-16B3-4EF8-BBAB-AE16FFF2CDD8}">
      <dgm:prSet/>
      <dgm:spPr/>
      <dgm:t>
        <a:bodyPr/>
        <a:lstStyle/>
        <a:p>
          <a:endParaRPr lang="pt-BR"/>
        </a:p>
      </dgm:t>
    </dgm:pt>
    <dgm:pt modelId="{077EF3ED-0E17-469E-9A7B-7209FE72A39B}">
      <dgm:prSet phldrT="[Texto]"/>
      <dgm:spPr/>
      <dgm:t>
        <a:bodyPr/>
        <a:lstStyle/>
        <a:p>
          <a:r>
            <a:rPr lang="pt-BR" dirty="0" smtClean="0"/>
            <a:t>Coord. Qualidade</a:t>
          </a:r>
          <a:endParaRPr lang="pt-BR" dirty="0"/>
        </a:p>
      </dgm:t>
    </dgm:pt>
    <dgm:pt modelId="{A23CEBBD-7285-4C39-AF69-AE4FF6FA1F43}" type="parTrans" cxnId="{0B304653-5B47-4437-868D-8F6F81422F4F}">
      <dgm:prSet/>
      <dgm:spPr/>
      <dgm:t>
        <a:bodyPr/>
        <a:lstStyle/>
        <a:p>
          <a:endParaRPr lang="pt-BR"/>
        </a:p>
      </dgm:t>
    </dgm:pt>
    <dgm:pt modelId="{60B5D513-7B70-4E7B-9107-9116AE94FEC8}" type="sibTrans" cxnId="{0B304653-5B47-4437-868D-8F6F81422F4F}">
      <dgm:prSet/>
      <dgm:spPr/>
      <dgm:t>
        <a:bodyPr/>
        <a:lstStyle/>
        <a:p>
          <a:endParaRPr lang="pt-BR"/>
        </a:p>
      </dgm:t>
    </dgm:pt>
    <dgm:pt modelId="{C7422B4B-2160-4882-8F38-210AF42A968A}">
      <dgm:prSet phldrT="[Texto]"/>
      <dgm:spPr/>
      <dgm:t>
        <a:bodyPr/>
        <a:lstStyle/>
        <a:p>
          <a:r>
            <a:rPr lang="pt-BR" dirty="0" smtClean="0"/>
            <a:t>Atendimento ao cliente</a:t>
          </a:r>
          <a:endParaRPr lang="pt-BR" dirty="0"/>
        </a:p>
      </dgm:t>
    </dgm:pt>
    <dgm:pt modelId="{5A69C058-0912-4F2D-994F-3BCFD9692903}" type="parTrans" cxnId="{62E9A12F-6CD6-4B88-A0DF-4640A4958AEA}">
      <dgm:prSet/>
      <dgm:spPr/>
      <dgm:t>
        <a:bodyPr/>
        <a:lstStyle/>
        <a:p>
          <a:endParaRPr lang="pt-BR"/>
        </a:p>
      </dgm:t>
    </dgm:pt>
    <dgm:pt modelId="{25C7C459-083D-4FB6-8C7B-468A08DC4791}" type="sibTrans" cxnId="{62E9A12F-6CD6-4B88-A0DF-4640A4958AEA}">
      <dgm:prSet/>
      <dgm:spPr/>
      <dgm:t>
        <a:bodyPr/>
        <a:lstStyle/>
        <a:p>
          <a:endParaRPr lang="pt-BR"/>
        </a:p>
      </dgm:t>
    </dgm:pt>
    <dgm:pt modelId="{EB2BD043-6065-4095-A56A-F88942C70A80}">
      <dgm:prSet phldrT="[Texto]"/>
      <dgm:spPr/>
      <dgm:t>
        <a:bodyPr/>
        <a:lstStyle/>
        <a:p>
          <a:r>
            <a:rPr lang="pt-BR" dirty="0" err="1" smtClean="0"/>
            <a:t>Gte</a:t>
          </a:r>
          <a:r>
            <a:rPr lang="pt-BR" dirty="0" smtClean="0"/>
            <a:t> operações</a:t>
          </a:r>
          <a:endParaRPr lang="pt-BR" dirty="0"/>
        </a:p>
      </dgm:t>
    </dgm:pt>
    <dgm:pt modelId="{C780522C-4FAA-401D-BACC-1A3CED59CC64}" type="parTrans" cxnId="{2C54D1F4-8508-472B-918D-DC0D1C7080C2}">
      <dgm:prSet/>
      <dgm:spPr/>
      <dgm:t>
        <a:bodyPr/>
        <a:lstStyle/>
        <a:p>
          <a:endParaRPr lang="pt-BR"/>
        </a:p>
      </dgm:t>
    </dgm:pt>
    <dgm:pt modelId="{AF67874C-554E-4876-874B-2B891C2AD9A3}" type="sibTrans" cxnId="{2C54D1F4-8508-472B-918D-DC0D1C7080C2}">
      <dgm:prSet/>
      <dgm:spPr/>
      <dgm:t>
        <a:bodyPr/>
        <a:lstStyle/>
        <a:p>
          <a:endParaRPr lang="pt-BR"/>
        </a:p>
      </dgm:t>
    </dgm:pt>
    <dgm:pt modelId="{9E25DD8F-C36F-497A-92D1-87FB077A00CB}">
      <dgm:prSet phldrT="[Texto]"/>
      <dgm:spPr/>
      <dgm:t>
        <a:bodyPr/>
        <a:lstStyle/>
        <a:p>
          <a:r>
            <a:rPr lang="pt-BR" dirty="0" smtClean="0"/>
            <a:t>Supervisor operações / Coord. Qualidade</a:t>
          </a:r>
          <a:endParaRPr lang="pt-BR" dirty="0"/>
        </a:p>
      </dgm:t>
    </dgm:pt>
    <dgm:pt modelId="{FDE3C370-CD8F-4B5E-A861-818AC44605A1}" type="parTrans" cxnId="{446947D0-1E73-4EAC-8CFD-747A9BF6ED80}">
      <dgm:prSet/>
      <dgm:spPr/>
      <dgm:t>
        <a:bodyPr/>
        <a:lstStyle/>
        <a:p>
          <a:endParaRPr lang="pt-BR"/>
        </a:p>
      </dgm:t>
    </dgm:pt>
    <dgm:pt modelId="{91C71E50-4164-4252-9CBF-32C3DCF17E4B}" type="sibTrans" cxnId="{446947D0-1E73-4EAC-8CFD-747A9BF6ED80}">
      <dgm:prSet/>
      <dgm:spPr/>
      <dgm:t>
        <a:bodyPr/>
        <a:lstStyle/>
        <a:p>
          <a:endParaRPr lang="pt-BR"/>
        </a:p>
      </dgm:t>
    </dgm:pt>
    <dgm:pt modelId="{10C400A8-6735-4477-ACDE-F85C4A6BA213}">
      <dgm:prSet phldrT="[Texto]"/>
      <dgm:spPr/>
      <dgm:t>
        <a:bodyPr/>
        <a:lstStyle/>
        <a:p>
          <a:r>
            <a:rPr lang="pt-BR" dirty="0" smtClean="0"/>
            <a:t>Staff: SSMA e Qualidade</a:t>
          </a:r>
          <a:endParaRPr lang="pt-BR" dirty="0"/>
        </a:p>
      </dgm:t>
    </dgm:pt>
    <dgm:pt modelId="{F74C21EE-2CC8-467A-B168-471A51C0E3F6}" type="parTrans" cxnId="{842590BD-DCEF-46B7-81C6-300F0F35FCB5}">
      <dgm:prSet/>
      <dgm:spPr/>
      <dgm:t>
        <a:bodyPr/>
        <a:lstStyle/>
        <a:p>
          <a:endParaRPr lang="pt-BR"/>
        </a:p>
      </dgm:t>
    </dgm:pt>
    <dgm:pt modelId="{4FF656BE-3A6E-4C74-94FF-850FFEABBF27}" type="sibTrans" cxnId="{842590BD-DCEF-46B7-81C6-300F0F35FCB5}">
      <dgm:prSet/>
      <dgm:spPr/>
      <dgm:t>
        <a:bodyPr/>
        <a:lstStyle/>
        <a:p>
          <a:endParaRPr lang="pt-BR"/>
        </a:p>
      </dgm:t>
    </dgm:pt>
    <dgm:pt modelId="{F5DB6B88-2823-4583-900B-53BC80D294D6}" type="pres">
      <dgm:prSet presAssocID="{B9E5932F-F7AC-48E6-9208-9F0E0F9292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3288BA0-0BCA-4EA6-80F3-A81E73FE89FC}" type="pres">
      <dgm:prSet presAssocID="{AB118432-4C0E-487A-ACE7-11F683DC16FA}" presName="hierRoot1" presStyleCnt="0"/>
      <dgm:spPr/>
    </dgm:pt>
    <dgm:pt modelId="{296C024F-DF91-4949-889A-9B71592D8F72}" type="pres">
      <dgm:prSet presAssocID="{AB118432-4C0E-487A-ACE7-11F683DC16FA}" presName="composite" presStyleCnt="0"/>
      <dgm:spPr/>
    </dgm:pt>
    <dgm:pt modelId="{4DBD9C02-6CE0-41F4-91A6-8970F122893C}" type="pres">
      <dgm:prSet presAssocID="{AB118432-4C0E-487A-ACE7-11F683DC16FA}" presName="background" presStyleLbl="node0" presStyleIdx="0" presStyleCnt="2"/>
      <dgm:spPr/>
    </dgm:pt>
    <dgm:pt modelId="{D7FC6198-A2C3-41AD-92C3-DF521DB9DEFC}" type="pres">
      <dgm:prSet presAssocID="{AB118432-4C0E-487A-ACE7-11F683DC16FA}" presName="text" presStyleLbl="fgAcc0" presStyleIdx="0" presStyleCnt="2" custLinFactNeighborX="96556" custLinFactNeighborY="-747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36F804-044A-4D58-9D76-D1CFC06D8276}" type="pres">
      <dgm:prSet presAssocID="{AB118432-4C0E-487A-ACE7-11F683DC16FA}" presName="hierChild2" presStyleCnt="0"/>
      <dgm:spPr/>
    </dgm:pt>
    <dgm:pt modelId="{46057A01-A716-4B62-947C-A0F34D4D7F4A}" type="pres">
      <dgm:prSet presAssocID="{10C400A8-6735-4477-ACDE-F85C4A6BA213}" presName="hierRoot1" presStyleCnt="0"/>
      <dgm:spPr/>
    </dgm:pt>
    <dgm:pt modelId="{39EE51D9-0CEB-4209-A9C8-E48B82272554}" type="pres">
      <dgm:prSet presAssocID="{10C400A8-6735-4477-ACDE-F85C4A6BA213}" presName="composite" presStyleCnt="0"/>
      <dgm:spPr/>
    </dgm:pt>
    <dgm:pt modelId="{9C085B18-48C4-47AE-B064-D5CCF3D07437}" type="pres">
      <dgm:prSet presAssocID="{10C400A8-6735-4477-ACDE-F85C4A6BA213}" presName="background" presStyleLbl="node0" presStyleIdx="1" presStyleCnt="2"/>
      <dgm:spPr/>
    </dgm:pt>
    <dgm:pt modelId="{FC66117C-C298-4B17-A445-81C94F740D4E}" type="pres">
      <dgm:prSet presAssocID="{10C400A8-6735-4477-ACDE-F85C4A6BA213}" presName="text" presStyleLbl="fgAcc0" presStyleIdx="1" presStyleCnt="2" custLinFactX="400000" custLinFactY="-103360" custLinFactNeighborX="447656" custLinFactNeighborY="-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CA2C7E-A21B-4DAD-8F82-8BE68B6FAD5F}" type="pres">
      <dgm:prSet presAssocID="{10C400A8-6735-4477-ACDE-F85C4A6BA213}" presName="hierChild2" presStyleCnt="0"/>
      <dgm:spPr/>
    </dgm:pt>
    <dgm:pt modelId="{A3A2A890-9C33-4965-BD2C-25195D7FE82E}" type="pres">
      <dgm:prSet presAssocID="{A23CEBBD-7285-4C39-AF69-AE4FF6FA1F43}" presName="Name10" presStyleLbl="parChTrans1D2" presStyleIdx="0" presStyleCnt="2"/>
      <dgm:spPr/>
      <dgm:t>
        <a:bodyPr/>
        <a:lstStyle/>
        <a:p>
          <a:endParaRPr lang="pt-BR"/>
        </a:p>
      </dgm:t>
    </dgm:pt>
    <dgm:pt modelId="{0F428E29-43EB-4378-A13A-41C8B8EFB3D9}" type="pres">
      <dgm:prSet presAssocID="{077EF3ED-0E17-469E-9A7B-7209FE72A39B}" presName="hierRoot2" presStyleCnt="0"/>
      <dgm:spPr/>
    </dgm:pt>
    <dgm:pt modelId="{7845AE20-B24A-4651-8A10-FFE3C9FB19FC}" type="pres">
      <dgm:prSet presAssocID="{077EF3ED-0E17-469E-9A7B-7209FE72A39B}" presName="composite2" presStyleCnt="0"/>
      <dgm:spPr/>
    </dgm:pt>
    <dgm:pt modelId="{F2165C51-6C10-40E9-9A99-594896F22760}" type="pres">
      <dgm:prSet presAssocID="{077EF3ED-0E17-469E-9A7B-7209FE72A39B}" presName="background2" presStyleLbl="node2" presStyleIdx="0" presStyleCnt="2"/>
      <dgm:spPr/>
    </dgm:pt>
    <dgm:pt modelId="{94EA41C1-3121-48D3-8C57-E6E9912DEDD3}" type="pres">
      <dgm:prSet presAssocID="{077EF3ED-0E17-469E-9A7B-7209FE72A39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F931FC-9E52-4EDC-99EC-33A6D3AADFEA}" type="pres">
      <dgm:prSet presAssocID="{077EF3ED-0E17-469E-9A7B-7209FE72A39B}" presName="hierChild3" presStyleCnt="0"/>
      <dgm:spPr/>
    </dgm:pt>
    <dgm:pt modelId="{87D27C9E-3EF8-4882-B345-2683F4BD0B14}" type="pres">
      <dgm:prSet presAssocID="{5A69C058-0912-4F2D-994F-3BCFD9692903}" presName="Name17" presStyleLbl="parChTrans1D3" presStyleIdx="0" presStyleCnt="2"/>
      <dgm:spPr/>
      <dgm:t>
        <a:bodyPr/>
        <a:lstStyle/>
        <a:p>
          <a:endParaRPr lang="pt-BR"/>
        </a:p>
      </dgm:t>
    </dgm:pt>
    <dgm:pt modelId="{B96F9667-5E99-4431-B37B-95E905D35B81}" type="pres">
      <dgm:prSet presAssocID="{C7422B4B-2160-4882-8F38-210AF42A968A}" presName="hierRoot3" presStyleCnt="0"/>
      <dgm:spPr/>
    </dgm:pt>
    <dgm:pt modelId="{6B6EE885-C7C4-47E5-B869-B0A42CECEFCC}" type="pres">
      <dgm:prSet presAssocID="{C7422B4B-2160-4882-8F38-210AF42A968A}" presName="composite3" presStyleCnt="0"/>
      <dgm:spPr/>
    </dgm:pt>
    <dgm:pt modelId="{B8647627-943E-462B-884F-B732D721AFF0}" type="pres">
      <dgm:prSet presAssocID="{C7422B4B-2160-4882-8F38-210AF42A968A}" presName="background3" presStyleLbl="node3" presStyleIdx="0" presStyleCnt="2"/>
      <dgm:spPr/>
    </dgm:pt>
    <dgm:pt modelId="{03E2FABF-8312-40F7-8100-AC9C817EEB77}" type="pres">
      <dgm:prSet presAssocID="{C7422B4B-2160-4882-8F38-210AF42A968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F0E034-2207-4416-A548-803729533A6E}" type="pres">
      <dgm:prSet presAssocID="{C7422B4B-2160-4882-8F38-210AF42A968A}" presName="hierChild4" presStyleCnt="0"/>
      <dgm:spPr/>
    </dgm:pt>
    <dgm:pt modelId="{8DDFC3E2-72BA-47A7-80D1-2176131F3596}" type="pres">
      <dgm:prSet presAssocID="{C780522C-4FAA-401D-BACC-1A3CED59CC64}" presName="Name10" presStyleLbl="parChTrans1D2" presStyleIdx="1" presStyleCnt="2"/>
      <dgm:spPr/>
      <dgm:t>
        <a:bodyPr/>
        <a:lstStyle/>
        <a:p>
          <a:endParaRPr lang="pt-BR"/>
        </a:p>
      </dgm:t>
    </dgm:pt>
    <dgm:pt modelId="{B6A010D7-819C-4634-B8FA-80527A793AC5}" type="pres">
      <dgm:prSet presAssocID="{EB2BD043-6065-4095-A56A-F88942C70A80}" presName="hierRoot2" presStyleCnt="0"/>
      <dgm:spPr/>
    </dgm:pt>
    <dgm:pt modelId="{70DC1ABF-18CF-494A-A415-62C9F5F8AAA1}" type="pres">
      <dgm:prSet presAssocID="{EB2BD043-6065-4095-A56A-F88942C70A80}" presName="composite2" presStyleCnt="0"/>
      <dgm:spPr/>
    </dgm:pt>
    <dgm:pt modelId="{7A5B1B0C-E011-494A-9D4B-EBBEB93649BA}" type="pres">
      <dgm:prSet presAssocID="{EB2BD043-6065-4095-A56A-F88942C70A80}" presName="background2" presStyleLbl="node2" presStyleIdx="1" presStyleCnt="2"/>
      <dgm:spPr/>
    </dgm:pt>
    <dgm:pt modelId="{15D2EE81-50B0-4A7D-9396-F3FDA1DA9F49}" type="pres">
      <dgm:prSet presAssocID="{EB2BD043-6065-4095-A56A-F88942C70A80}" presName="text2" presStyleLbl="fgAcc2" presStyleIdx="1" presStyleCnt="2" custLinFactNeighborX="3030" custLinFactNeighborY="362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21F780-A21C-4202-9420-B469FF2AF60B}" type="pres">
      <dgm:prSet presAssocID="{EB2BD043-6065-4095-A56A-F88942C70A80}" presName="hierChild3" presStyleCnt="0"/>
      <dgm:spPr/>
    </dgm:pt>
    <dgm:pt modelId="{2D6D82E4-86A9-45A0-B2C8-534C3DF59853}" type="pres">
      <dgm:prSet presAssocID="{FDE3C370-CD8F-4B5E-A861-818AC44605A1}" presName="Name17" presStyleLbl="parChTrans1D3" presStyleIdx="1" presStyleCnt="2"/>
      <dgm:spPr/>
      <dgm:t>
        <a:bodyPr/>
        <a:lstStyle/>
        <a:p>
          <a:endParaRPr lang="pt-BR"/>
        </a:p>
      </dgm:t>
    </dgm:pt>
    <dgm:pt modelId="{89514340-483F-4282-ABCE-6970B1A96D62}" type="pres">
      <dgm:prSet presAssocID="{9E25DD8F-C36F-497A-92D1-87FB077A00CB}" presName="hierRoot3" presStyleCnt="0"/>
      <dgm:spPr/>
    </dgm:pt>
    <dgm:pt modelId="{1DFDE637-78CD-4511-878F-B33A4A0A4D1E}" type="pres">
      <dgm:prSet presAssocID="{9E25DD8F-C36F-497A-92D1-87FB077A00CB}" presName="composite3" presStyleCnt="0"/>
      <dgm:spPr/>
    </dgm:pt>
    <dgm:pt modelId="{558C0A8E-7F65-405D-82DE-167F481B070E}" type="pres">
      <dgm:prSet presAssocID="{9E25DD8F-C36F-497A-92D1-87FB077A00CB}" presName="background3" presStyleLbl="node3" presStyleIdx="1" presStyleCnt="2"/>
      <dgm:spPr/>
    </dgm:pt>
    <dgm:pt modelId="{66BA6B95-5B9C-4111-AA45-B39FD9610D52}" type="pres">
      <dgm:prSet presAssocID="{9E25DD8F-C36F-497A-92D1-87FB077A00CB}" presName="text3" presStyleLbl="fgAcc3" presStyleIdx="1" presStyleCnt="2" custLinFactNeighborX="11111" custLinFactNeighborY="306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46CB7F-7CCD-41D0-882A-D0772A4A1561}" type="pres">
      <dgm:prSet presAssocID="{9E25DD8F-C36F-497A-92D1-87FB077A00CB}" presName="hierChild4" presStyleCnt="0"/>
      <dgm:spPr/>
    </dgm:pt>
  </dgm:ptLst>
  <dgm:cxnLst>
    <dgm:cxn modelId="{1450F34F-E7CB-4478-B8AE-4138B9D81CCC}" type="presOf" srcId="{5A69C058-0912-4F2D-994F-3BCFD9692903}" destId="{87D27C9E-3EF8-4882-B345-2683F4BD0B14}" srcOrd="0" destOrd="0" presId="urn:microsoft.com/office/officeart/2005/8/layout/hierarchy1"/>
    <dgm:cxn modelId="{BBE0A1EC-B3E7-4FA1-9D3C-DA4F872897F1}" type="presOf" srcId="{EB2BD043-6065-4095-A56A-F88942C70A80}" destId="{15D2EE81-50B0-4A7D-9396-F3FDA1DA9F49}" srcOrd="0" destOrd="0" presId="urn:microsoft.com/office/officeart/2005/8/layout/hierarchy1"/>
    <dgm:cxn modelId="{62E9A12F-6CD6-4B88-A0DF-4640A4958AEA}" srcId="{077EF3ED-0E17-469E-9A7B-7209FE72A39B}" destId="{C7422B4B-2160-4882-8F38-210AF42A968A}" srcOrd="0" destOrd="0" parTransId="{5A69C058-0912-4F2D-994F-3BCFD9692903}" sibTransId="{25C7C459-083D-4FB6-8C7B-468A08DC4791}"/>
    <dgm:cxn modelId="{C8BF9140-16B3-4EF8-BBAB-AE16FFF2CDD8}" srcId="{B9E5932F-F7AC-48E6-9208-9F0E0F929266}" destId="{AB118432-4C0E-487A-ACE7-11F683DC16FA}" srcOrd="0" destOrd="0" parTransId="{759C45A0-327C-439F-8CD7-0D5A2BD40119}" sibTransId="{CCB18148-2CE7-45FC-A87E-7C3FD586423B}"/>
    <dgm:cxn modelId="{D0962A6C-385A-4104-94D2-B937B5F56F76}" type="presOf" srcId="{FDE3C370-CD8F-4B5E-A861-818AC44605A1}" destId="{2D6D82E4-86A9-45A0-B2C8-534C3DF59853}" srcOrd="0" destOrd="0" presId="urn:microsoft.com/office/officeart/2005/8/layout/hierarchy1"/>
    <dgm:cxn modelId="{842590BD-DCEF-46B7-81C6-300F0F35FCB5}" srcId="{B9E5932F-F7AC-48E6-9208-9F0E0F929266}" destId="{10C400A8-6735-4477-ACDE-F85C4A6BA213}" srcOrd="1" destOrd="0" parTransId="{F74C21EE-2CC8-467A-B168-471A51C0E3F6}" sibTransId="{4FF656BE-3A6E-4C74-94FF-850FFEABBF27}"/>
    <dgm:cxn modelId="{C94EC524-66EA-4A69-8F4F-25D3571C8CFB}" type="presOf" srcId="{10C400A8-6735-4477-ACDE-F85C4A6BA213}" destId="{FC66117C-C298-4B17-A445-81C94F740D4E}" srcOrd="0" destOrd="0" presId="urn:microsoft.com/office/officeart/2005/8/layout/hierarchy1"/>
    <dgm:cxn modelId="{E7C566B2-C074-4844-881F-19A856C3C123}" type="presOf" srcId="{077EF3ED-0E17-469E-9A7B-7209FE72A39B}" destId="{94EA41C1-3121-48D3-8C57-E6E9912DEDD3}" srcOrd="0" destOrd="0" presId="urn:microsoft.com/office/officeart/2005/8/layout/hierarchy1"/>
    <dgm:cxn modelId="{1B036FCF-A8A7-4B64-A020-9715FF7607A4}" type="presOf" srcId="{A23CEBBD-7285-4C39-AF69-AE4FF6FA1F43}" destId="{A3A2A890-9C33-4965-BD2C-25195D7FE82E}" srcOrd="0" destOrd="0" presId="urn:microsoft.com/office/officeart/2005/8/layout/hierarchy1"/>
    <dgm:cxn modelId="{DC8AC640-1B4A-4254-B228-13E22DD3E18F}" type="presOf" srcId="{B9E5932F-F7AC-48E6-9208-9F0E0F929266}" destId="{F5DB6B88-2823-4583-900B-53BC80D294D6}" srcOrd="0" destOrd="0" presId="urn:microsoft.com/office/officeart/2005/8/layout/hierarchy1"/>
    <dgm:cxn modelId="{2C54D1F4-8508-472B-918D-DC0D1C7080C2}" srcId="{10C400A8-6735-4477-ACDE-F85C4A6BA213}" destId="{EB2BD043-6065-4095-A56A-F88942C70A80}" srcOrd="1" destOrd="0" parTransId="{C780522C-4FAA-401D-BACC-1A3CED59CC64}" sibTransId="{AF67874C-554E-4876-874B-2B891C2AD9A3}"/>
    <dgm:cxn modelId="{0B304653-5B47-4437-868D-8F6F81422F4F}" srcId="{10C400A8-6735-4477-ACDE-F85C4A6BA213}" destId="{077EF3ED-0E17-469E-9A7B-7209FE72A39B}" srcOrd="0" destOrd="0" parTransId="{A23CEBBD-7285-4C39-AF69-AE4FF6FA1F43}" sibTransId="{60B5D513-7B70-4E7B-9107-9116AE94FEC8}"/>
    <dgm:cxn modelId="{10DC14A0-9DE0-40DD-B0E8-0B8AF7C5921E}" type="presOf" srcId="{C780522C-4FAA-401D-BACC-1A3CED59CC64}" destId="{8DDFC3E2-72BA-47A7-80D1-2176131F3596}" srcOrd="0" destOrd="0" presId="urn:microsoft.com/office/officeart/2005/8/layout/hierarchy1"/>
    <dgm:cxn modelId="{FD9DF6B8-A900-43BA-B77E-F2E3A06D28FC}" type="presOf" srcId="{9E25DD8F-C36F-497A-92D1-87FB077A00CB}" destId="{66BA6B95-5B9C-4111-AA45-B39FD9610D52}" srcOrd="0" destOrd="0" presId="urn:microsoft.com/office/officeart/2005/8/layout/hierarchy1"/>
    <dgm:cxn modelId="{4D987034-7CA2-48EC-84FD-812072591473}" type="presOf" srcId="{AB118432-4C0E-487A-ACE7-11F683DC16FA}" destId="{D7FC6198-A2C3-41AD-92C3-DF521DB9DEFC}" srcOrd="0" destOrd="0" presId="urn:microsoft.com/office/officeart/2005/8/layout/hierarchy1"/>
    <dgm:cxn modelId="{446947D0-1E73-4EAC-8CFD-747A9BF6ED80}" srcId="{EB2BD043-6065-4095-A56A-F88942C70A80}" destId="{9E25DD8F-C36F-497A-92D1-87FB077A00CB}" srcOrd="0" destOrd="0" parTransId="{FDE3C370-CD8F-4B5E-A861-818AC44605A1}" sibTransId="{91C71E50-4164-4252-9CBF-32C3DCF17E4B}"/>
    <dgm:cxn modelId="{E77BDBAC-85BB-4B72-BB88-8C20F38498A6}" type="presOf" srcId="{C7422B4B-2160-4882-8F38-210AF42A968A}" destId="{03E2FABF-8312-40F7-8100-AC9C817EEB77}" srcOrd="0" destOrd="0" presId="urn:microsoft.com/office/officeart/2005/8/layout/hierarchy1"/>
    <dgm:cxn modelId="{EBD9FF4D-A434-4E7A-8666-A466EA4CF193}" type="presParOf" srcId="{F5DB6B88-2823-4583-900B-53BC80D294D6}" destId="{83288BA0-0BCA-4EA6-80F3-A81E73FE89FC}" srcOrd="0" destOrd="0" presId="urn:microsoft.com/office/officeart/2005/8/layout/hierarchy1"/>
    <dgm:cxn modelId="{DF244521-65A0-4A4F-AA8D-B4F3E875B46C}" type="presParOf" srcId="{83288BA0-0BCA-4EA6-80F3-A81E73FE89FC}" destId="{296C024F-DF91-4949-889A-9B71592D8F72}" srcOrd="0" destOrd="0" presId="urn:microsoft.com/office/officeart/2005/8/layout/hierarchy1"/>
    <dgm:cxn modelId="{33A52795-84EC-426B-B6B7-9207DA142BC7}" type="presParOf" srcId="{296C024F-DF91-4949-889A-9B71592D8F72}" destId="{4DBD9C02-6CE0-41F4-91A6-8970F122893C}" srcOrd="0" destOrd="0" presId="urn:microsoft.com/office/officeart/2005/8/layout/hierarchy1"/>
    <dgm:cxn modelId="{6DF689DE-40DF-424B-92B8-0DEACA52E407}" type="presParOf" srcId="{296C024F-DF91-4949-889A-9B71592D8F72}" destId="{D7FC6198-A2C3-41AD-92C3-DF521DB9DEFC}" srcOrd="1" destOrd="0" presId="urn:microsoft.com/office/officeart/2005/8/layout/hierarchy1"/>
    <dgm:cxn modelId="{46A63B6A-8857-4007-87F3-AD4C45F79E19}" type="presParOf" srcId="{83288BA0-0BCA-4EA6-80F3-A81E73FE89FC}" destId="{3536F804-044A-4D58-9D76-D1CFC06D8276}" srcOrd="1" destOrd="0" presId="urn:microsoft.com/office/officeart/2005/8/layout/hierarchy1"/>
    <dgm:cxn modelId="{18C5257B-5C74-421D-B9CC-6EF1675753A0}" type="presParOf" srcId="{F5DB6B88-2823-4583-900B-53BC80D294D6}" destId="{46057A01-A716-4B62-947C-A0F34D4D7F4A}" srcOrd="1" destOrd="0" presId="urn:microsoft.com/office/officeart/2005/8/layout/hierarchy1"/>
    <dgm:cxn modelId="{E4C37237-C118-485F-B82B-FC42516CF503}" type="presParOf" srcId="{46057A01-A716-4B62-947C-A0F34D4D7F4A}" destId="{39EE51D9-0CEB-4209-A9C8-E48B82272554}" srcOrd="0" destOrd="0" presId="urn:microsoft.com/office/officeart/2005/8/layout/hierarchy1"/>
    <dgm:cxn modelId="{BC20C9B2-536C-4540-BECF-59DFD0D2CE33}" type="presParOf" srcId="{39EE51D9-0CEB-4209-A9C8-E48B82272554}" destId="{9C085B18-48C4-47AE-B064-D5CCF3D07437}" srcOrd="0" destOrd="0" presId="urn:microsoft.com/office/officeart/2005/8/layout/hierarchy1"/>
    <dgm:cxn modelId="{912B02F2-D429-4CF0-8188-929EC2F3416E}" type="presParOf" srcId="{39EE51D9-0CEB-4209-A9C8-E48B82272554}" destId="{FC66117C-C298-4B17-A445-81C94F740D4E}" srcOrd="1" destOrd="0" presId="urn:microsoft.com/office/officeart/2005/8/layout/hierarchy1"/>
    <dgm:cxn modelId="{60736EAF-1023-41E5-89E6-05ABD443A590}" type="presParOf" srcId="{46057A01-A716-4B62-947C-A0F34D4D7F4A}" destId="{97CA2C7E-A21B-4DAD-8F82-8BE68B6FAD5F}" srcOrd="1" destOrd="0" presId="urn:microsoft.com/office/officeart/2005/8/layout/hierarchy1"/>
    <dgm:cxn modelId="{213AC283-2B18-453D-99FE-299D596CFACE}" type="presParOf" srcId="{97CA2C7E-A21B-4DAD-8F82-8BE68B6FAD5F}" destId="{A3A2A890-9C33-4965-BD2C-25195D7FE82E}" srcOrd="0" destOrd="0" presId="urn:microsoft.com/office/officeart/2005/8/layout/hierarchy1"/>
    <dgm:cxn modelId="{B7AB46A5-EE19-440F-87FD-A898364E965C}" type="presParOf" srcId="{97CA2C7E-A21B-4DAD-8F82-8BE68B6FAD5F}" destId="{0F428E29-43EB-4378-A13A-41C8B8EFB3D9}" srcOrd="1" destOrd="0" presId="urn:microsoft.com/office/officeart/2005/8/layout/hierarchy1"/>
    <dgm:cxn modelId="{69AF5661-523F-4A26-9258-6E02A249A16C}" type="presParOf" srcId="{0F428E29-43EB-4378-A13A-41C8B8EFB3D9}" destId="{7845AE20-B24A-4651-8A10-FFE3C9FB19FC}" srcOrd="0" destOrd="0" presId="urn:microsoft.com/office/officeart/2005/8/layout/hierarchy1"/>
    <dgm:cxn modelId="{A5264991-7944-4887-A2D5-1B51ED43A6F5}" type="presParOf" srcId="{7845AE20-B24A-4651-8A10-FFE3C9FB19FC}" destId="{F2165C51-6C10-40E9-9A99-594896F22760}" srcOrd="0" destOrd="0" presId="urn:microsoft.com/office/officeart/2005/8/layout/hierarchy1"/>
    <dgm:cxn modelId="{A8F1CF35-1EC9-463D-94FE-89BBC484F257}" type="presParOf" srcId="{7845AE20-B24A-4651-8A10-FFE3C9FB19FC}" destId="{94EA41C1-3121-48D3-8C57-E6E9912DEDD3}" srcOrd="1" destOrd="0" presId="urn:microsoft.com/office/officeart/2005/8/layout/hierarchy1"/>
    <dgm:cxn modelId="{41C5C4B1-4B00-4BEC-AB13-2814A71476D7}" type="presParOf" srcId="{0F428E29-43EB-4378-A13A-41C8B8EFB3D9}" destId="{BFF931FC-9E52-4EDC-99EC-33A6D3AADFEA}" srcOrd="1" destOrd="0" presId="urn:microsoft.com/office/officeart/2005/8/layout/hierarchy1"/>
    <dgm:cxn modelId="{52887380-4F28-409A-87D9-DD0BD826F1D2}" type="presParOf" srcId="{BFF931FC-9E52-4EDC-99EC-33A6D3AADFEA}" destId="{87D27C9E-3EF8-4882-B345-2683F4BD0B14}" srcOrd="0" destOrd="0" presId="urn:microsoft.com/office/officeart/2005/8/layout/hierarchy1"/>
    <dgm:cxn modelId="{629A9594-C48F-47CA-BC09-34C3E36D1BD2}" type="presParOf" srcId="{BFF931FC-9E52-4EDC-99EC-33A6D3AADFEA}" destId="{B96F9667-5E99-4431-B37B-95E905D35B81}" srcOrd="1" destOrd="0" presId="urn:microsoft.com/office/officeart/2005/8/layout/hierarchy1"/>
    <dgm:cxn modelId="{B65365F2-BDB5-482D-A4F1-A289F149D2C7}" type="presParOf" srcId="{B96F9667-5E99-4431-B37B-95E905D35B81}" destId="{6B6EE885-C7C4-47E5-B869-B0A42CECEFCC}" srcOrd="0" destOrd="0" presId="urn:microsoft.com/office/officeart/2005/8/layout/hierarchy1"/>
    <dgm:cxn modelId="{D6F4F2FF-8B3F-4395-8416-409A6561A409}" type="presParOf" srcId="{6B6EE885-C7C4-47E5-B869-B0A42CECEFCC}" destId="{B8647627-943E-462B-884F-B732D721AFF0}" srcOrd="0" destOrd="0" presId="urn:microsoft.com/office/officeart/2005/8/layout/hierarchy1"/>
    <dgm:cxn modelId="{CAECA9EF-4133-454E-B449-A3CAEFB410C5}" type="presParOf" srcId="{6B6EE885-C7C4-47E5-B869-B0A42CECEFCC}" destId="{03E2FABF-8312-40F7-8100-AC9C817EEB77}" srcOrd="1" destOrd="0" presId="urn:microsoft.com/office/officeart/2005/8/layout/hierarchy1"/>
    <dgm:cxn modelId="{3752D15A-E136-4093-A1C3-38B3563B3A34}" type="presParOf" srcId="{B96F9667-5E99-4431-B37B-95E905D35B81}" destId="{B0F0E034-2207-4416-A548-803729533A6E}" srcOrd="1" destOrd="0" presId="urn:microsoft.com/office/officeart/2005/8/layout/hierarchy1"/>
    <dgm:cxn modelId="{63F63507-8B52-46DE-90BE-AB7655A06D3D}" type="presParOf" srcId="{97CA2C7E-A21B-4DAD-8F82-8BE68B6FAD5F}" destId="{8DDFC3E2-72BA-47A7-80D1-2176131F3596}" srcOrd="2" destOrd="0" presId="urn:microsoft.com/office/officeart/2005/8/layout/hierarchy1"/>
    <dgm:cxn modelId="{6E33BDC5-C038-47AC-90E9-7C33683F7E18}" type="presParOf" srcId="{97CA2C7E-A21B-4DAD-8F82-8BE68B6FAD5F}" destId="{B6A010D7-819C-4634-B8FA-80527A793AC5}" srcOrd="3" destOrd="0" presId="urn:microsoft.com/office/officeart/2005/8/layout/hierarchy1"/>
    <dgm:cxn modelId="{77C5347E-47F2-4DBD-BC5D-2BA031CDC15C}" type="presParOf" srcId="{B6A010D7-819C-4634-B8FA-80527A793AC5}" destId="{70DC1ABF-18CF-494A-A415-62C9F5F8AAA1}" srcOrd="0" destOrd="0" presId="urn:microsoft.com/office/officeart/2005/8/layout/hierarchy1"/>
    <dgm:cxn modelId="{80F906B4-C0BF-49FC-8E96-72BFD560748F}" type="presParOf" srcId="{70DC1ABF-18CF-494A-A415-62C9F5F8AAA1}" destId="{7A5B1B0C-E011-494A-9D4B-EBBEB93649BA}" srcOrd="0" destOrd="0" presId="urn:microsoft.com/office/officeart/2005/8/layout/hierarchy1"/>
    <dgm:cxn modelId="{AF15E979-8256-4130-9448-6C615096A95F}" type="presParOf" srcId="{70DC1ABF-18CF-494A-A415-62C9F5F8AAA1}" destId="{15D2EE81-50B0-4A7D-9396-F3FDA1DA9F49}" srcOrd="1" destOrd="0" presId="urn:microsoft.com/office/officeart/2005/8/layout/hierarchy1"/>
    <dgm:cxn modelId="{E577ED0C-CBA3-4843-9D35-7B079E3D210A}" type="presParOf" srcId="{B6A010D7-819C-4634-B8FA-80527A793AC5}" destId="{B421F780-A21C-4202-9420-B469FF2AF60B}" srcOrd="1" destOrd="0" presId="urn:microsoft.com/office/officeart/2005/8/layout/hierarchy1"/>
    <dgm:cxn modelId="{7117EA55-5788-4213-A57A-E88775DFA418}" type="presParOf" srcId="{B421F780-A21C-4202-9420-B469FF2AF60B}" destId="{2D6D82E4-86A9-45A0-B2C8-534C3DF59853}" srcOrd="0" destOrd="0" presId="urn:microsoft.com/office/officeart/2005/8/layout/hierarchy1"/>
    <dgm:cxn modelId="{24FCE377-15BE-4922-BC0E-99AE3A456DB8}" type="presParOf" srcId="{B421F780-A21C-4202-9420-B469FF2AF60B}" destId="{89514340-483F-4282-ABCE-6970B1A96D62}" srcOrd="1" destOrd="0" presId="urn:microsoft.com/office/officeart/2005/8/layout/hierarchy1"/>
    <dgm:cxn modelId="{B96FFA25-13F7-4E1F-9DF9-BA15845FA838}" type="presParOf" srcId="{89514340-483F-4282-ABCE-6970B1A96D62}" destId="{1DFDE637-78CD-4511-878F-B33A4A0A4D1E}" srcOrd="0" destOrd="0" presId="urn:microsoft.com/office/officeart/2005/8/layout/hierarchy1"/>
    <dgm:cxn modelId="{99B40708-1094-46D9-901A-0B2588161FD6}" type="presParOf" srcId="{1DFDE637-78CD-4511-878F-B33A4A0A4D1E}" destId="{558C0A8E-7F65-405D-82DE-167F481B070E}" srcOrd="0" destOrd="0" presId="urn:microsoft.com/office/officeart/2005/8/layout/hierarchy1"/>
    <dgm:cxn modelId="{3E271D05-8E37-4B7B-9C61-C0A4522E73EB}" type="presParOf" srcId="{1DFDE637-78CD-4511-878F-B33A4A0A4D1E}" destId="{66BA6B95-5B9C-4111-AA45-B39FD9610D52}" srcOrd="1" destOrd="0" presId="urn:microsoft.com/office/officeart/2005/8/layout/hierarchy1"/>
    <dgm:cxn modelId="{05ECB4E6-8C94-45D4-BD32-8A4CFAE36B7B}" type="presParOf" srcId="{89514340-483F-4282-ABCE-6970B1A96D62}" destId="{4246CB7F-7CCD-41D0-882A-D0772A4A15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272EB-C45E-465D-B265-B232A0DAA610}">
      <dsp:nvSpPr>
        <dsp:cNvPr id="0" name=""/>
        <dsp:cNvSpPr/>
      </dsp:nvSpPr>
      <dsp:spPr>
        <a:xfrm>
          <a:off x="0" y="0"/>
          <a:ext cx="2331118" cy="3402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Transporte rodoviário</a:t>
          </a:r>
          <a:endParaRPr lang="pt-BR" sz="2800" kern="1200" dirty="0"/>
        </a:p>
      </dsp:txBody>
      <dsp:txXfrm>
        <a:off x="0" y="0"/>
        <a:ext cx="2331118" cy="1020713"/>
      </dsp:txXfrm>
    </dsp:sp>
    <dsp:sp modelId="{15BB6A24-7D8F-43B6-86B8-2B2BC7E85C00}">
      <dsp:nvSpPr>
        <dsp:cNvPr id="0" name=""/>
        <dsp:cNvSpPr/>
      </dsp:nvSpPr>
      <dsp:spPr>
        <a:xfrm>
          <a:off x="234008" y="1020879"/>
          <a:ext cx="1864894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Produtos perigosos</a:t>
          </a:r>
          <a:endParaRPr lang="pt-BR" sz="1000" kern="1200" dirty="0"/>
        </a:p>
      </dsp:txBody>
      <dsp:txXfrm>
        <a:off x="243575" y="1030446"/>
        <a:ext cx="1845760" cy="307522"/>
      </dsp:txXfrm>
    </dsp:sp>
    <dsp:sp modelId="{58EDE935-5597-4D01-BF18-A5D2D643E3D1}">
      <dsp:nvSpPr>
        <dsp:cNvPr id="0" name=""/>
        <dsp:cNvSpPr/>
      </dsp:nvSpPr>
      <dsp:spPr>
        <a:xfrm>
          <a:off x="234008" y="1397790"/>
          <a:ext cx="1864894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Produtos não Perigosos</a:t>
          </a:r>
          <a:endParaRPr lang="pt-BR" sz="1000" kern="1200" dirty="0"/>
        </a:p>
      </dsp:txBody>
      <dsp:txXfrm>
        <a:off x="243575" y="1407357"/>
        <a:ext cx="1845760" cy="307522"/>
      </dsp:txXfrm>
    </dsp:sp>
    <dsp:sp modelId="{323CAAD8-AD5F-44D1-B2A8-0AB652487C6B}">
      <dsp:nvSpPr>
        <dsp:cNvPr id="0" name=""/>
        <dsp:cNvSpPr/>
      </dsp:nvSpPr>
      <dsp:spPr>
        <a:xfrm>
          <a:off x="234008" y="1774702"/>
          <a:ext cx="1864894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Produtos embalados</a:t>
          </a:r>
          <a:endParaRPr lang="pt-BR" sz="1000" kern="1200" dirty="0"/>
        </a:p>
      </dsp:txBody>
      <dsp:txXfrm>
        <a:off x="243575" y="1784269"/>
        <a:ext cx="1845760" cy="307522"/>
      </dsp:txXfrm>
    </dsp:sp>
    <dsp:sp modelId="{E32C3A7E-E960-437C-A497-A908FDEF87E6}">
      <dsp:nvSpPr>
        <dsp:cNvPr id="0" name=""/>
        <dsp:cNvSpPr/>
      </dsp:nvSpPr>
      <dsp:spPr>
        <a:xfrm>
          <a:off x="234008" y="2151613"/>
          <a:ext cx="1864894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À granel ( líquido, gasoso, sólido)</a:t>
          </a:r>
          <a:endParaRPr lang="pt-BR" sz="1000" kern="1200" dirty="0"/>
        </a:p>
      </dsp:txBody>
      <dsp:txXfrm>
        <a:off x="243575" y="2161180"/>
        <a:ext cx="1845760" cy="307522"/>
      </dsp:txXfrm>
    </dsp:sp>
    <dsp:sp modelId="{408F3FA1-16E2-4BFC-BD3C-E3AE61D267BF}">
      <dsp:nvSpPr>
        <dsp:cNvPr id="0" name=""/>
        <dsp:cNvSpPr/>
      </dsp:nvSpPr>
      <dsp:spPr>
        <a:xfrm>
          <a:off x="234008" y="2528525"/>
          <a:ext cx="1864894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Nacional</a:t>
          </a:r>
          <a:endParaRPr lang="pt-BR" sz="1000" kern="1200" dirty="0"/>
        </a:p>
      </dsp:txBody>
      <dsp:txXfrm>
        <a:off x="243575" y="2538092"/>
        <a:ext cx="1845760" cy="307522"/>
      </dsp:txXfrm>
    </dsp:sp>
    <dsp:sp modelId="{A40F9DA8-9D54-40AC-ABA7-674CA970DBC9}">
      <dsp:nvSpPr>
        <dsp:cNvPr id="0" name=""/>
        <dsp:cNvSpPr/>
      </dsp:nvSpPr>
      <dsp:spPr>
        <a:xfrm>
          <a:off x="234008" y="2905436"/>
          <a:ext cx="1864894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Internacional</a:t>
          </a:r>
          <a:endParaRPr lang="pt-BR" sz="1000" kern="1200" dirty="0"/>
        </a:p>
      </dsp:txBody>
      <dsp:txXfrm>
        <a:off x="243575" y="2915003"/>
        <a:ext cx="1845760" cy="307522"/>
      </dsp:txXfrm>
    </dsp:sp>
    <dsp:sp modelId="{C825EFF0-FE99-4C24-A8B6-C56E418D56B7}">
      <dsp:nvSpPr>
        <dsp:cNvPr id="0" name=""/>
        <dsp:cNvSpPr/>
      </dsp:nvSpPr>
      <dsp:spPr>
        <a:xfrm>
          <a:off x="2506848" y="0"/>
          <a:ext cx="2331118" cy="3402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Estação de limpeza</a:t>
          </a:r>
          <a:endParaRPr lang="pt-BR" sz="2800" kern="1200" dirty="0"/>
        </a:p>
      </dsp:txBody>
      <dsp:txXfrm>
        <a:off x="2506848" y="0"/>
        <a:ext cx="2331118" cy="1020713"/>
      </dsp:txXfrm>
    </dsp:sp>
    <dsp:sp modelId="{3CABBBCD-9E5B-415E-A72C-61B84EAAD367}">
      <dsp:nvSpPr>
        <dsp:cNvPr id="0" name=""/>
        <dsp:cNvSpPr/>
      </dsp:nvSpPr>
      <dsp:spPr>
        <a:xfrm>
          <a:off x="2739960" y="1021710"/>
          <a:ext cx="1864894" cy="1025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Instalações dentro da empresa avaliada</a:t>
          </a:r>
          <a:endParaRPr lang="pt-BR" sz="1000" kern="1200" dirty="0"/>
        </a:p>
      </dsp:txBody>
      <dsp:txXfrm>
        <a:off x="2770007" y="1051757"/>
        <a:ext cx="1804800" cy="965769"/>
      </dsp:txXfrm>
    </dsp:sp>
    <dsp:sp modelId="{D3728AF4-DD93-41BE-B971-798DE551217B}">
      <dsp:nvSpPr>
        <dsp:cNvPr id="0" name=""/>
        <dsp:cNvSpPr/>
      </dsp:nvSpPr>
      <dsp:spPr>
        <a:xfrm>
          <a:off x="2739960" y="2205398"/>
          <a:ext cx="1864894" cy="10258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Prestadora de serviços independente</a:t>
          </a:r>
          <a:endParaRPr lang="pt-BR" sz="1000" kern="1200" dirty="0"/>
        </a:p>
      </dsp:txBody>
      <dsp:txXfrm>
        <a:off x="2770007" y="2235445"/>
        <a:ext cx="1804800" cy="965769"/>
      </dsp:txXfrm>
    </dsp:sp>
    <dsp:sp modelId="{DE9E26C5-BFAA-4138-B6AC-F1C24047D91B}">
      <dsp:nvSpPr>
        <dsp:cNvPr id="0" name=""/>
        <dsp:cNvSpPr/>
      </dsp:nvSpPr>
      <dsp:spPr>
        <a:xfrm>
          <a:off x="5012801" y="0"/>
          <a:ext cx="2331118" cy="3402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Ferroviário</a:t>
          </a:r>
          <a:endParaRPr lang="pt-BR" sz="2800" kern="1200" dirty="0"/>
        </a:p>
      </dsp:txBody>
      <dsp:txXfrm>
        <a:off x="5012801" y="0"/>
        <a:ext cx="2331118" cy="1020713"/>
      </dsp:txXfrm>
    </dsp:sp>
    <dsp:sp modelId="{C95938D6-387A-4233-9FCE-1301B2AEE76A}">
      <dsp:nvSpPr>
        <dsp:cNvPr id="0" name=""/>
        <dsp:cNvSpPr/>
      </dsp:nvSpPr>
      <dsp:spPr>
        <a:xfrm>
          <a:off x="5245912" y="1020796"/>
          <a:ext cx="1864894" cy="495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Granéis líquidos,  gasosos ou sólidos</a:t>
          </a:r>
          <a:endParaRPr lang="pt-BR" sz="1000" kern="1200" dirty="0"/>
        </a:p>
      </dsp:txBody>
      <dsp:txXfrm>
        <a:off x="5260429" y="1035313"/>
        <a:ext cx="1835860" cy="466620"/>
      </dsp:txXfrm>
    </dsp:sp>
    <dsp:sp modelId="{4C7C5A50-1169-4A8D-9690-78432216DEC7}">
      <dsp:nvSpPr>
        <dsp:cNvPr id="0" name=""/>
        <dsp:cNvSpPr/>
      </dsp:nvSpPr>
      <dsp:spPr>
        <a:xfrm>
          <a:off x="5245912" y="1592704"/>
          <a:ext cx="1864894" cy="495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Produtos embalados, em vagão de carga.</a:t>
          </a:r>
          <a:endParaRPr lang="pt-BR" sz="1000" kern="1200" dirty="0"/>
        </a:p>
      </dsp:txBody>
      <dsp:txXfrm>
        <a:off x="5260429" y="1607221"/>
        <a:ext cx="1835860" cy="466620"/>
      </dsp:txXfrm>
    </dsp:sp>
    <dsp:sp modelId="{AB85C457-2B1F-4681-90FA-9E25AA1FB8D6}">
      <dsp:nvSpPr>
        <dsp:cNvPr id="0" name=""/>
        <dsp:cNvSpPr/>
      </dsp:nvSpPr>
      <dsp:spPr>
        <a:xfrm>
          <a:off x="5245912" y="2164613"/>
          <a:ext cx="1864894" cy="495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err="1" smtClean="0"/>
            <a:t>Dry</a:t>
          </a:r>
          <a:r>
            <a:rPr lang="pt-BR" sz="1000" kern="1200" dirty="0" smtClean="0"/>
            <a:t> container</a:t>
          </a:r>
          <a:endParaRPr lang="pt-BR" sz="1000" kern="1200" dirty="0"/>
        </a:p>
      </dsp:txBody>
      <dsp:txXfrm>
        <a:off x="5260429" y="2179130"/>
        <a:ext cx="1835860" cy="466620"/>
      </dsp:txXfrm>
    </dsp:sp>
    <dsp:sp modelId="{962AE5B9-BD5F-45E9-A917-6A2394EE2FAF}">
      <dsp:nvSpPr>
        <dsp:cNvPr id="0" name=""/>
        <dsp:cNvSpPr/>
      </dsp:nvSpPr>
      <dsp:spPr>
        <a:xfrm>
          <a:off x="5245912" y="2736521"/>
          <a:ext cx="1864894" cy="495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Containers para líquidos</a:t>
          </a:r>
          <a:endParaRPr lang="pt-BR" sz="1000" kern="1200" dirty="0"/>
        </a:p>
      </dsp:txBody>
      <dsp:txXfrm>
        <a:off x="5260429" y="2751038"/>
        <a:ext cx="1835860" cy="46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67F9-A35C-4A35-B705-101E1ECDBE13}">
      <dsp:nvSpPr>
        <dsp:cNvPr id="0" name=""/>
        <dsp:cNvSpPr/>
      </dsp:nvSpPr>
      <dsp:spPr>
        <a:xfrm>
          <a:off x="0" y="419961"/>
          <a:ext cx="1980219" cy="118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 avaliação</a:t>
          </a:r>
          <a:endParaRPr lang="pt-BR" sz="2400" kern="1200" dirty="0"/>
        </a:p>
      </dsp:txBody>
      <dsp:txXfrm>
        <a:off x="0" y="419961"/>
        <a:ext cx="1980219" cy="1188132"/>
      </dsp:txXfrm>
    </dsp:sp>
    <dsp:sp modelId="{B397BDBD-A702-4E8D-9553-474EDE46D0FA}">
      <dsp:nvSpPr>
        <dsp:cNvPr id="0" name=""/>
        <dsp:cNvSpPr/>
      </dsp:nvSpPr>
      <dsp:spPr>
        <a:xfrm>
          <a:off x="2178242" y="419961"/>
          <a:ext cx="1980219" cy="11881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Qualificação do auditor</a:t>
          </a:r>
          <a:endParaRPr lang="pt-BR" sz="2400" kern="1200" dirty="0"/>
        </a:p>
      </dsp:txBody>
      <dsp:txXfrm>
        <a:off x="2178242" y="419961"/>
        <a:ext cx="1980219" cy="1188132"/>
      </dsp:txXfrm>
    </dsp:sp>
    <dsp:sp modelId="{A4BEA5FA-191C-4AA7-8C13-EA1CF3CE855A}">
      <dsp:nvSpPr>
        <dsp:cNvPr id="0" name=""/>
        <dsp:cNvSpPr/>
      </dsp:nvSpPr>
      <dsp:spPr>
        <a:xfrm>
          <a:off x="4356483" y="419961"/>
          <a:ext cx="1980219" cy="11881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Documentos da avaliação</a:t>
          </a:r>
          <a:endParaRPr lang="pt-BR" sz="2400" kern="1200" dirty="0"/>
        </a:p>
      </dsp:txBody>
      <dsp:txXfrm>
        <a:off x="4356483" y="419961"/>
        <a:ext cx="1980219" cy="1188132"/>
      </dsp:txXfrm>
    </dsp:sp>
    <dsp:sp modelId="{E5651C7B-F507-423C-BA3E-40D1C50C093B}">
      <dsp:nvSpPr>
        <dsp:cNvPr id="0" name=""/>
        <dsp:cNvSpPr/>
      </dsp:nvSpPr>
      <dsp:spPr>
        <a:xfrm>
          <a:off x="1089121" y="1806116"/>
          <a:ext cx="1980219" cy="11881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Indicadores de desempenho</a:t>
          </a:r>
          <a:endParaRPr lang="pt-BR" sz="2400" kern="1200" dirty="0"/>
        </a:p>
      </dsp:txBody>
      <dsp:txXfrm>
        <a:off x="1089121" y="1806116"/>
        <a:ext cx="1980219" cy="1188132"/>
      </dsp:txXfrm>
    </dsp:sp>
    <dsp:sp modelId="{9FE1082D-997E-45CE-8B53-FEE47D1CC4F1}">
      <dsp:nvSpPr>
        <dsp:cNvPr id="0" name=""/>
        <dsp:cNvSpPr/>
      </dsp:nvSpPr>
      <dsp:spPr>
        <a:xfrm>
          <a:off x="3267362" y="1806116"/>
          <a:ext cx="1980219" cy="1188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Perfil da empresa avaliada</a:t>
          </a:r>
          <a:endParaRPr lang="pt-BR" sz="2400" kern="1200" dirty="0"/>
        </a:p>
      </dsp:txBody>
      <dsp:txXfrm>
        <a:off x="3267362" y="1806116"/>
        <a:ext cx="1980219" cy="1188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8225-6A11-4CF0-9F57-C6BFAD9F76FF}">
      <dsp:nvSpPr>
        <dsp:cNvPr id="0" name=""/>
        <dsp:cNvSpPr/>
      </dsp:nvSpPr>
      <dsp:spPr>
        <a:xfrm>
          <a:off x="0" y="371319"/>
          <a:ext cx="51156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F321E-8349-4E4C-998F-E924ABACF115}">
      <dsp:nvSpPr>
        <dsp:cNvPr id="0" name=""/>
        <dsp:cNvSpPr/>
      </dsp:nvSpPr>
      <dsp:spPr>
        <a:xfrm>
          <a:off x="255782" y="164679"/>
          <a:ext cx="3580955" cy="4132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52" tIns="0" rIns="135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1. gerenciamento</a:t>
          </a:r>
          <a:endParaRPr lang="pt-BR" sz="1400" kern="1200" dirty="0"/>
        </a:p>
      </dsp:txBody>
      <dsp:txXfrm>
        <a:off x="275957" y="184854"/>
        <a:ext cx="3540605" cy="372930"/>
      </dsp:txXfrm>
    </dsp:sp>
    <dsp:sp modelId="{A6E3FE69-921B-465C-95B9-E03B260F105C}">
      <dsp:nvSpPr>
        <dsp:cNvPr id="0" name=""/>
        <dsp:cNvSpPr/>
      </dsp:nvSpPr>
      <dsp:spPr>
        <a:xfrm>
          <a:off x="0" y="1006359"/>
          <a:ext cx="51156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2565-6879-4E3B-A6B5-368280D030ED}">
      <dsp:nvSpPr>
        <dsp:cNvPr id="0" name=""/>
        <dsp:cNvSpPr/>
      </dsp:nvSpPr>
      <dsp:spPr>
        <a:xfrm>
          <a:off x="255782" y="799719"/>
          <a:ext cx="3580955" cy="41328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52" tIns="0" rIns="135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2. Saúde, Segurança , meio Ambiente</a:t>
          </a:r>
          <a:endParaRPr lang="pt-BR" sz="1400" kern="1200" dirty="0"/>
        </a:p>
      </dsp:txBody>
      <dsp:txXfrm>
        <a:off x="275957" y="819894"/>
        <a:ext cx="3540605" cy="372930"/>
      </dsp:txXfrm>
    </dsp:sp>
    <dsp:sp modelId="{F219CA55-9142-46F0-A7A0-070323607627}">
      <dsp:nvSpPr>
        <dsp:cNvPr id="0" name=""/>
        <dsp:cNvSpPr/>
      </dsp:nvSpPr>
      <dsp:spPr>
        <a:xfrm>
          <a:off x="0" y="1641399"/>
          <a:ext cx="51156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86D00-7E8C-4A01-9E35-CEB4E06A8BCA}">
      <dsp:nvSpPr>
        <dsp:cNvPr id="0" name=""/>
        <dsp:cNvSpPr/>
      </dsp:nvSpPr>
      <dsp:spPr>
        <a:xfrm>
          <a:off x="255782" y="1434760"/>
          <a:ext cx="3580955" cy="4132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52" tIns="0" rIns="135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3. Equipamentos		</a:t>
          </a:r>
          <a:endParaRPr lang="pt-BR" sz="1400" kern="1200" dirty="0"/>
        </a:p>
      </dsp:txBody>
      <dsp:txXfrm>
        <a:off x="275957" y="1454935"/>
        <a:ext cx="3540605" cy="372930"/>
      </dsp:txXfrm>
    </dsp:sp>
    <dsp:sp modelId="{125252D3-B692-4735-B8DE-68AD5CADD816}">
      <dsp:nvSpPr>
        <dsp:cNvPr id="0" name=""/>
        <dsp:cNvSpPr/>
      </dsp:nvSpPr>
      <dsp:spPr>
        <a:xfrm>
          <a:off x="0" y="2276440"/>
          <a:ext cx="51156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0FCFE-0634-4F61-801E-0480DC345FCC}">
      <dsp:nvSpPr>
        <dsp:cNvPr id="0" name=""/>
        <dsp:cNvSpPr/>
      </dsp:nvSpPr>
      <dsp:spPr>
        <a:xfrm>
          <a:off x="255782" y="2069800"/>
          <a:ext cx="358095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52" tIns="0" rIns="135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4. Planejamento de operações</a:t>
          </a:r>
          <a:endParaRPr lang="pt-BR" sz="1400" kern="1200" dirty="0"/>
        </a:p>
      </dsp:txBody>
      <dsp:txXfrm>
        <a:off x="275957" y="2089975"/>
        <a:ext cx="3540605" cy="372930"/>
      </dsp:txXfrm>
    </dsp:sp>
    <dsp:sp modelId="{0C790E0B-8259-4FDA-ACA8-C3E0518D3C3C}">
      <dsp:nvSpPr>
        <dsp:cNvPr id="0" name=""/>
        <dsp:cNvSpPr/>
      </dsp:nvSpPr>
      <dsp:spPr>
        <a:xfrm>
          <a:off x="0" y="2911480"/>
          <a:ext cx="51156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7A3F1-3F49-4E74-80CD-BEEF7A5BD24A}">
      <dsp:nvSpPr>
        <dsp:cNvPr id="0" name=""/>
        <dsp:cNvSpPr/>
      </dsp:nvSpPr>
      <dsp:spPr>
        <a:xfrm>
          <a:off x="255782" y="2704840"/>
          <a:ext cx="3580955" cy="413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52" tIns="0" rIns="135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5. Segurança patrimonial e confidencialidade</a:t>
          </a:r>
          <a:endParaRPr lang="pt-BR" sz="1400" kern="1200" dirty="0"/>
        </a:p>
      </dsp:txBody>
      <dsp:txXfrm>
        <a:off x="275957" y="2725015"/>
        <a:ext cx="3540605" cy="372930"/>
      </dsp:txXfrm>
    </dsp:sp>
    <dsp:sp modelId="{B07B445B-6352-4B28-9650-825AEE3F5756}">
      <dsp:nvSpPr>
        <dsp:cNvPr id="0" name=""/>
        <dsp:cNvSpPr/>
      </dsp:nvSpPr>
      <dsp:spPr>
        <a:xfrm>
          <a:off x="0" y="3546520"/>
          <a:ext cx="511565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74A5-4F06-411A-A412-ABB45EACC7A0}">
      <dsp:nvSpPr>
        <dsp:cNvPr id="0" name=""/>
        <dsp:cNvSpPr/>
      </dsp:nvSpPr>
      <dsp:spPr>
        <a:xfrm>
          <a:off x="255782" y="3339880"/>
          <a:ext cx="3580955" cy="4132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52" tIns="0" rIns="1353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Inspeção do local</a:t>
          </a:r>
          <a:endParaRPr lang="pt-BR" sz="1400" kern="1200" dirty="0"/>
        </a:p>
      </dsp:txBody>
      <dsp:txXfrm>
        <a:off x="275957" y="3360055"/>
        <a:ext cx="3540605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D82E4-86A9-45A0-B2C8-534C3DF59853}">
      <dsp:nvSpPr>
        <dsp:cNvPr id="0" name=""/>
        <dsp:cNvSpPr/>
      </dsp:nvSpPr>
      <dsp:spPr>
        <a:xfrm>
          <a:off x="2079026" y="116062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100130" y="45720"/>
              </a:lnTo>
              <a:lnTo>
                <a:pt x="100130" y="869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FC3E2-72BA-47A7-80D1-2176131F3596}">
      <dsp:nvSpPr>
        <dsp:cNvPr id="0" name=""/>
        <dsp:cNvSpPr/>
      </dsp:nvSpPr>
      <dsp:spPr>
        <a:xfrm>
          <a:off x="2124746" y="356483"/>
          <a:ext cx="512873" cy="422301"/>
        </a:xfrm>
        <a:custGeom>
          <a:avLst/>
          <a:gdLst/>
          <a:ahLst/>
          <a:cxnLst/>
          <a:rect l="0" t="0" r="0" b="0"/>
          <a:pathLst>
            <a:path>
              <a:moveTo>
                <a:pt x="512873" y="0"/>
              </a:moveTo>
              <a:lnTo>
                <a:pt x="512873" y="359926"/>
              </a:lnTo>
              <a:lnTo>
                <a:pt x="0" y="359926"/>
              </a:lnTo>
              <a:lnTo>
                <a:pt x="0" y="422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7C9E-3EF8-4882-B345-2683F4BD0B14}">
      <dsp:nvSpPr>
        <dsp:cNvPr id="0" name=""/>
        <dsp:cNvSpPr/>
      </dsp:nvSpPr>
      <dsp:spPr>
        <a:xfrm>
          <a:off x="1235683" y="1051338"/>
          <a:ext cx="91440" cy="195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2A890-9C33-4965-BD2C-25195D7FE82E}">
      <dsp:nvSpPr>
        <dsp:cNvPr id="0" name=""/>
        <dsp:cNvSpPr/>
      </dsp:nvSpPr>
      <dsp:spPr>
        <a:xfrm>
          <a:off x="1281403" y="356483"/>
          <a:ext cx="1356216" cy="267299"/>
        </a:xfrm>
        <a:custGeom>
          <a:avLst/>
          <a:gdLst/>
          <a:ahLst/>
          <a:cxnLst/>
          <a:rect l="0" t="0" r="0" b="0"/>
          <a:pathLst>
            <a:path>
              <a:moveTo>
                <a:pt x="1356216" y="0"/>
              </a:moveTo>
              <a:lnTo>
                <a:pt x="1356216" y="204924"/>
              </a:lnTo>
              <a:lnTo>
                <a:pt x="0" y="204924"/>
              </a:lnTo>
              <a:lnTo>
                <a:pt x="0" y="267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C02-6CE0-41F4-91A6-8970F122893C}">
      <dsp:nvSpPr>
        <dsp:cNvPr id="0" name=""/>
        <dsp:cNvSpPr/>
      </dsp:nvSpPr>
      <dsp:spPr>
        <a:xfrm>
          <a:off x="1183401" y="-71072"/>
          <a:ext cx="673316" cy="42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C6198-A2C3-41AD-92C3-DF521DB9DEFC}">
      <dsp:nvSpPr>
        <dsp:cNvPr id="0" name=""/>
        <dsp:cNvSpPr/>
      </dsp:nvSpPr>
      <dsp:spPr>
        <a:xfrm>
          <a:off x="1258214" y="0"/>
          <a:ext cx="673316" cy="427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Diretoria</a:t>
          </a:r>
          <a:endParaRPr lang="pt-BR" sz="600" kern="1200" dirty="0"/>
        </a:p>
      </dsp:txBody>
      <dsp:txXfrm>
        <a:off x="1270737" y="12523"/>
        <a:ext cx="648270" cy="402509"/>
      </dsp:txXfrm>
    </dsp:sp>
    <dsp:sp modelId="{9C085B18-48C4-47AE-B064-D5CCF3D07437}">
      <dsp:nvSpPr>
        <dsp:cNvPr id="0" name=""/>
        <dsp:cNvSpPr/>
      </dsp:nvSpPr>
      <dsp:spPr>
        <a:xfrm>
          <a:off x="2300961" y="-71072"/>
          <a:ext cx="673316" cy="42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6117C-C298-4B17-A445-81C94F740D4E}">
      <dsp:nvSpPr>
        <dsp:cNvPr id="0" name=""/>
        <dsp:cNvSpPr/>
      </dsp:nvSpPr>
      <dsp:spPr>
        <a:xfrm>
          <a:off x="2375774" y="0"/>
          <a:ext cx="673316" cy="427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Staff: SSMA e Qualidade</a:t>
          </a:r>
          <a:endParaRPr lang="pt-BR" sz="600" kern="1200" dirty="0"/>
        </a:p>
      </dsp:txBody>
      <dsp:txXfrm>
        <a:off x="2388297" y="12523"/>
        <a:ext cx="648270" cy="402509"/>
      </dsp:txXfrm>
    </dsp:sp>
    <dsp:sp modelId="{F2165C51-6C10-40E9-9A99-594896F22760}">
      <dsp:nvSpPr>
        <dsp:cNvPr id="0" name=""/>
        <dsp:cNvSpPr/>
      </dsp:nvSpPr>
      <dsp:spPr>
        <a:xfrm>
          <a:off x="944745" y="623783"/>
          <a:ext cx="673316" cy="42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A41C1-3121-48D3-8C57-E6E9912DEDD3}">
      <dsp:nvSpPr>
        <dsp:cNvPr id="0" name=""/>
        <dsp:cNvSpPr/>
      </dsp:nvSpPr>
      <dsp:spPr>
        <a:xfrm>
          <a:off x="1019558" y="694855"/>
          <a:ext cx="673316" cy="427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Coord. Qualidade</a:t>
          </a:r>
          <a:endParaRPr lang="pt-BR" sz="600" kern="1200" dirty="0"/>
        </a:p>
      </dsp:txBody>
      <dsp:txXfrm>
        <a:off x="1032081" y="707378"/>
        <a:ext cx="648270" cy="402509"/>
      </dsp:txXfrm>
    </dsp:sp>
    <dsp:sp modelId="{B8647627-943E-462B-884F-B732D721AFF0}">
      <dsp:nvSpPr>
        <dsp:cNvPr id="0" name=""/>
        <dsp:cNvSpPr/>
      </dsp:nvSpPr>
      <dsp:spPr>
        <a:xfrm>
          <a:off x="944745" y="1247161"/>
          <a:ext cx="673316" cy="42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2FABF-8312-40F7-8100-AC9C817EEB77}">
      <dsp:nvSpPr>
        <dsp:cNvPr id="0" name=""/>
        <dsp:cNvSpPr/>
      </dsp:nvSpPr>
      <dsp:spPr>
        <a:xfrm>
          <a:off x="1019558" y="1318233"/>
          <a:ext cx="673316" cy="427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Atendimento ao cliente</a:t>
          </a:r>
          <a:endParaRPr lang="pt-BR" sz="600" kern="1200" dirty="0"/>
        </a:p>
      </dsp:txBody>
      <dsp:txXfrm>
        <a:off x="1032081" y="1330756"/>
        <a:ext cx="648270" cy="402509"/>
      </dsp:txXfrm>
    </dsp:sp>
    <dsp:sp modelId="{7A5B1B0C-E011-494A-9D4B-EBBEB93649BA}">
      <dsp:nvSpPr>
        <dsp:cNvPr id="0" name=""/>
        <dsp:cNvSpPr/>
      </dsp:nvSpPr>
      <dsp:spPr>
        <a:xfrm>
          <a:off x="1788088" y="778784"/>
          <a:ext cx="673316" cy="42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2EE81-50B0-4A7D-9396-F3FDA1DA9F49}">
      <dsp:nvSpPr>
        <dsp:cNvPr id="0" name=""/>
        <dsp:cNvSpPr/>
      </dsp:nvSpPr>
      <dsp:spPr>
        <a:xfrm>
          <a:off x="1862901" y="849857"/>
          <a:ext cx="673316" cy="427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err="1" smtClean="0"/>
            <a:t>Gte</a:t>
          </a:r>
          <a:r>
            <a:rPr lang="pt-BR" sz="600" kern="1200" dirty="0" smtClean="0"/>
            <a:t> operações</a:t>
          </a:r>
          <a:endParaRPr lang="pt-BR" sz="600" kern="1200" dirty="0"/>
        </a:p>
      </dsp:txBody>
      <dsp:txXfrm>
        <a:off x="1875424" y="862380"/>
        <a:ext cx="648270" cy="402509"/>
      </dsp:txXfrm>
    </dsp:sp>
    <dsp:sp modelId="{558C0A8E-7F65-405D-82DE-167F481B070E}">
      <dsp:nvSpPr>
        <dsp:cNvPr id="0" name=""/>
        <dsp:cNvSpPr/>
      </dsp:nvSpPr>
      <dsp:spPr>
        <a:xfrm>
          <a:off x="1842499" y="1247566"/>
          <a:ext cx="673316" cy="42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A6B95-5B9C-4111-AA45-B39FD9610D52}">
      <dsp:nvSpPr>
        <dsp:cNvPr id="0" name=""/>
        <dsp:cNvSpPr/>
      </dsp:nvSpPr>
      <dsp:spPr>
        <a:xfrm>
          <a:off x="1917312" y="1318638"/>
          <a:ext cx="673316" cy="427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Supervisor operações / Coord. Qualidade</a:t>
          </a:r>
          <a:endParaRPr lang="pt-BR" sz="600" kern="1200" dirty="0"/>
        </a:p>
      </dsp:txBody>
      <dsp:txXfrm>
        <a:off x="1929835" y="1331161"/>
        <a:ext cx="648270" cy="402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B5DE-DC97-4A80-8705-5716BF184EA4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2EFB-4F89-4043-80ED-765F594519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9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DD9D9B-052A-4383-85FF-8EF90AB87D35}" type="datetimeFigureOut">
              <a:rPr lang="pt-BR"/>
              <a:pPr>
                <a:defRPr/>
              </a:pPr>
              <a:t>29/10/2014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1613" y="727075"/>
            <a:ext cx="64547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9A7BB7-E4E3-4373-B51A-ED98F6DE9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7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4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25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6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mlDrawing" Target="../drawings/vmlDrawing1.vml"/><Relationship Id="rId7" Type="http://schemas.openxmlformats.org/officeDocument/2006/relationships/oleObject" Target="../embeddings/oleObject2.bin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4" cstate="print"/>
          <a:srcRect r="-537"/>
          <a:stretch>
            <a:fillRect/>
          </a:stretch>
        </p:blipFill>
        <p:spPr bwMode="auto">
          <a:xfrm>
            <a:off x="0" y="1"/>
            <a:ext cx="205105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/>
              <a:pPr/>
              <a:t>‹nº›</a:t>
            </a:fld>
            <a:endParaRPr lang="pt-BR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87682"/>
              </p:ext>
            </p:extLst>
          </p:nvPr>
        </p:nvGraphicFramePr>
        <p:xfrm>
          <a:off x="161756" y="4587974"/>
          <a:ext cx="863769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76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56" y="4587974"/>
                        <a:ext cx="863769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91954"/>
              </p:ext>
            </p:extLst>
          </p:nvPr>
        </p:nvGraphicFramePr>
        <p:xfrm>
          <a:off x="7884368" y="4803998"/>
          <a:ext cx="115272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77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803998"/>
                        <a:ext cx="1152723" cy="248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47A-3E83-42F9-BFC9-FB9993D0F932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3.emf"/><Relationship Id="rId4" Type="http://schemas.openxmlformats.org/officeDocument/2006/relationships/image" Target="../media/image142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7.emf"/><Relationship Id="rId4" Type="http://schemas.openxmlformats.org/officeDocument/2006/relationships/image" Target="../media/image146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9.emf"/><Relationship Id="rId4" Type="http://schemas.openxmlformats.org/officeDocument/2006/relationships/image" Target="../media/image148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3.emf"/><Relationship Id="rId4" Type="http://schemas.openxmlformats.org/officeDocument/2006/relationships/image" Target="../media/image152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9.emf"/><Relationship Id="rId5" Type="http://schemas.openxmlformats.org/officeDocument/2006/relationships/image" Target="../media/image120.png"/><Relationship Id="rId4" Type="http://schemas.openxmlformats.org/officeDocument/2006/relationships/image" Target="../media/image158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1.emf"/><Relationship Id="rId4" Type="http://schemas.openxmlformats.org/officeDocument/2006/relationships/image" Target="../media/image160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3.emf"/><Relationship Id="rId4" Type="http://schemas.openxmlformats.org/officeDocument/2006/relationships/image" Target="../media/image162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7.emf"/><Relationship Id="rId4" Type="http://schemas.openxmlformats.org/officeDocument/2006/relationships/image" Target="../media/image166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gif"/><Relationship Id="rId5" Type="http://schemas.openxmlformats.org/officeDocument/2006/relationships/image" Target="../media/image173.jpg"/><Relationship Id="rId4" Type="http://schemas.openxmlformats.org/officeDocument/2006/relationships/image" Target="../media/image172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7.emf"/><Relationship Id="rId4" Type="http://schemas.openxmlformats.org/officeDocument/2006/relationships/image" Target="../media/image176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0.png"/><Relationship Id="rId5" Type="http://schemas.openxmlformats.org/officeDocument/2006/relationships/image" Target="../media/image179.emf"/><Relationship Id="rId4" Type="http://schemas.openxmlformats.org/officeDocument/2006/relationships/image" Target="../media/image178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1.emf"/><Relationship Id="rId4" Type="http://schemas.openxmlformats.org/officeDocument/2006/relationships/image" Target="../media/image180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3.emf"/><Relationship Id="rId4" Type="http://schemas.openxmlformats.org/officeDocument/2006/relationships/image" Target="../media/image182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5.emf"/><Relationship Id="rId4" Type="http://schemas.openxmlformats.org/officeDocument/2006/relationships/image" Target="../media/image184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7.emf"/><Relationship Id="rId5" Type="http://schemas.openxmlformats.org/officeDocument/2006/relationships/image" Target="../media/image186.emf"/><Relationship Id="rId4" Type="http://schemas.openxmlformats.org/officeDocument/2006/relationships/image" Target="../media/image12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9.emf"/><Relationship Id="rId4" Type="http://schemas.openxmlformats.org/officeDocument/2006/relationships/image" Target="../media/image188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1.emf"/><Relationship Id="rId5" Type="http://schemas.openxmlformats.org/officeDocument/2006/relationships/image" Target="../media/image120.png"/><Relationship Id="rId4" Type="http://schemas.openxmlformats.org/officeDocument/2006/relationships/image" Target="../media/image190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3.emf"/><Relationship Id="rId4" Type="http://schemas.openxmlformats.org/officeDocument/2006/relationships/image" Target="../media/image192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5.emf"/><Relationship Id="rId4" Type="http://schemas.openxmlformats.org/officeDocument/2006/relationships/image" Target="../media/image19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7.emf"/><Relationship Id="rId4" Type="http://schemas.openxmlformats.org/officeDocument/2006/relationships/image" Target="../media/image196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9.emf"/><Relationship Id="rId4" Type="http://schemas.openxmlformats.org/officeDocument/2006/relationships/image" Target="../media/image198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1.emf"/><Relationship Id="rId4" Type="http://schemas.openxmlformats.org/officeDocument/2006/relationships/image" Target="../media/image200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3.emf"/><Relationship Id="rId4" Type="http://schemas.openxmlformats.org/officeDocument/2006/relationships/image" Target="../media/image202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5.emf"/><Relationship Id="rId4" Type="http://schemas.openxmlformats.org/officeDocument/2006/relationships/image" Target="../media/image204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7.emf"/><Relationship Id="rId4" Type="http://schemas.openxmlformats.org/officeDocument/2006/relationships/image" Target="../media/image206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9.emf"/><Relationship Id="rId4" Type="http://schemas.openxmlformats.org/officeDocument/2006/relationships/image" Target="../media/image208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1.emf"/><Relationship Id="rId4" Type="http://schemas.openxmlformats.org/officeDocument/2006/relationships/image" Target="../media/image210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3.emf"/><Relationship Id="rId5" Type="http://schemas.openxmlformats.org/officeDocument/2006/relationships/image" Target="../media/image120.png"/><Relationship Id="rId4" Type="http://schemas.openxmlformats.org/officeDocument/2006/relationships/image" Target="../media/image2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5.emf"/><Relationship Id="rId4" Type="http://schemas.openxmlformats.org/officeDocument/2006/relationships/image" Target="../media/image214.e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7.emf"/><Relationship Id="rId4" Type="http://schemas.openxmlformats.org/officeDocument/2006/relationships/image" Target="../media/image216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9.emf"/><Relationship Id="rId5" Type="http://schemas.openxmlformats.org/officeDocument/2006/relationships/image" Target="../media/image120.png"/><Relationship Id="rId4" Type="http://schemas.openxmlformats.org/officeDocument/2006/relationships/image" Target="../media/image218.e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1.emf"/><Relationship Id="rId4" Type="http://schemas.openxmlformats.org/officeDocument/2006/relationships/image" Target="../media/image220.e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4.emf"/><Relationship Id="rId5" Type="http://schemas.openxmlformats.org/officeDocument/2006/relationships/image" Target="../media/image223.emf"/><Relationship Id="rId4" Type="http://schemas.openxmlformats.org/officeDocument/2006/relationships/image" Target="../media/image5.jpe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6.emf"/><Relationship Id="rId5" Type="http://schemas.openxmlformats.org/officeDocument/2006/relationships/image" Target="../media/image225.emf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7.jp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9.emf"/><Relationship Id="rId5" Type="http://schemas.openxmlformats.org/officeDocument/2006/relationships/image" Target="../media/image228.emf"/><Relationship Id="rId4" Type="http://schemas.openxmlformats.org/officeDocument/2006/relationships/image" Target="../media/image5.jpe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230.e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3.emf"/><Relationship Id="rId5" Type="http://schemas.openxmlformats.org/officeDocument/2006/relationships/image" Target="../media/image232.emf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4.emf"/><Relationship Id="rId5" Type="http://schemas.openxmlformats.org/officeDocument/2006/relationships/image" Target="../media/image120.png"/><Relationship Id="rId4" Type="http://schemas.openxmlformats.org/officeDocument/2006/relationships/image" Target="../media/image5.jpe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6.emf"/><Relationship Id="rId5" Type="http://schemas.openxmlformats.org/officeDocument/2006/relationships/image" Target="../media/image120.png"/><Relationship Id="rId4" Type="http://schemas.openxmlformats.org/officeDocument/2006/relationships/image" Target="../media/image5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9.emf"/><Relationship Id="rId5" Type="http://schemas.openxmlformats.org/officeDocument/2006/relationships/image" Target="../media/image238.emf"/><Relationship Id="rId4" Type="http://schemas.openxmlformats.org/officeDocument/2006/relationships/image" Target="../media/image5.jpe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1.emf"/><Relationship Id="rId5" Type="http://schemas.openxmlformats.org/officeDocument/2006/relationships/image" Target="../media/image240.emf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242.emf"/><Relationship Id="rId4" Type="http://schemas.openxmlformats.org/officeDocument/2006/relationships/image" Target="../media/image5.jpe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5.emf"/><Relationship Id="rId5" Type="http://schemas.openxmlformats.org/officeDocument/2006/relationships/image" Target="../media/image244.emf"/><Relationship Id="rId4" Type="http://schemas.openxmlformats.org/officeDocument/2006/relationships/image" Target="../media/image5.jpe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7.emf"/><Relationship Id="rId5" Type="http://schemas.openxmlformats.org/officeDocument/2006/relationships/image" Target="../media/image246.emf"/><Relationship Id="rId4" Type="http://schemas.openxmlformats.org/officeDocument/2006/relationships/image" Target="../media/image5.jpe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9.emf"/><Relationship Id="rId5" Type="http://schemas.openxmlformats.org/officeDocument/2006/relationships/image" Target="../media/image248.emf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0.emf"/><Relationship Id="rId5" Type="http://schemas.openxmlformats.org/officeDocument/2006/relationships/image" Target="../media/image120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3.emf"/><Relationship Id="rId5" Type="http://schemas.openxmlformats.org/officeDocument/2006/relationships/image" Target="../media/image252.emf"/><Relationship Id="rId4" Type="http://schemas.openxmlformats.org/officeDocument/2006/relationships/image" Target="../media/image5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5.emf"/><Relationship Id="rId5" Type="http://schemas.openxmlformats.org/officeDocument/2006/relationships/image" Target="../media/image254.emf"/><Relationship Id="rId4" Type="http://schemas.openxmlformats.org/officeDocument/2006/relationships/image" Target="../media/image5.jpe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7.emf"/><Relationship Id="rId5" Type="http://schemas.openxmlformats.org/officeDocument/2006/relationships/image" Target="../media/image256.emf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9.emf"/><Relationship Id="rId5" Type="http://schemas.openxmlformats.org/officeDocument/2006/relationships/image" Target="../media/image258.emf"/><Relationship Id="rId4" Type="http://schemas.openxmlformats.org/officeDocument/2006/relationships/image" Target="../media/image5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1.emf"/><Relationship Id="rId5" Type="http://schemas.openxmlformats.org/officeDocument/2006/relationships/image" Target="../media/image260.e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emf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5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4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microsoft.com/office/2007/relationships/diagramDrawing" Target="../diagrams/drawing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4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emf"/><Relationship Id="rId5" Type="http://schemas.openxmlformats.org/officeDocument/2006/relationships/image" Target="../media/image48.emf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4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emf"/><Relationship Id="rId5" Type="http://schemas.openxmlformats.org/officeDocument/2006/relationships/image" Target="../media/image48.emf"/><Relationship Id="rId4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4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4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4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4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48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48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emf"/><Relationship Id="rId5" Type="http://schemas.openxmlformats.org/officeDocument/2006/relationships/image" Target="../media/image48.emf"/><Relationship Id="rId4" Type="http://schemas.openxmlformats.org/officeDocument/2006/relationships/image" Target="../media/image113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emf"/><Relationship Id="rId5" Type="http://schemas.openxmlformats.org/officeDocument/2006/relationships/image" Target="../media/image120.png"/><Relationship Id="rId4" Type="http://schemas.openxmlformats.org/officeDocument/2006/relationships/image" Target="../media/image119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6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8.emf"/><Relationship Id="rId4" Type="http://schemas.openxmlformats.org/officeDocument/2006/relationships/image" Target="../media/image127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emf"/><Relationship Id="rId5" Type="http://schemas.openxmlformats.org/officeDocument/2006/relationships/image" Target="../media/image120.png"/><Relationship Id="rId4" Type="http://schemas.openxmlformats.org/officeDocument/2006/relationships/image" Target="../media/image129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3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232" y="4301151"/>
            <a:ext cx="1316424" cy="7959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355976" y="978891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 LIDER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Módulo Estação de Limpeza – edição 2007</a:t>
            </a:r>
          </a:p>
          <a:p>
            <a:pPr algn="ctr"/>
            <a:endParaRPr lang="pt-BR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ABIQUIM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ASSOCIAÇÃO BRASILEIRA DA INDÚSTRIA QUÍMICA</a:t>
            </a:r>
            <a:br>
              <a:rPr lang="pt-BR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Chedid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Jafet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222 – Vila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Olimpia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/>
            <a:endParaRPr lang="pt-BR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Instrução: Eva </a:t>
            </a:r>
            <a:r>
              <a:rPr lang="pt-BR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Cancissu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Moraes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" y="-11782"/>
            <a:ext cx="4110186" cy="515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808834"/>
              </p:ext>
            </p:extLst>
          </p:nvPr>
        </p:nvGraphicFramePr>
        <p:xfrm>
          <a:off x="1907704" y="951570"/>
          <a:ext cx="6336704" cy="341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7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75606"/>
            <a:ext cx="460851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4319"/>
            <a:ext cx="4104456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6861"/>
            <a:ext cx="4566642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7774"/>
            <a:ext cx="3934594" cy="29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31590"/>
            <a:ext cx="4650109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4104456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43" y="839490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55526"/>
            <a:ext cx="4824536" cy="376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4" y="679712"/>
            <a:ext cx="3819450" cy="364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1630"/>
            <a:ext cx="463331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5" y="1469157"/>
            <a:ext cx="401910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3638"/>
            <a:ext cx="454722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" y="1563638"/>
            <a:ext cx="44386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1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7614"/>
            <a:ext cx="45548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74105"/>
            <a:ext cx="44386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71291"/>
            <a:ext cx="440930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4" y="1642691"/>
            <a:ext cx="44386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2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16" y="915566"/>
            <a:ext cx="457728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7" y="915566"/>
            <a:ext cx="44386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7783"/>
            <a:ext cx="449999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57127"/>
            <a:ext cx="44386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1" y="878632"/>
            <a:ext cx="79700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MODULAR </a:t>
            </a: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Módulo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transporte rodoviário</a:t>
            </a:r>
          </a:p>
          <a:p>
            <a:pPr algn="just" eaLnBrk="1" hangingPunct="1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Centrais ( c ) :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que se tenha uma vi0são ampla do quadro administrativo, operacional e social da empresa. São aplicados na matriz, e podem ser aplicados em filiais se as atividades típicas do conceito de matriz forem executadas em filiais.</a:t>
            </a:r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Estação de limpeza ( EL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panorama específico de cada serviço oferecido pela empresa, operação.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Podem ser aplicados na matriz e filiais, dependendo das atividades desenvolvidas em cada local avaliado.</a:t>
            </a:r>
            <a:endParaRPr lang="pt-B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2"/>
            <a:ext cx="4572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" y="1059582"/>
            <a:ext cx="44386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0680"/>
            <a:ext cx="4725466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76" y="1018580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1" y="1347614"/>
            <a:ext cx="384192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7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987574"/>
            <a:ext cx="478799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1165895"/>
            <a:ext cx="411512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4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91630"/>
            <a:ext cx="482453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5925"/>
            <a:ext cx="381642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6348"/>
            <a:ext cx="454228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" y="1236539"/>
            <a:ext cx="44386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0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19461"/>
            <a:ext cx="48245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9461"/>
            <a:ext cx="367240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818778"/>
            <a:ext cx="486000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6" y="818778"/>
            <a:ext cx="39543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1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5387"/>
            <a:ext cx="4599198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3" y="1195388"/>
            <a:ext cx="4332709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40" y="903287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2606560" y="704902"/>
            <a:ext cx="6519838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Equipamentos</a:t>
            </a:r>
          </a:p>
          <a:p>
            <a:pPr fontAlgn="auto">
              <a:spcAft>
                <a:spcPts val="0"/>
              </a:spcAft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preocupação com operações  seguras e confiáveis levam ao interesse em projetos e especificações de equipamentos, exigindo a existência de programas de inspeção e manutenção de rotina.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principais elementos de avaliação desta área são:</a:t>
            </a:r>
          </a:p>
          <a:p>
            <a:pPr algn="just" fontAlgn="auto">
              <a:spcAft>
                <a:spcPts val="0"/>
              </a:spcAft>
              <a:buAutoNum type="alphaLcParenR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Especificação de equipamentos adequados aos produtos e riscos da operação;</a:t>
            </a:r>
          </a:p>
          <a:p>
            <a:pPr algn="just" fontAlgn="auto">
              <a:spcAft>
                <a:spcPts val="0"/>
              </a:spcAft>
              <a:buAutoNum type="alphaLcParenR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e documentação técnica;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Manutenção preventiva;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Tecnologia;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Contingenciamento da limpeza.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210"/>
            <a:ext cx="2176241" cy="12241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4346"/>
            <a:ext cx="2176241" cy="14630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6" y="3202758"/>
            <a:ext cx="1395499" cy="16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491630"/>
            <a:ext cx="4896544" cy="20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630"/>
            <a:ext cx="37935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91680" y="1275606"/>
            <a:ext cx="699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Definições de matriz e filiais para o SASSMAQ.</a:t>
            </a:r>
          </a:p>
          <a:p>
            <a:pPr algn="just" eaLnBrk="1" hangingPunct="1"/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MATRIZ: Unidade avaliável (CNPJ) onde está alocada a direção administrativa da empresa e que centraliza o sistema de gestão de SSMAQ, onde se aplica necessariamente o elemento central. Se houver atividades como manutenção, treinamento e operações deve ser aplicado também o elemento específico. </a:t>
            </a:r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15566"/>
            <a:ext cx="51125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31590"/>
            <a:ext cx="357455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51670"/>
            <a:ext cx="4658122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69"/>
            <a:ext cx="331236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08" y="1559569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4899"/>
            <a:ext cx="4536504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2333"/>
            <a:ext cx="3024336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7534"/>
            <a:ext cx="4608512" cy="31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2" y="701749"/>
            <a:ext cx="3434184" cy="30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4"/>
            <a:ext cx="4648216" cy="28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5489"/>
            <a:ext cx="3240359" cy="29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02" y="712034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04134"/>
            <a:ext cx="4745692" cy="346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4134"/>
            <a:ext cx="3312368" cy="337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6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1590"/>
            <a:ext cx="424847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0" y="1154852"/>
            <a:ext cx="36724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04134"/>
            <a:ext cx="475252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02" y="712034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764"/>
            <a:ext cx="3816424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7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8"/>
            <a:ext cx="4752628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6" y="1240180"/>
            <a:ext cx="3181340" cy="199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517"/>
            <a:ext cx="4442098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742"/>
            <a:ext cx="3240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987574"/>
            <a:ext cx="7638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FILIAL: Unidade avaliável ( CNPJ)  onde são desenvolvidas as operações de transporte. A filial dispõe de estrutura física independente da matriz e realiza operações  de  limpeza ou descontaminação. É aplicado necessariamente o elemento EL, podendo ser aplicado elemento central se realizar atividades da matriz.</a:t>
            </a:r>
          </a:p>
          <a:p>
            <a:pPr algn="just" eaLnBrk="1" hangingPunct="1"/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9542"/>
            <a:ext cx="473013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01080"/>
            <a:ext cx="316835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9542"/>
            <a:ext cx="4298082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2" y="728896"/>
            <a:ext cx="3407266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3598"/>
            <a:ext cx="4104456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011"/>
            <a:ext cx="3816424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339752" y="631014"/>
            <a:ext cx="6336704" cy="39872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Operações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operacionais e administrativas diárias são examinadas e o auditor busca confirmar a existência de sistemas e procedimentos adequados  de controle, bem como de que esses sistemas estão sendo obedecidos.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Nesta parte deve ser evidenciado como o prestador de serviços planeja o atendimento às demandas do cliente, estabelece medidas de contingências  para suprir eventuais  falhas de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operação/operador/equipamentos. O processo de lavagem se interrompido pode desencadear agravos de alto impacto à logística , inclusive paradas de plantas.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" y="2499742"/>
            <a:ext cx="2081272" cy="13925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" y="1051893"/>
            <a:ext cx="2074167" cy="13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1549"/>
            <a:ext cx="5112568" cy="327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527"/>
            <a:ext cx="3697992" cy="325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6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47675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Equipamentos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75606"/>
            <a:ext cx="51480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" y="1419622"/>
            <a:ext cx="3900051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0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9622"/>
            <a:ext cx="49863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" y="2087562"/>
            <a:ext cx="4031645" cy="12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849830"/>
            <a:ext cx="562217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" y="849830"/>
            <a:ext cx="345378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15566"/>
            <a:ext cx="5256584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88241"/>
            <a:ext cx="350254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11" y="1625599"/>
            <a:ext cx="463331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02" y="1333499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598"/>
            <a:ext cx="396044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403648" y="1131590"/>
            <a:ext cx="720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TIPO DE QUESTÕES : </a:t>
            </a:r>
            <a:endParaRPr lang="pt-BR" sz="18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/>
            <a:endParaRPr lang="pt-BR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/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Mandatórias 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(M)  = 100% de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atendimento .  São relacionadas a atendimento a legislação e normas e quesitos requeridos pelas indústrias.</a:t>
            </a:r>
          </a:p>
          <a:p>
            <a:pPr algn="just" eaLnBrk="1" hangingPunct="1"/>
            <a:endParaRPr lang="pt-BR" sz="18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/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 Industriais     (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I ) = 70 % de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atendimentos .  São questões da indústria.</a:t>
            </a:r>
            <a:endParaRPr lang="pt-BR" sz="18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/>
            <a:endParaRPr lang="pt-BR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/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Desejáveis  (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D) =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 livre de atendimento . São 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melhorias no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sistema e podem significar a diferença para a qualificação adicional do tomador de serviços.</a:t>
            </a:r>
            <a:endParaRPr lang="pt-BR"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86" y="1308530"/>
            <a:ext cx="52483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0" y="1486429"/>
            <a:ext cx="3579454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15566"/>
            <a:ext cx="526181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915566"/>
            <a:ext cx="37027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75606"/>
            <a:ext cx="48021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24" y="983506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6327"/>
            <a:ext cx="388843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Planejamento de operações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03598"/>
            <a:ext cx="5090864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343"/>
            <a:ext cx="3600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6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Segurança  patrimonial e confidencialidade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4572000" y="915566"/>
            <a:ext cx="4464496" cy="34506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Segurança patrimonial e confidencialidade</a:t>
            </a:r>
          </a:p>
          <a:p>
            <a:pPr fontAlgn="auto">
              <a:spcAft>
                <a:spcPts val="0"/>
              </a:spcAft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Espera-se que a devida atenção seja dada aos aspectos de segurança que Afetam as informações e propriedades dos clientes.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auditor examinará normas e procedimentos, controle de acesso e inspeções  regulares de segurança.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04"/>
            <a:ext cx="4488498" cy="24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Segurança patrimonial e confidencialidade - Estação 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03515"/>
            <a:ext cx="4926814" cy="32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3" y="929750"/>
            <a:ext cx="3600400" cy="34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Segurança patrimonial e confidencialidade - Estação 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75606"/>
            <a:ext cx="47609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3816424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4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3197771" y="843298"/>
            <a:ext cx="5750768" cy="3558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Inspeção no local </a:t>
            </a:r>
            <a:b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impõe a necessidade de avaliação de alguns elementos físicos  para que se obtenha uma noção das condições das instalações e dos aspectos  de SSMA e Qualidade da operação.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da existência de uma condição favorável aos riscos das operações é observado a manutenção predial, inspeção e testes de equipamentos de proteção da edificação e registros e licenças para a operação da empresa.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6" y="1383618"/>
            <a:ext cx="2124044" cy="2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7708"/>
            <a:ext cx="4716016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" y="1001713"/>
            <a:ext cx="4158317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9556"/>
            <a:ext cx="526228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837456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37456"/>
            <a:ext cx="3574554" cy="339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Número de questões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38" y="570087"/>
            <a:ext cx="4845519" cy="452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9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004293"/>
            <a:ext cx="5256584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9731"/>
            <a:ext cx="3581016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691406"/>
            <a:ext cx="1584176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837456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9556"/>
            <a:ext cx="4788024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" y="1125532"/>
            <a:ext cx="407519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26" y="983506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5606"/>
            <a:ext cx="4716016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2" y="1275606"/>
            <a:ext cx="4232534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449999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87574"/>
            <a:ext cx="4438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43557"/>
            <a:ext cx="4716016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" y="843558"/>
            <a:ext cx="4184009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" y="872362"/>
            <a:ext cx="403270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97" y="580262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4" y="872362"/>
            <a:ext cx="477733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75606"/>
            <a:ext cx="5076056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83378"/>
            <a:ext cx="3862586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42" y="983506"/>
            <a:ext cx="149855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9622"/>
            <a:ext cx="47525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19622"/>
            <a:ext cx="393459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8" y="1129556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5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43558"/>
            <a:ext cx="5065364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27883"/>
            <a:ext cx="379057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7456"/>
            <a:ext cx="1406769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5293"/>
            <a:ext cx="3816424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03864"/>
            <a:ext cx="4932041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09056" y="3041045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Deve-se notar que, para as questões em que é impossível ou desnecessário fazer uma distinção entre aspectos de SSMA e Q, apenas a caixa Q está disponível, indicando que:</a:t>
            </a: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questão refere-se apenas a aspectos de qualidade, ou;</a:t>
            </a: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questão refere-se a aspectos de SSMA e qualidade, mas não foi feita uma distinção entre esses aspectos.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699542"/>
            <a:ext cx="50745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10027"/>
            <a:ext cx="4824536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2" y="783083"/>
            <a:ext cx="3872494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40" y="1203598"/>
            <a:ext cx="4489301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1" y="1238552"/>
            <a:ext cx="427779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3558"/>
            <a:ext cx="460851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43558"/>
            <a:ext cx="407861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5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9542"/>
            <a:ext cx="5091646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8" y="672144"/>
            <a:ext cx="379057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Inspeção local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3598"/>
            <a:ext cx="4824536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88362"/>
            <a:ext cx="3934594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19" y="911498"/>
            <a:ext cx="1406769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4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" y="1851670"/>
            <a:ext cx="1957239" cy="1115626"/>
          </a:xfrm>
          <a:prstGeom prst="rect">
            <a:avLst/>
          </a:prstGeom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0" y="1059582"/>
            <a:ext cx="55592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3"/>
          </p:nvPr>
        </p:nvSpPr>
        <p:spPr>
          <a:xfrm>
            <a:off x="1331640" y="915566"/>
            <a:ext cx="7344816" cy="34563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    racionalização   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tempo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custo 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da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auditoria 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e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melhor 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resultado alguma  preparação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entre a empresa avaliada e 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Organização certificadora devem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ocorrer 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antes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 data da avaliação</a:t>
            </a: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endParaRPr lang="pt-BR" sz="1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empresa avaliada deve ler e familiarizar-se com o questionário de avaliação;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pt-BR" sz="1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informações gerais devem ser disponibilizadas pela empresa avaliada à OC antes da data da avaliação;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pt-BR" sz="1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Evidências </a:t>
            </a:r>
            <a:r>
              <a:rPr lang="pt-BR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documentais devem estar separadas e organizadas para a auditoria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4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91880" y="1419622"/>
            <a:ext cx="4894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quem aplica-se a avaliação SASSMAQ: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Prestadores de serviços para a indústria química, que por conta própria ou a pedido de uma empresa química decide passar por uma avaliação SASSMAQ, módulo  estação de limpeza.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1" y="771550"/>
            <a:ext cx="1222034" cy="22322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2760"/>
            <a:ext cx="1694207" cy="19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Espaço Reservado para Texto 1"/>
          <p:cNvSpPr txBox="1">
            <a:spLocks/>
          </p:cNvSpPr>
          <p:nvPr/>
        </p:nvSpPr>
        <p:spPr>
          <a:xfrm>
            <a:off x="359024" y="1059582"/>
            <a:ext cx="8245424" cy="16561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SASSMAQ: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t-B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série  de  sistemas de avaliação em Saúde, Segurança, Meio Ambiente e Qualidade  cada sistema ligado a um meio de transporte ou operação logística  específica, a saber:</a:t>
            </a: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r>
              <a:rPr lang="pt-BR" dirty="0" smtClean="0"/>
              <a:t> 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sp>
        <p:nvSpPr>
          <p:cNvPr id="6" name="Divisa 5"/>
          <p:cNvSpPr/>
          <p:nvPr/>
        </p:nvSpPr>
        <p:spPr>
          <a:xfrm>
            <a:off x="251520" y="2730736"/>
            <a:ext cx="2232248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rodoviário - 2014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1907704" y="2743572"/>
            <a:ext cx="2016224" cy="1296144"/>
          </a:xfrm>
          <a:prstGeom prst="chevr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Estação de Limpeza- 2007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365612" y="2751212"/>
            <a:ext cx="2232248" cy="129614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Ferroviário – em desenvolvimento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Divisa 8"/>
          <p:cNvSpPr/>
          <p:nvPr/>
        </p:nvSpPr>
        <p:spPr>
          <a:xfrm>
            <a:off x="5042336" y="2730736"/>
            <a:ext cx="2160240" cy="1296144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Armazém – em desenvolvimento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6627572" y="2730736"/>
            <a:ext cx="2336916" cy="129614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de Emergência- em desenvolvimento.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SASSMAQ?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para a Qualificação SASSMAQ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07504" y="1030610"/>
            <a:ext cx="3096000" cy="13671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US" sz="18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  <a:r>
              <a:rPr lang="en-US" sz="18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Prestadora</a:t>
            </a:r>
            <a:endParaRPr lang="en-US" sz="18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762000">
              <a:defRPr/>
            </a:pPr>
            <a:r>
              <a:rPr lang="en-US" sz="18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</a:p>
          <a:p>
            <a:pPr algn="ctr" defTabSz="762000">
              <a:defRPr/>
            </a:pPr>
            <a:r>
              <a:rPr lang="en-US" sz="18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Serviços</a:t>
            </a:r>
            <a:r>
              <a:rPr lang="en-US" sz="18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18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Logística</a:t>
            </a:r>
            <a:endParaRPr lang="en-US" sz="1800" b="1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762000">
              <a:defRPr/>
            </a:pPr>
            <a:endParaRPr lang="en-US" sz="18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3440420" y="1162084"/>
            <a:ext cx="1872208" cy="363274"/>
          </a:xfrm>
          <a:prstGeom prst="leftRightArrow">
            <a:avLst>
              <a:gd name="adj1" fmla="val 50000"/>
              <a:gd name="adj2" fmla="val 93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580112" y="987574"/>
            <a:ext cx="2901950" cy="14239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0">
              <a:solidFill>
                <a:srgbClr val="993300"/>
              </a:solidFill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 rot="10800000">
            <a:off x="3380360" y="1741651"/>
            <a:ext cx="1769289" cy="374898"/>
          </a:xfrm>
          <a:prstGeom prst="rightArrow">
            <a:avLst>
              <a:gd name="adj1" fmla="val 50000"/>
              <a:gd name="adj2" fmla="val 1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0" y="922983"/>
            <a:ext cx="107080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Avaliação</a:t>
            </a:r>
            <a:endParaRPr lang="en-US" sz="1600" i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828837" y="1498092"/>
            <a:ext cx="103515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Relatório</a:t>
            </a:r>
            <a:endParaRPr lang="en-US" sz="1600" i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440422" y="2180464"/>
            <a:ext cx="200728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Termo</a:t>
            </a:r>
            <a:r>
              <a:rPr lang="en-US" i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Avaliação</a:t>
            </a:r>
            <a:endParaRPr lang="en-US" i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31675" y="1171328"/>
            <a:ext cx="1288494" cy="75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  <a:defRPr/>
            </a:pPr>
            <a:r>
              <a:rPr lang="en-US" i="0" dirty="0" err="1">
                <a:solidFill>
                  <a:srgbClr val="FFFFFF"/>
                </a:solidFill>
                <a:latin typeface="+mn-lt"/>
              </a:rPr>
              <a:t>Organismo</a:t>
            </a:r>
            <a:endParaRPr lang="en-US" i="0" dirty="0">
              <a:solidFill>
                <a:srgbClr val="FFFFFF"/>
              </a:solidFill>
              <a:latin typeface="+mn-lt"/>
            </a:endParaRPr>
          </a:p>
          <a:p>
            <a:pPr algn="ctr" defTabSz="762000">
              <a:lnSpc>
                <a:spcPct val="120000"/>
              </a:lnSpc>
              <a:defRPr/>
            </a:pPr>
            <a:r>
              <a:rPr lang="en-US" i="0" dirty="0" err="1">
                <a:solidFill>
                  <a:srgbClr val="FFFFFF"/>
                </a:solidFill>
                <a:latin typeface="+mn-lt"/>
              </a:rPr>
              <a:t>Certificador</a:t>
            </a:r>
            <a:endParaRPr lang="en-US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79512" y="3260760"/>
            <a:ext cx="2901950" cy="1423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0">
              <a:solidFill>
                <a:srgbClr val="993300"/>
              </a:solidFill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580112" y="3291831"/>
            <a:ext cx="2901950" cy="142398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0">
              <a:solidFill>
                <a:srgbClr val="993300"/>
              </a:solidFill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477000" y="2497887"/>
            <a:ext cx="327248" cy="752078"/>
          </a:xfrm>
          <a:prstGeom prst="down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6876257" y="2550439"/>
            <a:ext cx="112242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Termo</a:t>
            </a:r>
            <a:r>
              <a:rPr lang="en-US" i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de </a:t>
            </a:r>
          </a:p>
          <a:p>
            <a:pPr algn="l" defTabSz="762000"/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Avaliação</a:t>
            </a:r>
            <a:endParaRPr lang="en-US" sz="1400" i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3429572" y="4212997"/>
            <a:ext cx="1858144" cy="343868"/>
          </a:xfrm>
          <a:prstGeom prst="rightArrow">
            <a:avLst>
              <a:gd name="adj1" fmla="val 50000"/>
              <a:gd name="adj2" fmla="val 11071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3756370" y="4556865"/>
            <a:ext cx="100226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Consulta</a:t>
            </a:r>
            <a:endParaRPr lang="en-US" sz="1600" i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1186700" y="2455599"/>
            <a:ext cx="408384" cy="762000"/>
          </a:xfrm>
          <a:prstGeom prst="downArrow">
            <a:avLst>
              <a:gd name="adj1" fmla="val 50000"/>
              <a:gd name="adj2" fmla="val 7142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22412" y="3515465"/>
            <a:ext cx="2216150" cy="4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130000"/>
              </a:lnSpc>
              <a:defRPr/>
            </a:pPr>
            <a:r>
              <a:rPr lang="en-US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Indústria</a:t>
            </a:r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Química</a:t>
            </a:r>
            <a:endParaRPr lang="en-US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328643" y="3755797"/>
            <a:ext cx="118622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ABIQUIM</a:t>
            </a: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159324" y="2480999"/>
            <a:ext cx="117231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en-US" i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Relatório</a:t>
            </a:r>
            <a:endParaRPr lang="en-US" sz="1600" i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1763688" y="2447461"/>
            <a:ext cx="369912" cy="749951"/>
          </a:xfrm>
          <a:prstGeom prst="upArrow">
            <a:avLst>
              <a:gd name="adj1" fmla="val 50000"/>
              <a:gd name="adj2" fmla="val 83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2133602" y="2499153"/>
            <a:ext cx="222435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defTabSz="762000">
              <a:defRPr/>
            </a:pPr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Requisitos</a:t>
            </a:r>
            <a:r>
              <a:rPr lang="en-US" i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adicionais</a:t>
            </a:r>
            <a:endParaRPr lang="en-US" i="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l" defTabSz="762000">
              <a:defRPr/>
            </a:pP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Qualificação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en-US" sz="1600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utoUpdateAnimBg="0"/>
      <p:bldP spid="11" grpId="0" autoUpdateAnimBg="0"/>
      <p:bldP spid="12" grpId="0" autoUpdateAnimBg="0"/>
      <p:bldP spid="18" grpId="0" animBg="1"/>
      <p:bldP spid="19" grpId="0" autoUpdateAnimBg="0"/>
      <p:bldP spid="20" grpId="0" animBg="1"/>
      <p:bldP spid="21" grpId="0" autoUpdateAnimBg="0"/>
      <p:bldP spid="22" grpId="0" animBg="1"/>
      <p:bldP spid="26" grpId="0" autoUpdateAnimBg="0"/>
      <p:bldP spid="27" grpId="0" animBg="1"/>
      <p:bldP spid="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782241"/>
            <a:ext cx="7092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após  ter sido aprovada em avaliação, dentro do prazo de validade do certificado de avaliação,  a empresa mudar de endereço deverá passar por nova avaliação e dependendo da estrutura da organização no novo local, pode implicar na reavaliação dos elementos específicos e centrais.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empresa avaliada mudar a razão social, dentro do prazo de validade do certificado, porém mantendo toda a estrutura organizacional anterior e demais condições do perfil preenchido, o certificado permanece válido até a expiração do prazo.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não aplicabilidades das questões do questionário dependerão da análise do auditor, que terá por base o escopo da avaliação e as informações do perfil. No caso de questões não aplicáveis e de caráter mandatório, o auditor deve justificar no campo de observações.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91680" y="843558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 a avaliação, o auditor deve analisar se há evidências suficientes que suportem as respostas e verificar se os procedimentos de fato são postos em prática e atingem os resultados esperados.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garantia por parte dos colaboradores do prestador de serviços não dever ser aceita como conformidade para uma questão, caso não haja evidências objetivas para embasar a resposta. Os procedimentos devem ser efetivamente implementados.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avaliação deve ser justa, porém rigorosa e imparcial. Em caso de dúvida ou conformidade parcial a resposta deve ser “não”, podendo-se adicionar um comentário no campo apropriado.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" y="2305287"/>
            <a:ext cx="1634457" cy="11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47664" y="113159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indicadores de desempenho passam a fazer parte do Questionário de Avaliação e devem ser apresentadas ao auditor para atendimento as questões 1.3.2 , conforme planilha apresentada no Manual do SASSMAQ.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 indicadores mandatórios ( indicadores de Saúde e  Segurança do Trabalho), que devem ser respondidos por todos : empresas parceiras e não parceiras e não há justificativa para não aplicabilidade.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indicadores só das empresas parceiras do AR, só devem ser respondidos por empresas parceiras.</a:t>
            </a:r>
            <a:endParaRPr lang="pt-B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91680" y="1347614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item 1.3.2 existem apenas 5 questões ligadas aos indicadores, porém a apresentação das medições deve atender  as planilhas do Manual, exceto quanto um indicador não for aplicável aquele escopo /perfil de empresa avaliada e o Auditor concordar com esta não aplicabilidade.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Lembrar sempre do recurso de 90 dias para apresentar evidências, mantendo a emissão do certificado suspensa, em caso de indicadores mandatórios.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0760" y="701960"/>
            <a:ext cx="7333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definição de não aplicabilidade o Auditor deve sempre retomar as informações do escopo de avaliação e do Perfil 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Excepcionalmente questões ou respostas que venham a gerar dúvidas deverão ser encaminhadas à comissão consultiva do SASSMAQ.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Observadores da indústria poderão acompanhar a avaliação no todo ou em parte, desde que não interfiram no andamento do processo e haja concordância da empresa avaliada, ou a empresa pode convidar a indústria para acompanhar sua avaliação.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Completada a avaliação o auditor fará a reunião de fechamento e enquanto não deixar a empresa pode alterar uma questão se forem apresentadas evidências que o convençam a alterar uma resposta.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675224"/>
            <a:ext cx="7331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Outras questões sobre o processo de avaliação: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avaliações das empresas não podem ser realizadas em feriados, nem em finais de semana, salvo nos casos em que comprovadamente a empresa opere ininterruptamente e com autorização da ABIQUIM;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durante o processo de avaliação uma empresa não conseguir demonstrar o atendimento  algum item mandatório, poderá apresentar evidências,  presencial ou documental, em até 90 dias para ser aprovada , e durante este período não estará certificada. Se não cumprir este prazo deverá solicitar nova avaliação reiniciando todo o processo.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completar a avaliação o organismo certificador atualiza as informações constantes no canal do SASSMAQ, na página 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internet;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prestador de serviços recebe o relatório de avaliação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8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47663" y="987574"/>
            <a:ext cx="7331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Cabe à indústria o processo final de qualificação do prestador de serviço, devendo considerar o relatório apresentado e, principalmente, as necessidades específicas do produto a ser transportado, rotas, equipamentos, experiência e a capacidade técnica exigidas para a contratação segura.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Reavaliação completa a cada dois anos </a:t>
            </a:r>
          </a:p>
        </p:txBody>
      </p:sp>
    </p:spTree>
    <p:extLst>
      <p:ext uri="{BB962C8B-B14F-4D97-AF65-F5344CB8AC3E}">
        <p14:creationId xmlns:p14="http://schemas.microsoft.com/office/powerpoint/2010/main" val="11872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7653"/>
            <a:ext cx="1928279" cy="1800201"/>
          </a:xfrm>
          <a:prstGeom prst="rect">
            <a:avLst/>
          </a:prstGeom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483768" y="807260"/>
            <a:ext cx="6009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Pendências em  relação a licenças, por CNPJ: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pt-BR" sz="1800" b="0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O Avaliador deve estar atento ao prazo de validade de todas as licenças e cadastros: prefeitura, meio ambiente estadual, corpo de bombeiros, registro de </a:t>
            </a:r>
            <a:r>
              <a:rPr lang="pt-BR" sz="1800" b="0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descontaminador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INMETRO (quando prestador de serviços)  e cadastro IBAMA . Licenças vencidas impedem a emissão do certificado de avaliação. </a:t>
            </a:r>
          </a:p>
          <a:p>
            <a:pPr marL="0" indent="0" algn="just" eaLnBrk="1" hangingPunct="1">
              <a:defRPr/>
            </a:pPr>
            <a:endParaRPr lang="pt-BR" sz="1800" b="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Em caso de dúvidas sobre licenças, legislação estadual,  aguardar a emissão do certificado e consultar a comissão consultiva. Existe o recurso de 90 dias de pendencia que pode ser utilizado.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A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Qualificação do Auditor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77155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Auditor líder deve ser qualificado por organismo certificador credenciado nacional ou internacionalmente.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pertencer  direta ou indiretamente a um organismo certificador.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ter efetuado pelo menos cinco auditorias de sistemas da garantia da qualidade, gestão ambiental e /ou OSHAS 18001 saúde e segurança em empresas ou industrias químicas.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ser engenheiro ou técnico de segurança do trabalho, se não possuir esta formação, deve fazer-se acompanhar por profissional especialista.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46672" y="1628095"/>
            <a:ext cx="6617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 : Transporte Rodoviário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Transporte avalia as empresas prestadoras de serviços de transporte rodoviário, é uma avaliação especialmente voltada para operações com produtos químicos, embora outros setores adotem esta mesma sistemática de avaliação devido sua abrangência em gerenciamento e processos.</a:t>
            </a:r>
          </a:p>
          <a:p>
            <a:pPr lvl="0"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6" y="2643758"/>
            <a:ext cx="2092690" cy="14002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" y="1131932"/>
            <a:ext cx="2090830" cy="13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52600" y="915566"/>
            <a:ext cx="7645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comprovar conhecimento de leis e regulamentações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ambientais.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ter sido treinado e obtido aprovação no treinamento do curso de auditor líder no programa SASSMAQ realizado pela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realizar pelo menos duas auditorias completas  do SASSMAQ , </a:t>
            </a:r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podendo ser também em rodoviário)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por ano, para manter-se no quadro de auditores dos organismos certificadores. O não cumprimento desta regra o retira da relação de auditores homologados pela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obriga a realizar novo curso de formação de auditores líderes.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Qualificação do Auditor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Do Auditor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35507" y="701960"/>
            <a:ext cx="75289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auditores dos organismos certificadoras são  orientados para as seguintes condutas:</a:t>
            </a:r>
          </a:p>
          <a:p>
            <a:pPr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mais alto padrão ético;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Confidencialidade </a:t>
            </a: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as informações da empresa;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auditoria não interferir nas operações da empresa;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decidir sobre questões não atendidas  ou pendências;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operar equipamento, nem dar conselhos;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pt-BR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pt-B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bons exemplos de atendimento as regras de segurança da empresa </a:t>
            </a:r>
            <a:r>
              <a:rPr lang="pt-B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9702"/>
            <a:ext cx="919282" cy="13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Documentos do Processo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701960"/>
            <a:ext cx="7928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SASSMAQ, módulo Estação de Limpeza rodoviário consiste dos documentos que devem ser utilizados conjuntamente.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Perfil da empresa dever ser preenchido integralmente para cada unidade avaliada , definindo o escopo da avaliação e incluindo os anexos: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completa de equipamentos da unidade avaliada;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Colaboradores próprios e contratados;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Licenças e registros;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produtos e classes de risco, que é capacitado para limpeza/descontaminação;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Atividades que são  realizadas na unidade a ser avaliada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ser  preenchido em formulário na edição revisada e publicada no site 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 enviado ao organismo certificador de escolha do prestador do serviços.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Documentos do Processo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4542" y="1131590"/>
            <a:ext cx="7635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o Guia onde são apresentadas informações gerais sobre a avaliação pelo programa SASSMAQ, com informações detalhadas para os auditores e empresas auditadas, explicando cada resposta esperada. 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guia deve ser sempre utilizado em conjunto com o questionário, para que entenda corretamente a questão no contexto desta avaliação. As disposições gerais também devem ser consultadas permanentemente pelas partes envolvidas, para que o processo de avaliação e as regras que o regem, sejam de pleno conhecimento de todos.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Documentos do Processo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3688" y="1131590"/>
            <a:ext cx="6605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o Questionário da avaliação, onde são apresentadas as questões,  tipo, categoria e caixas de resposta em SS MA Q ou NA e foi adicionada uma coluna para justificativas do auditor.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 nas colunas à esquerda, antes da questão os elementos dos programas SASSMAQ ( C ) central ou (EL) operações da estação de limpeza.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área de gerenciamento do questionário está atualizada acompanhando a revisão do SASSMAQ do módulo rodoviário, uma vez que a área de gerenciamento deve ser igual para todos os modos de SASSMAQ.</a:t>
            </a:r>
            <a:endParaRPr lang="pt-B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Panorama do </a:t>
            </a:r>
            <a:r>
              <a:rPr lang="pt-BR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Questionario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avaliação e guia.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7" y="591418"/>
            <a:ext cx="8357433" cy="40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06343" y="715790"/>
            <a:ext cx="6458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são mais enviados com o Perfil para o órgão certificador,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devem ser apresentados ao auditor, durante a auditoria.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divididos em categorias como: 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indicadores de segurança do trabalho. Este indicador deve ser respondido por empresas parceiras e não parceiras do AR e têm caráter de mandatórios para todas. São 22 indicadores de desempenho em saúde e segurança.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indicadores de segurança de processos, Este indicador deve ser respondido exclusivamente por empresas parceiras do AR, em auditorias simples ou conjuntas e têm caráter industrial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3950"/>
            <a:ext cx="2306589" cy="14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31640" y="987574"/>
            <a:ext cx="7479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ISTr´s</a:t>
            </a:r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Não se aplicam ao EL os 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 segurança de </a:t>
            </a:r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transportes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– indicador social – 01 indicador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indicadores de meio ambiente , idem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são 13 indicadores.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dentre os indicadores solicitados a empresa apresentar a planilha de indicadores e faltar algum do tipo IST (trabalho) , mandatório, a auditoria não pode ser completada, porque não há não aplicabilidade. Quando não houver a ocorrência o preenchimento da planilha deve ser “zero”, porém toda a série de dados do período deve ser apresentada ( 6 ou 12 meses).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3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560418"/>
            <a:ext cx="8052558" cy="41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3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0418"/>
            <a:ext cx="7992888" cy="405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7824" y="1197023"/>
            <a:ext cx="5918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>
                <a:latin typeface="+mn-lt"/>
              </a:rPr>
              <a:t>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 : Estação de limpeza</a:t>
            </a:r>
          </a:p>
          <a:p>
            <a:pPr lvl="0"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Estação de Limpeza   avalia empresas prestadoras de serviços de lavagem de tanques, contêineres, embalagens grandes.</a:t>
            </a:r>
          </a:p>
          <a:p>
            <a:pPr lvl="0"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estações podem pertencer a uma transportadora ou ser um prestador de serviços independente, que preste serviços inclusive para industrias ( tanques, embalagens grandes)</a:t>
            </a:r>
            <a:endParaRPr lang="pt-B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4" y="1256706"/>
            <a:ext cx="1610364" cy="28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3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5" y="559675"/>
            <a:ext cx="7920880" cy="411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3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0418"/>
            <a:ext cx="8136904" cy="405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3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0419"/>
            <a:ext cx="8064896" cy="41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3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0419"/>
            <a:ext cx="7992888" cy="411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418"/>
            <a:ext cx="8064896" cy="40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419"/>
            <a:ext cx="8064896" cy="40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419"/>
            <a:ext cx="8064896" cy="40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419"/>
            <a:ext cx="8064896" cy="40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419"/>
            <a:ext cx="8064896" cy="40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Indicadores de desempenho 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417"/>
            <a:ext cx="8064896" cy="408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6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19872" y="1155497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SASSMAQ: Armazenagem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 a atividade de prestação de serviços de armazenagem de produtos químicos.  Nesta avaliação é destacada  a necessidade de proteção do ambiente de armazenamento de acordo com os riscos dos produtos armazenados,  os cuidados com manuseio, carga e descarga de equipamentos , procedimentos operacionais e  preparo das pessoas.</a:t>
            </a:r>
          </a:p>
          <a:p>
            <a:pPr lvl="0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2469957" cy="15622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863"/>
            <a:ext cx="2460802" cy="16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10866" y="56041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da avaliação : de  comum acordo com a OC, que dimensionará o número de dias ( mínimo 2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pt-BR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-24358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Preenchimento do Perfil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40" y="1174750"/>
            <a:ext cx="6953397" cy="29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8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Preenchimento do Perfil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45" y="987574"/>
            <a:ext cx="748797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-24358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Disposições  gerais – Preenchimento do Perfil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5" y="987574"/>
            <a:ext cx="8077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3378349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Os indicadores de desempenho não são mais enviados ao órgão certificador, passam a fazer parte da avaliação itens 1.3.2.1 a 1.3.2.5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523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8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Áreas de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496318560"/>
              </p:ext>
            </p:extLst>
          </p:nvPr>
        </p:nvGraphicFramePr>
        <p:xfrm>
          <a:off x="1184541" y="812006"/>
          <a:ext cx="51156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39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016324" y="584774"/>
            <a:ext cx="6768752" cy="4033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avaliação 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Gerenciamento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Nesta área os requisitos do sistema de avaliação serão voltados para a gestão da empresa, aborda aspectos das responsabilidades do gerenciamento como:  estabelecimento das políticas, treinamentos, relatórios de investigações de não conformidades ou acidentes, gestão de pessoal, promoção de atitudes de SSMA, auditorias e revisão do sistema de gerenciamento.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 administração deve evidenciar forte liderança pessoal e facilitar um sistema de apoio  que direcione as atividades da empresa para  a excelência em SSMA e Qualidade 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" y="1966222"/>
            <a:ext cx="2219404" cy="16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47" y="575301"/>
            <a:ext cx="5735166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0324"/>
            <a:ext cx="2952328" cy="254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1196355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1630"/>
            <a:ext cx="4651944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60401"/>
            <a:ext cx="415061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02" y="1475482"/>
            <a:ext cx="475252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95" y="1180207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6545"/>
            <a:ext cx="388843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6262"/>
            <a:ext cx="441729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" y="1246262"/>
            <a:ext cx="4438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35646"/>
            <a:ext cx="48965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" y="1636415"/>
            <a:ext cx="3960440" cy="21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371"/>
            <a:ext cx="144016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3848" y="1464511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SASSMAQ: Ferroviário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avaliação é  voltada para prestadores de serviços de vagões de carga e tração locomotiva, que em geral movimentam grandes massas à granel e containers  de granéis líquidos ou sólidos e ainda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containers, nos quais os produtos embalados são estufados.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" y="1117624"/>
            <a:ext cx="2338858" cy="14547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673"/>
            <a:ext cx="2353139" cy="15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08" y="1508001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03276"/>
            <a:ext cx="484514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7" y="1803276"/>
            <a:ext cx="3934594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843558"/>
            <a:ext cx="53804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2157284"/>
              </p:ext>
            </p:extLst>
          </p:nvPr>
        </p:nvGraphicFramePr>
        <p:xfrm>
          <a:off x="3349016" y="3138626"/>
          <a:ext cx="3049091" cy="174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5" y="1343819"/>
            <a:ext cx="3470151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 -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00" y="1059582"/>
            <a:ext cx="479045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39019"/>
            <a:ext cx="4150618" cy="239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71550"/>
            <a:ext cx="47705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798240"/>
            <a:ext cx="4006602" cy="27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58" y="699542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92163"/>
            <a:ext cx="46305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94817"/>
            <a:ext cx="41506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1550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66825"/>
            <a:ext cx="4753134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066824"/>
            <a:ext cx="3888432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39" y="1491630"/>
            <a:ext cx="49213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1572"/>
            <a:ext cx="3672407" cy="208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1550"/>
            <a:ext cx="454342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771550"/>
            <a:ext cx="44386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836315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1590"/>
            <a:ext cx="42743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9" y="1131590"/>
            <a:ext cx="443865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1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0929"/>
            <a:ext cx="439248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4" y="1226468"/>
            <a:ext cx="4117454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4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3848" y="1365612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 : Atendimento à Emergências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avaliação voltada para prestadores de serviços em atendimentos dentro e fora das instalações da empresa.  Este é um serviços associado à indústria, transportadores rodoviários e ferroviários, estações de limpeza , armazéns  e terminais de armazenamento de granéis líquidos, sólidos ou gasosos.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3679294"/>
            <a:ext cx="2111236" cy="14630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2111236" cy="12676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2344901"/>
            <a:ext cx="2111236" cy="13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3638"/>
            <a:ext cx="441084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3" y="1563638"/>
            <a:ext cx="44386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9622"/>
            <a:ext cx="47880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5" y="1546472"/>
            <a:ext cx="4152503" cy="188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08" y="1052562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7614"/>
            <a:ext cx="468052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47614"/>
            <a:ext cx="400660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4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1590"/>
            <a:ext cx="473013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3412"/>
            <a:ext cx="417646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08" y="771550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40" y="1066825"/>
            <a:ext cx="468794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6825"/>
            <a:ext cx="403244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1550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47403"/>
            <a:ext cx="4687948" cy="20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6825"/>
            <a:ext cx="3816424" cy="208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50" y="958032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53307"/>
            <a:ext cx="4704902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" y="1253306"/>
            <a:ext cx="4032870" cy="21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771550"/>
            <a:ext cx="5810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8" y="771551"/>
            <a:ext cx="317944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26" y="623912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19187"/>
            <a:ext cx="473013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18046"/>
            <a:ext cx="400660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1550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66825"/>
            <a:ext cx="4687948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" y="1095797"/>
            <a:ext cx="3743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5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72" y="0"/>
            <a:ext cx="909551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CDI-T :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483768" y="646331"/>
            <a:ext cx="6480720" cy="39331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CDI-T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 sistema de avaliação acreditado de âmbito internacional. Não é SASSMAQ,   é o sistema de avaliação desta categoria de prestação de serviços logísticos: terminais de granéis marítimos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tem 3 categorias de questões :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TPQ –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onde são definidas que requisitos são aplicáveis a estrutura do terminal e tipo de produtos que armazena;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– Self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procedimentos e inspeção prévia feita pelo próprio terminal antes de solicitar acreditação por organismos certificadores;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aplicadas pelo inspetor externo com acreditação  internacional.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2887"/>
            <a:ext cx="2343397" cy="17093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" y="2432282"/>
            <a:ext cx="2331423" cy="17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92" y="771550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4" y="1066825"/>
            <a:ext cx="468794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4" y="1066824"/>
            <a:ext cx="401153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 -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83685"/>
            <a:ext cx="4554512" cy="36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583685"/>
            <a:ext cx="44386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1062"/>
            <a:ext cx="4730874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6" y="1189433"/>
            <a:ext cx="4176861" cy="26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7574"/>
            <a:ext cx="501816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5111"/>
            <a:ext cx="352839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1550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66825"/>
            <a:ext cx="4759956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6825"/>
            <a:ext cx="367240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622"/>
            <a:ext cx="444209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4256559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3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347614"/>
            <a:ext cx="4466059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0959"/>
            <a:ext cx="4104456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4541"/>
            <a:ext cx="480213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07308"/>
            <a:ext cx="3934594" cy="1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733550"/>
            <a:ext cx="4776911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83" y="1438275"/>
            <a:ext cx="137558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" y="1733550"/>
            <a:ext cx="388885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843558"/>
            <a:ext cx="4860007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9720"/>
            <a:ext cx="3888431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643"/>
            <a:ext cx="9144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processo de avaliação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SASSMAQ</a:t>
            </a:r>
          </a:p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Possíveis escopo de avaliação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47135817"/>
              </p:ext>
            </p:extLst>
          </p:nvPr>
        </p:nvGraphicFramePr>
        <p:xfrm>
          <a:off x="899592" y="1215894"/>
          <a:ext cx="7344816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94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18543"/>
            <a:ext cx="48021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" y="654918"/>
            <a:ext cx="410601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5209"/>
            <a:ext cx="4660416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42" y="1183109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3" y="1475208"/>
            <a:ext cx="404849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622"/>
            <a:ext cx="4403576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2" y="1419622"/>
            <a:ext cx="40099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Gerenciamento – estação de limpeza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64184"/>
            <a:ext cx="4907632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5709"/>
            <a:ext cx="381265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18272"/>
            <a:ext cx="2664296" cy="518058"/>
          </a:xfrm>
          <a:prstGeom prst="rect">
            <a:avLst/>
          </a:prstGeom>
        </p:spPr>
      </p:pic>
      <p:pic>
        <p:nvPicPr>
          <p:cNvPr id="5" name="Imagem 4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72278"/>
            <a:ext cx="933021" cy="419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Saúde, Segurança, Meio Ambiente – estação de limpeza 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081895" y="789552"/>
            <a:ext cx="6984776" cy="4014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Segurança, saúde e meio ambiente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 se estão sendo mantidos padrões elevados em segurança, saúde e  cuidado ambiental e se há a devida preocupação pela proteção dos funcionários, do público e do ambiente. Nesta área de avaliação há um grande número de questões mandatórias.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base para cumprir os quesitos de SS MA é a pesquisa de legislação aplicável  e atendimento a legislação. O guia do  manual considera as Normas regulamentadoras do trabalho para as  questões de SS.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mesmo modo para as questões de MA são consideradas as legislações federais, estaduais e locais.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01721"/>
            <a:ext cx="1830374" cy="1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47775"/>
            <a:ext cx="500404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5" y="1851670"/>
            <a:ext cx="391933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7084"/>
            <a:ext cx="478107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80" y="944984"/>
            <a:ext cx="1377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0043"/>
            <a:ext cx="3744416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7534"/>
            <a:ext cx="5137373" cy="341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3456384" cy="341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13"/>
            <a:ext cx="6266218" cy="29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3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2435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aúde, Segurança e Meio Ambiente – estação de limpeza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70" y="701278"/>
            <a:ext cx="4633317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4077335" cy="32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3273</TotalTime>
  <Words>4034</Words>
  <Application>Microsoft Office PowerPoint</Application>
  <PresentationFormat>Apresentação na tela (16:9)</PresentationFormat>
  <Paragraphs>448</Paragraphs>
  <Slides>164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164</vt:i4>
      </vt:variant>
    </vt:vector>
  </HeadingPairs>
  <TitlesOfParts>
    <vt:vector size="167" baseType="lpstr">
      <vt:lpstr>Personalizar design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para a Qualificação SASSMAQ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</dc:creator>
  <cp:lastModifiedBy>Eva</cp:lastModifiedBy>
  <cp:revision>383</cp:revision>
  <dcterms:created xsi:type="dcterms:W3CDTF">2014-01-20T18:30:31Z</dcterms:created>
  <dcterms:modified xsi:type="dcterms:W3CDTF">2014-10-29T16:11:28Z</dcterms:modified>
</cp:coreProperties>
</file>