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</p:sldMasterIdLst>
  <p:notesMasterIdLst>
    <p:notesMasterId r:id="rId92"/>
  </p:notesMasterIdLst>
  <p:handoutMasterIdLst>
    <p:handoutMasterId r:id="rId93"/>
  </p:handoutMasterIdLst>
  <p:sldIdLst>
    <p:sldId id="259" r:id="rId3"/>
    <p:sldId id="261" r:id="rId4"/>
    <p:sldId id="262" r:id="rId5"/>
    <p:sldId id="263" r:id="rId6"/>
    <p:sldId id="264" r:id="rId7"/>
    <p:sldId id="265" r:id="rId8"/>
    <p:sldId id="297" r:id="rId9"/>
    <p:sldId id="266" r:id="rId10"/>
    <p:sldId id="267" r:id="rId11"/>
    <p:sldId id="268" r:id="rId12"/>
    <p:sldId id="269" r:id="rId13"/>
    <p:sldId id="270" r:id="rId14"/>
    <p:sldId id="271" r:id="rId15"/>
    <p:sldId id="345" r:id="rId16"/>
    <p:sldId id="346" r:id="rId17"/>
    <p:sldId id="273" r:id="rId18"/>
    <p:sldId id="298" r:id="rId19"/>
    <p:sldId id="327" r:id="rId20"/>
    <p:sldId id="303" r:id="rId21"/>
    <p:sldId id="305" r:id="rId22"/>
    <p:sldId id="328" r:id="rId23"/>
    <p:sldId id="329" r:id="rId24"/>
    <p:sldId id="274" r:id="rId25"/>
    <p:sldId id="306" r:id="rId26"/>
    <p:sldId id="276" r:id="rId27"/>
    <p:sldId id="309" r:id="rId28"/>
    <p:sldId id="277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278" r:id="rId38"/>
    <p:sldId id="279" r:id="rId39"/>
    <p:sldId id="348" r:id="rId40"/>
    <p:sldId id="341" r:id="rId41"/>
    <p:sldId id="342" r:id="rId42"/>
    <p:sldId id="284" r:id="rId43"/>
    <p:sldId id="355" r:id="rId44"/>
    <p:sldId id="356" r:id="rId45"/>
    <p:sldId id="357" r:id="rId46"/>
    <p:sldId id="358" r:id="rId47"/>
    <p:sldId id="359" r:id="rId48"/>
    <p:sldId id="360" r:id="rId49"/>
    <p:sldId id="285" r:id="rId50"/>
    <p:sldId id="362" r:id="rId51"/>
    <p:sldId id="330" r:id="rId52"/>
    <p:sldId id="361" r:id="rId53"/>
    <p:sldId id="320" r:id="rId54"/>
    <p:sldId id="363" r:id="rId55"/>
    <p:sldId id="364" r:id="rId56"/>
    <p:sldId id="331" r:id="rId57"/>
    <p:sldId id="366" r:id="rId58"/>
    <p:sldId id="379" r:id="rId59"/>
    <p:sldId id="367" r:id="rId60"/>
    <p:sldId id="321" r:id="rId61"/>
    <p:sldId id="332" r:id="rId62"/>
    <p:sldId id="368" r:id="rId63"/>
    <p:sldId id="322" r:id="rId64"/>
    <p:sldId id="370" r:id="rId65"/>
    <p:sldId id="333" r:id="rId66"/>
    <p:sldId id="283" r:id="rId67"/>
    <p:sldId id="380" r:id="rId68"/>
    <p:sldId id="371" r:id="rId69"/>
    <p:sldId id="334" r:id="rId70"/>
    <p:sldId id="372" r:id="rId71"/>
    <p:sldId id="373" r:id="rId72"/>
    <p:sldId id="323" r:id="rId73"/>
    <p:sldId id="374" r:id="rId74"/>
    <p:sldId id="335" r:id="rId75"/>
    <p:sldId id="324" r:id="rId76"/>
    <p:sldId id="375" r:id="rId77"/>
    <p:sldId id="325" r:id="rId78"/>
    <p:sldId id="286" r:id="rId79"/>
    <p:sldId id="376" r:id="rId80"/>
    <p:sldId id="336" r:id="rId81"/>
    <p:sldId id="287" r:id="rId82"/>
    <p:sldId id="377" r:id="rId83"/>
    <p:sldId id="337" r:id="rId84"/>
    <p:sldId id="326" r:id="rId85"/>
    <p:sldId id="338" r:id="rId86"/>
    <p:sldId id="378" r:id="rId87"/>
    <p:sldId id="288" r:id="rId88"/>
    <p:sldId id="290" r:id="rId89"/>
    <p:sldId id="339" r:id="rId90"/>
    <p:sldId id="340" r:id="rId91"/>
  </p:sldIdLst>
  <p:sldSz cx="9144000" cy="5143500" type="screen16x9"/>
  <p:notesSz cx="6858000" cy="96869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3" autoAdjust="0"/>
    <p:restoredTop sz="94660"/>
  </p:normalViewPr>
  <p:slideViewPr>
    <p:cSldViewPr>
      <p:cViewPr>
        <p:scale>
          <a:sx n="75" d="100"/>
          <a:sy n="75" d="100"/>
        </p:scale>
        <p:origin x="-1110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BFA6A-C840-4D31-B00E-49ABCCE768A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6802867-70A0-47B9-84CF-F26CD3166D39}">
      <dgm:prSet phldrT="[Texto]"/>
      <dgm:spPr/>
      <dgm:t>
        <a:bodyPr/>
        <a:lstStyle/>
        <a:p>
          <a:r>
            <a:rPr lang="pt-BR" dirty="0" smtClean="0"/>
            <a:t>Transporte rodoviário</a:t>
          </a:r>
          <a:endParaRPr lang="pt-BR" dirty="0"/>
        </a:p>
      </dgm:t>
    </dgm:pt>
    <dgm:pt modelId="{3AA1F252-2871-4819-A0E9-036A1337A738}" type="parTrans" cxnId="{8596D2C6-0A88-4B4B-BBB9-12145849CE72}">
      <dgm:prSet/>
      <dgm:spPr/>
      <dgm:t>
        <a:bodyPr/>
        <a:lstStyle/>
        <a:p>
          <a:endParaRPr lang="pt-BR"/>
        </a:p>
      </dgm:t>
    </dgm:pt>
    <dgm:pt modelId="{F6D319EC-CD0B-40D2-BD99-12AAC9912E94}" type="sibTrans" cxnId="{8596D2C6-0A88-4B4B-BBB9-12145849CE72}">
      <dgm:prSet/>
      <dgm:spPr/>
      <dgm:t>
        <a:bodyPr/>
        <a:lstStyle/>
        <a:p>
          <a:endParaRPr lang="pt-BR"/>
        </a:p>
      </dgm:t>
    </dgm:pt>
    <dgm:pt modelId="{51FAEEFE-A642-4484-A795-401E2418B68D}">
      <dgm:prSet phldrT="[Texto]"/>
      <dgm:spPr/>
      <dgm:t>
        <a:bodyPr/>
        <a:lstStyle/>
        <a:p>
          <a:r>
            <a:rPr lang="pt-BR" dirty="0" smtClean="0"/>
            <a:t>Produtos perigosos</a:t>
          </a:r>
          <a:endParaRPr lang="pt-BR" dirty="0"/>
        </a:p>
      </dgm:t>
    </dgm:pt>
    <dgm:pt modelId="{D7EF8E06-26D5-473F-9902-F40E4C753B39}" type="parTrans" cxnId="{5095719C-6E83-4E01-BD55-77E19D783599}">
      <dgm:prSet/>
      <dgm:spPr/>
      <dgm:t>
        <a:bodyPr/>
        <a:lstStyle/>
        <a:p>
          <a:endParaRPr lang="pt-BR"/>
        </a:p>
      </dgm:t>
    </dgm:pt>
    <dgm:pt modelId="{2B55B46D-BBBC-42AF-926E-AC5128E61252}" type="sibTrans" cxnId="{5095719C-6E83-4E01-BD55-77E19D783599}">
      <dgm:prSet/>
      <dgm:spPr/>
      <dgm:t>
        <a:bodyPr/>
        <a:lstStyle/>
        <a:p>
          <a:endParaRPr lang="pt-BR"/>
        </a:p>
      </dgm:t>
    </dgm:pt>
    <dgm:pt modelId="{F13B4F18-52DA-44FA-99CB-71E2765B0578}">
      <dgm:prSet phldrT="[Texto]"/>
      <dgm:spPr/>
      <dgm:t>
        <a:bodyPr/>
        <a:lstStyle/>
        <a:p>
          <a:r>
            <a:rPr lang="pt-BR" dirty="0" smtClean="0"/>
            <a:t>Produtos não Perigosos</a:t>
          </a:r>
          <a:endParaRPr lang="pt-BR" dirty="0"/>
        </a:p>
      </dgm:t>
    </dgm:pt>
    <dgm:pt modelId="{8C0F61FA-8B04-426A-B4C1-36AFD6E5BF12}" type="parTrans" cxnId="{D9C84C08-E4FA-4B21-9A05-902492D0D929}">
      <dgm:prSet/>
      <dgm:spPr/>
      <dgm:t>
        <a:bodyPr/>
        <a:lstStyle/>
        <a:p>
          <a:endParaRPr lang="pt-BR"/>
        </a:p>
      </dgm:t>
    </dgm:pt>
    <dgm:pt modelId="{9FD28685-2A8A-451E-9287-0E16A0B14365}" type="sibTrans" cxnId="{D9C84C08-E4FA-4B21-9A05-902492D0D929}">
      <dgm:prSet/>
      <dgm:spPr/>
      <dgm:t>
        <a:bodyPr/>
        <a:lstStyle/>
        <a:p>
          <a:endParaRPr lang="pt-BR"/>
        </a:p>
      </dgm:t>
    </dgm:pt>
    <dgm:pt modelId="{8CA2C3F6-F7F2-4BFE-BBC2-95C1AA4DF230}">
      <dgm:prSet phldrT="[Texto]"/>
      <dgm:spPr/>
      <dgm:t>
        <a:bodyPr/>
        <a:lstStyle/>
        <a:p>
          <a:r>
            <a:rPr lang="pt-BR" dirty="0" smtClean="0"/>
            <a:t>Estação de limpeza</a:t>
          </a:r>
          <a:endParaRPr lang="pt-BR" dirty="0"/>
        </a:p>
      </dgm:t>
    </dgm:pt>
    <dgm:pt modelId="{EAE9FCD6-2C00-445A-9465-B8562F146D2E}" type="parTrans" cxnId="{D8D73108-993B-4D22-98D7-7359E0260273}">
      <dgm:prSet/>
      <dgm:spPr/>
      <dgm:t>
        <a:bodyPr/>
        <a:lstStyle/>
        <a:p>
          <a:endParaRPr lang="pt-BR"/>
        </a:p>
      </dgm:t>
    </dgm:pt>
    <dgm:pt modelId="{A2571804-600E-4A6C-A9FC-22E8DE6D8454}" type="sibTrans" cxnId="{D8D73108-993B-4D22-98D7-7359E0260273}">
      <dgm:prSet/>
      <dgm:spPr/>
      <dgm:t>
        <a:bodyPr/>
        <a:lstStyle/>
        <a:p>
          <a:endParaRPr lang="pt-BR"/>
        </a:p>
      </dgm:t>
    </dgm:pt>
    <dgm:pt modelId="{A283848C-EF7F-426D-966C-4B337F266DBC}">
      <dgm:prSet phldrT="[Texto]"/>
      <dgm:spPr/>
      <dgm:t>
        <a:bodyPr/>
        <a:lstStyle/>
        <a:p>
          <a:r>
            <a:rPr lang="pt-BR" dirty="0" smtClean="0"/>
            <a:t>Instalações dentro da empresa avaliada</a:t>
          </a:r>
          <a:endParaRPr lang="pt-BR" dirty="0"/>
        </a:p>
      </dgm:t>
    </dgm:pt>
    <dgm:pt modelId="{968ABA8D-5F82-4ED9-AD73-E0262255EE8E}" type="parTrans" cxnId="{6983B2F7-1B8C-4B84-8AA7-8435606E276A}">
      <dgm:prSet/>
      <dgm:spPr/>
      <dgm:t>
        <a:bodyPr/>
        <a:lstStyle/>
        <a:p>
          <a:endParaRPr lang="pt-BR"/>
        </a:p>
      </dgm:t>
    </dgm:pt>
    <dgm:pt modelId="{C8D4DE27-DC75-4DF3-AB13-9F083DADA901}" type="sibTrans" cxnId="{6983B2F7-1B8C-4B84-8AA7-8435606E276A}">
      <dgm:prSet/>
      <dgm:spPr/>
      <dgm:t>
        <a:bodyPr/>
        <a:lstStyle/>
        <a:p>
          <a:endParaRPr lang="pt-BR"/>
        </a:p>
      </dgm:t>
    </dgm:pt>
    <dgm:pt modelId="{1A1B402A-FBC7-43EE-B86B-FCAF9ED6B5CB}">
      <dgm:prSet phldrT="[Texto]"/>
      <dgm:spPr/>
      <dgm:t>
        <a:bodyPr/>
        <a:lstStyle/>
        <a:p>
          <a:r>
            <a:rPr lang="pt-BR" dirty="0" smtClean="0"/>
            <a:t>Prestadora de serviços independente</a:t>
          </a:r>
          <a:endParaRPr lang="pt-BR" dirty="0"/>
        </a:p>
      </dgm:t>
    </dgm:pt>
    <dgm:pt modelId="{54802C0D-88BD-48F5-962F-6E2BCBEC3E7D}" type="parTrans" cxnId="{1D3F8365-2ED9-403F-9061-0CA6C6F1B7FB}">
      <dgm:prSet/>
      <dgm:spPr/>
      <dgm:t>
        <a:bodyPr/>
        <a:lstStyle/>
        <a:p>
          <a:endParaRPr lang="pt-BR"/>
        </a:p>
      </dgm:t>
    </dgm:pt>
    <dgm:pt modelId="{2E9E2A57-DE49-45AF-BD2E-337067E21306}" type="sibTrans" cxnId="{1D3F8365-2ED9-403F-9061-0CA6C6F1B7FB}">
      <dgm:prSet/>
      <dgm:spPr/>
      <dgm:t>
        <a:bodyPr/>
        <a:lstStyle/>
        <a:p>
          <a:endParaRPr lang="pt-BR"/>
        </a:p>
      </dgm:t>
    </dgm:pt>
    <dgm:pt modelId="{BD091800-3BEC-4D3A-8DD8-FD0421BFA0B7}">
      <dgm:prSet phldrT="[Texto]"/>
      <dgm:spPr/>
      <dgm:t>
        <a:bodyPr/>
        <a:lstStyle/>
        <a:p>
          <a:r>
            <a:rPr lang="pt-BR" dirty="0" smtClean="0"/>
            <a:t>Ferroviário</a:t>
          </a:r>
          <a:endParaRPr lang="pt-BR" dirty="0"/>
        </a:p>
      </dgm:t>
    </dgm:pt>
    <dgm:pt modelId="{28298CB4-8A0A-473F-92B5-35E03250F3D2}" type="parTrans" cxnId="{AA3F90DC-003C-449B-BB6B-ED0D8C144DAB}">
      <dgm:prSet/>
      <dgm:spPr/>
      <dgm:t>
        <a:bodyPr/>
        <a:lstStyle/>
        <a:p>
          <a:endParaRPr lang="pt-BR"/>
        </a:p>
      </dgm:t>
    </dgm:pt>
    <dgm:pt modelId="{873DB173-AE54-465C-B9AC-123C417EB6EE}" type="sibTrans" cxnId="{AA3F90DC-003C-449B-BB6B-ED0D8C144DAB}">
      <dgm:prSet/>
      <dgm:spPr/>
      <dgm:t>
        <a:bodyPr/>
        <a:lstStyle/>
        <a:p>
          <a:endParaRPr lang="pt-BR"/>
        </a:p>
      </dgm:t>
    </dgm:pt>
    <dgm:pt modelId="{4DA770CD-EC19-40BB-9820-4F3990A46745}">
      <dgm:prSet phldrT="[Texto]"/>
      <dgm:spPr/>
      <dgm:t>
        <a:bodyPr/>
        <a:lstStyle/>
        <a:p>
          <a:r>
            <a:rPr lang="pt-BR" dirty="0" smtClean="0"/>
            <a:t>Granéis líquidos,  gasosos ou sólidos</a:t>
          </a:r>
          <a:endParaRPr lang="pt-BR" dirty="0"/>
        </a:p>
      </dgm:t>
    </dgm:pt>
    <dgm:pt modelId="{4951C169-133D-4557-A2C3-3FCDDA8BA0F4}" type="parTrans" cxnId="{3C40DCEF-77C0-4208-9E34-9034E179D493}">
      <dgm:prSet/>
      <dgm:spPr/>
      <dgm:t>
        <a:bodyPr/>
        <a:lstStyle/>
        <a:p>
          <a:endParaRPr lang="pt-BR"/>
        </a:p>
      </dgm:t>
    </dgm:pt>
    <dgm:pt modelId="{48A1BBAE-6919-40A1-83A2-F5B3BB382D7E}" type="sibTrans" cxnId="{3C40DCEF-77C0-4208-9E34-9034E179D493}">
      <dgm:prSet/>
      <dgm:spPr/>
      <dgm:t>
        <a:bodyPr/>
        <a:lstStyle/>
        <a:p>
          <a:endParaRPr lang="pt-BR"/>
        </a:p>
      </dgm:t>
    </dgm:pt>
    <dgm:pt modelId="{EA3A9BAD-2347-4D25-9D3B-BC0C781FD7DC}">
      <dgm:prSet phldrT="[Texto]"/>
      <dgm:spPr/>
      <dgm:t>
        <a:bodyPr/>
        <a:lstStyle/>
        <a:p>
          <a:r>
            <a:rPr lang="pt-BR" dirty="0" smtClean="0"/>
            <a:t>Produtos embalados</a:t>
          </a:r>
          <a:endParaRPr lang="pt-BR" dirty="0"/>
        </a:p>
      </dgm:t>
    </dgm:pt>
    <dgm:pt modelId="{8AB9F7AD-7388-42AE-ADDF-F56CF9E356A0}" type="parTrans" cxnId="{080F5E9A-EC34-450E-8199-625808CD401D}">
      <dgm:prSet/>
      <dgm:spPr/>
      <dgm:t>
        <a:bodyPr/>
        <a:lstStyle/>
        <a:p>
          <a:endParaRPr lang="pt-BR"/>
        </a:p>
      </dgm:t>
    </dgm:pt>
    <dgm:pt modelId="{B2388C1D-8164-41A0-8A7E-B20E620DD7A6}" type="sibTrans" cxnId="{080F5E9A-EC34-450E-8199-625808CD401D}">
      <dgm:prSet/>
      <dgm:spPr/>
      <dgm:t>
        <a:bodyPr/>
        <a:lstStyle/>
        <a:p>
          <a:endParaRPr lang="pt-BR"/>
        </a:p>
      </dgm:t>
    </dgm:pt>
    <dgm:pt modelId="{FD51C5ED-169A-44C0-8F44-823236359FBE}">
      <dgm:prSet phldrT="[Texto]"/>
      <dgm:spPr/>
      <dgm:t>
        <a:bodyPr/>
        <a:lstStyle/>
        <a:p>
          <a:r>
            <a:rPr lang="pt-BR" dirty="0" smtClean="0"/>
            <a:t>Produtos embalados</a:t>
          </a:r>
          <a:endParaRPr lang="pt-BR" dirty="0"/>
        </a:p>
      </dgm:t>
    </dgm:pt>
    <dgm:pt modelId="{787CD55E-4A34-4B7B-9FEE-98AFCA78F703}" type="parTrans" cxnId="{516052E5-C62B-45B8-A967-CA14ECC5E627}">
      <dgm:prSet/>
      <dgm:spPr/>
      <dgm:t>
        <a:bodyPr/>
        <a:lstStyle/>
        <a:p>
          <a:endParaRPr lang="pt-BR"/>
        </a:p>
      </dgm:t>
    </dgm:pt>
    <dgm:pt modelId="{A671280C-CF99-40D8-95DC-CEA2C297F4A8}" type="sibTrans" cxnId="{516052E5-C62B-45B8-A967-CA14ECC5E627}">
      <dgm:prSet/>
      <dgm:spPr/>
      <dgm:t>
        <a:bodyPr/>
        <a:lstStyle/>
        <a:p>
          <a:endParaRPr lang="pt-BR"/>
        </a:p>
      </dgm:t>
    </dgm:pt>
    <dgm:pt modelId="{9B4CA727-6FBF-4362-9728-C4C73101B4B5}">
      <dgm:prSet phldrT="[Texto]"/>
      <dgm:spPr/>
      <dgm:t>
        <a:bodyPr/>
        <a:lstStyle/>
        <a:p>
          <a:r>
            <a:rPr lang="pt-BR" dirty="0" smtClean="0"/>
            <a:t>À granel ( líquido, gasoso, sólido)</a:t>
          </a:r>
          <a:endParaRPr lang="pt-BR" dirty="0"/>
        </a:p>
      </dgm:t>
    </dgm:pt>
    <dgm:pt modelId="{E3D1A7FB-8EBA-4190-9781-002EBB66B3DB}" type="parTrans" cxnId="{317D5464-FB49-4AB0-91AC-012BF9C77D8A}">
      <dgm:prSet/>
      <dgm:spPr/>
      <dgm:t>
        <a:bodyPr/>
        <a:lstStyle/>
        <a:p>
          <a:endParaRPr lang="pt-BR"/>
        </a:p>
      </dgm:t>
    </dgm:pt>
    <dgm:pt modelId="{5698E607-B400-4C93-847F-0E5218805A09}" type="sibTrans" cxnId="{317D5464-FB49-4AB0-91AC-012BF9C77D8A}">
      <dgm:prSet/>
      <dgm:spPr/>
      <dgm:t>
        <a:bodyPr/>
        <a:lstStyle/>
        <a:p>
          <a:endParaRPr lang="pt-BR"/>
        </a:p>
      </dgm:t>
    </dgm:pt>
    <dgm:pt modelId="{AAADECB1-7DC5-4948-BCBF-863576836EC6}">
      <dgm:prSet phldrT="[Texto]"/>
      <dgm:spPr/>
      <dgm:t>
        <a:bodyPr/>
        <a:lstStyle/>
        <a:p>
          <a:r>
            <a:rPr lang="pt-BR" dirty="0" smtClean="0"/>
            <a:t>Nacional</a:t>
          </a:r>
          <a:endParaRPr lang="pt-BR" dirty="0"/>
        </a:p>
      </dgm:t>
    </dgm:pt>
    <dgm:pt modelId="{ACFA49D2-9703-4594-AB00-A2F1CD10C305}" type="parTrans" cxnId="{9C91E91B-B966-47EA-8A85-D23BB6A3033A}">
      <dgm:prSet/>
      <dgm:spPr/>
      <dgm:t>
        <a:bodyPr/>
        <a:lstStyle/>
        <a:p>
          <a:endParaRPr lang="pt-BR"/>
        </a:p>
      </dgm:t>
    </dgm:pt>
    <dgm:pt modelId="{EB521658-1773-4307-BB5F-43C72B309705}" type="sibTrans" cxnId="{9C91E91B-B966-47EA-8A85-D23BB6A3033A}">
      <dgm:prSet/>
      <dgm:spPr/>
      <dgm:t>
        <a:bodyPr/>
        <a:lstStyle/>
        <a:p>
          <a:endParaRPr lang="pt-BR"/>
        </a:p>
      </dgm:t>
    </dgm:pt>
    <dgm:pt modelId="{FE60DDB5-D6BB-46EA-A0AE-DF3903C3173C}">
      <dgm:prSet phldrT="[Texto]"/>
      <dgm:spPr/>
      <dgm:t>
        <a:bodyPr/>
        <a:lstStyle/>
        <a:p>
          <a:r>
            <a:rPr lang="pt-BR" dirty="0" smtClean="0"/>
            <a:t>Internacional</a:t>
          </a:r>
          <a:endParaRPr lang="pt-BR" dirty="0"/>
        </a:p>
      </dgm:t>
    </dgm:pt>
    <dgm:pt modelId="{506C1422-F92E-4DD8-B6C9-81474C5AEC1C}" type="parTrans" cxnId="{6F8ADFC0-26DB-41DB-918B-F946465AB9DB}">
      <dgm:prSet/>
      <dgm:spPr/>
      <dgm:t>
        <a:bodyPr/>
        <a:lstStyle/>
        <a:p>
          <a:endParaRPr lang="pt-BR"/>
        </a:p>
      </dgm:t>
    </dgm:pt>
    <dgm:pt modelId="{4953F029-A2DE-4A3F-9E36-53F81E7DF92C}" type="sibTrans" cxnId="{6F8ADFC0-26DB-41DB-918B-F946465AB9DB}">
      <dgm:prSet/>
      <dgm:spPr/>
      <dgm:t>
        <a:bodyPr/>
        <a:lstStyle/>
        <a:p>
          <a:endParaRPr lang="pt-BR"/>
        </a:p>
      </dgm:t>
    </dgm:pt>
    <dgm:pt modelId="{C8CD5A35-8FF2-49E3-B092-FD8AADC438B1}" type="pres">
      <dgm:prSet presAssocID="{1C7BFA6A-C840-4D31-B00E-49ABCCE768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1469DF-7EBB-4D0B-8232-CA91A2238F9C}" type="pres">
      <dgm:prSet presAssocID="{16802867-70A0-47B9-84CF-F26CD3166D39}" presName="compNode" presStyleCnt="0"/>
      <dgm:spPr/>
    </dgm:pt>
    <dgm:pt modelId="{808272EB-C45E-465D-B265-B232A0DAA610}" type="pres">
      <dgm:prSet presAssocID="{16802867-70A0-47B9-84CF-F26CD3166D39}" presName="aNode" presStyleLbl="bgShp" presStyleIdx="0" presStyleCnt="3"/>
      <dgm:spPr/>
      <dgm:t>
        <a:bodyPr/>
        <a:lstStyle/>
        <a:p>
          <a:endParaRPr lang="pt-BR"/>
        </a:p>
      </dgm:t>
    </dgm:pt>
    <dgm:pt modelId="{8789B482-F272-43AB-8388-3E53D76C7B49}" type="pres">
      <dgm:prSet presAssocID="{16802867-70A0-47B9-84CF-F26CD3166D39}" presName="textNode" presStyleLbl="bgShp" presStyleIdx="0" presStyleCnt="3"/>
      <dgm:spPr/>
      <dgm:t>
        <a:bodyPr/>
        <a:lstStyle/>
        <a:p>
          <a:endParaRPr lang="pt-BR"/>
        </a:p>
      </dgm:t>
    </dgm:pt>
    <dgm:pt modelId="{FCF28EAA-90DD-452E-BB80-A7CDB5F2E02B}" type="pres">
      <dgm:prSet presAssocID="{16802867-70A0-47B9-84CF-F26CD3166D39}" presName="compChildNode" presStyleCnt="0"/>
      <dgm:spPr/>
    </dgm:pt>
    <dgm:pt modelId="{F25A761A-B371-447B-8C8A-6F570E1C5732}" type="pres">
      <dgm:prSet presAssocID="{16802867-70A0-47B9-84CF-F26CD3166D39}" presName="theInnerList" presStyleCnt="0"/>
      <dgm:spPr/>
    </dgm:pt>
    <dgm:pt modelId="{15BB6A24-7D8F-43B6-86B8-2B2BC7E85C00}" type="pres">
      <dgm:prSet presAssocID="{51FAEEFE-A642-4484-A795-401E2418B68D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666052-F2CA-4C3F-A80B-8A867E1B9DAA}" type="pres">
      <dgm:prSet presAssocID="{51FAEEFE-A642-4484-A795-401E2418B68D}" presName="aSpace2" presStyleCnt="0"/>
      <dgm:spPr/>
    </dgm:pt>
    <dgm:pt modelId="{58EDE935-5597-4D01-BF18-A5D2D643E3D1}" type="pres">
      <dgm:prSet presAssocID="{F13B4F18-52DA-44FA-99CB-71E2765B0578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0D7524-8B74-449D-A556-ADE62DF5A7DC}" type="pres">
      <dgm:prSet presAssocID="{F13B4F18-52DA-44FA-99CB-71E2765B0578}" presName="aSpace2" presStyleCnt="0"/>
      <dgm:spPr/>
    </dgm:pt>
    <dgm:pt modelId="{323CAAD8-AD5F-44D1-B2A8-0AB652487C6B}" type="pres">
      <dgm:prSet presAssocID="{FD51C5ED-169A-44C0-8F44-823236359FBE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C68E5D-7969-45BA-8187-E206E938BCE2}" type="pres">
      <dgm:prSet presAssocID="{FD51C5ED-169A-44C0-8F44-823236359FBE}" presName="aSpace2" presStyleCnt="0"/>
      <dgm:spPr/>
    </dgm:pt>
    <dgm:pt modelId="{E32C3A7E-E960-437C-A497-A908FDEF87E6}" type="pres">
      <dgm:prSet presAssocID="{9B4CA727-6FBF-4362-9728-C4C73101B4B5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206869-0C5C-43C8-88D0-CA3504488F46}" type="pres">
      <dgm:prSet presAssocID="{9B4CA727-6FBF-4362-9728-C4C73101B4B5}" presName="aSpace2" presStyleCnt="0"/>
      <dgm:spPr/>
    </dgm:pt>
    <dgm:pt modelId="{408F3FA1-16E2-4BFC-BD3C-E3AE61D267BF}" type="pres">
      <dgm:prSet presAssocID="{AAADECB1-7DC5-4948-BCBF-863576836EC6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6737A-E6E2-4EBB-B4C3-8D0F1F6DEC8B}" type="pres">
      <dgm:prSet presAssocID="{AAADECB1-7DC5-4948-BCBF-863576836EC6}" presName="aSpace2" presStyleCnt="0"/>
      <dgm:spPr/>
    </dgm:pt>
    <dgm:pt modelId="{A40F9DA8-9D54-40AC-ABA7-674CA970DBC9}" type="pres">
      <dgm:prSet presAssocID="{FE60DDB5-D6BB-46EA-A0AE-DF3903C3173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2FBFD-04FF-4B9E-8F5D-628B6506913F}" type="pres">
      <dgm:prSet presAssocID="{16802867-70A0-47B9-84CF-F26CD3166D39}" presName="aSpace" presStyleCnt="0"/>
      <dgm:spPr/>
    </dgm:pt>
    <dgm:pt modelId="{4001FA69-A0C0-4FFA-AC77-70984B4ADD32}" type="pres">
      <dgm:prSet presAssocID="{8CA2C3F6-F7F2-4BFE-BBC2-95C1AA4DF230}" presName="compNode" presStyleCnt="0"/>
      <dgm:spPr/>
    </dgm:pt>
    <dgm:pt modelId="{C825EFF0-FE99-4C24-A8B6-C56E418D56B7}" type="pres">
      <dgm:prSet presAssocID="{8CA2C3F6-F7F2-4BFE-BBC2-95C1AA4DF230}" presName="aNode" presStyleLbl="bgShp" presStyleIdx="1" presStyleCnt="3"/>
      <dgm:spPr/>
      <dgm:t>
        <a:bodyPr/>
        <a:lstStyle/>
        <a:p>
          <a:endParaRPr lang="pt-BR"/>
        </a:p>
      </dgm:t>
    </dgm:pt>
    <dgm:pt modelId="{E3A12916-35AB-442E-825C-25EC3A5125F1}" type="pres">
      <dgm:prSet presAssocID="{8CA2C3F6-F7F2-4BFE-BBC2-95C1AA4DF230}" presName="textNode" presStyleLbl="bgShp" presStyleIdx="1" presStyleCnt="3"/>
      <dgm:spPr/>
      <dgm:t>
        <a:bodyPr/>
        <a:lstStyle/>
        <a:p>
          <a:endParaRPr lang="pt-BR"/>
        </a:p>
      </dgm:t>
    </dgm:pt>
    <dgm:pt modelId="{A2D28461-58D7-4DC9-8D32-176A2284DC51}" type="pres">
      <dgm:prSet presAssocID="{8CA2C3F6-F7F2-4BFE-BBC2-95C1AA4DF230}" presName="compChildNode" presStyleCnt="0"/>
      <dgm:spPr/>
    </dgm:pt>
    <dgm:pt modelId="{91B336A8-C1C2-48B2-9837-6A33A953808E}" type="pres">
      <dgm:prSet presAssocID="{8CA2C3F6-F7F2-4BFE-BBC2-95C1AA4DF230}" presName="theInnerList" presStyleCnt="0"/>
      <dgm:spPr/>
    </dgm:pt>
    <dgm:pt modelId="{3CABBBCD-9E5B-415E-A72C-61B84EAAD367}" type="pres">
      <dgm:prSet presAssocID="{A283848C-EF7F-426D-966C-4B337F266DB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9A38CD-DEBF-44FD-9B06-90569558C3E2}" type="pres">
      <dgm:prSet presAssocID="{A283848C-EF7F-426D-966C-4B337F266DBC}" presName="aSpace2" presStyleCnt="0"/>
      <dgm:spPr/>
    </dgm:pt>
    <dgm:pt modelId="{D3728AF4-DD93-41BE-B971-798DE551217B}" type="pres">
      <dgm:prSet presAssocID="{1A1B402A-FBC7-43EE-B86B-FCAF9ED6B5CB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C3042-97DE-494B-8390-FC383D21D69D}" type="pres">
      <dgm:prSet presAssocID="{8CA2C3F6-F7F2-4BFE-BBC2-95C1AA4DF230}" presName="aSpace" presStyleCnt="0"/>
      <dgm:spPr/>
    </dgm:pt>
    <dgm:pt modelId="{2A64DD9C-9F6C-4784-BB03-DB67A2DCD303}" type="pres">
      <dgm:prSet presAssocID="{BD091800-3BEC-4D3A-8DD8-FD0421BFA0B7}" presName="compNode" presStyleCnt="0"/>
      <dgm:spPr/>
    </dgm:pt>
    <dgm:pt modelId="{DE9E26C5-BFAA-4138-B6AC-F1C24047D91B}" type="pres">
      <dgm:prSet presAssocID="{BD091800-3BEC-4D3A-8DD8-FD0421BFA0B7}" presName="aNode" presStyleLbl="bgShp" presStyleIdx="2" presStyleCnt="3"/>
      <dgm:spPr/>
      <dgm:t>
        <a:bodyPr/>
        <a:lstStyle/>
        <a:p>
          <a:endParaRPr lang="pt-BR"/>
        </a:p>
      </dgm:t>
    </dgm:pt>
    <dgm:pt modelId="{58F6D077-928D-4731-9402-7E12E687A0FE}" type="pres">
      <dgm:prSet presAssocID="{BD091800-3BEC-4D3A-8DD8-FD0421BFA0B7}" presName="textNode" presStyleLbl="bgShp" presStyleIdx="2" presStyleCnt="3"/>
      <dgm:spPr/>
      <dgm:t>
        <a:bodyPr/>
        <a:lstStyle/>
        <a:p>
          <a:endParaRPr lang="pt-BR"/>
        </a:p>
      </dgm:t>
    </dgm:pt>
    <dgm:pt modelId="{F752D7C8-C213-4B13-A6A9-C524673FADC4}" type="pres">
      <dgm:prSet presAssocID="{BD091800-3BEC-4D3A-8DD8-FD0421BFA0B7}" presName="compChildNode" presStyleCnt="0"/>
      <dgm:spPr/>
    </dgm:pt>
    <dgm:pt modelId="{9870C6DC-AA0E-4BE0-90EE-B5AECC1F1713}" type="pres">
      <dgm:prSet presAssocID="{BD091800-3BEC-4D3A-8DD8-FD0421BFA0B7}" presName="theInnerList" presStyleCnt="0"/>
      <dgm:spPr/>
    </dgm:pt>
    <dgm:pt modelId="{C95938D6-387A-4233-9FCE-1301B2AEE76A}" type="pres">
      <dgm:prSet presAssocID="{4DA770CD-EC19-40BB-9820-4F3990A46745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77BC5F-8260-4C9A-8D38-1D16A4A5B167}" type="pres">
      <dgm:prSet presAssocID="{4DA770CD-EC19-40BB-9820-4F3990A46745}" presName="aSpace2" presStyleCnt="0"/>
      <dgm:spPr/>
    </dgm:pt>
    <dgm:pt modelId="{4C7C5A50-1169-4A8D-9690-78432216DEC7}" type="pres">
      <dgm:prSet presAssocID="{EA3A9BAD-2347-4D25-9D3B-BC0C781FD7DC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83B2F7-1B8C-4B84-8AA7-8435606E276A}" srcId="{8CA2C3F6-F7F2-4BFE-BBC2-95C1AA4DF230}" destId="{A283848C-EF7F-426D-966C-4B337F266DBC}" srcOrd="0" destOrd="0" parTransId="{968ABA8D-5F82-4ED9-AD73-E0262255EE8E}" sibTransId="{C8D4DE27-DC75-4DF3-AB13-9F083DADA901}"/>
    <dgm:cxn modelId="{19955996-425F-481E-B556-E82CB2FD37F8}" type="presOf" srcId="{FE60DDB5-D6BB-46EA-A0AE-DF3903C3173C}" destId="{A40F9DA8-9D54-40AC-ABA7-674CA970DBC9}" srcOrd="0" destOrd="0" presId="urn:microsoft.com/office/officeart/2005/8/layout/lProcess2"/>
    <dgm:cxn modelId="{6F8ADFC0-26DB-41DB-918B-F946465AB9DB}" srcId="{16802867-70A0-47B9-84CF-F26CD3166D39}" destId="{FE60DDB5-D6BB-46EA-A0AE-DF3903C3173C}" srcOrd="5" destOrd="0" parTransId="{506C1422-F92E-4DD8-B6C9-81474C5AEC1C}" sibTransId="{4953F029-A2DE-4A3F-9E36-53F81E7DF92C}"/>
    <dgm:cxn modelId="{FA0377E0-98DE-4D24-8305-C853ADF0AA97}" type="presOf" srcId="{8CA2C3F6-F7F2-4BFE-BBC2-95C1AA4DF230}" destId="{C825EFF0-FE99-4C24-A8B6-C56E418D56B7}" srcOrd="0" destOrd="0" presId="urn:microsoft.com/office/officeart/2005/8/layout/lProcess2"/>
    <dgm:cxn modelId="{AA3F90DC-003C-449B-BB6B-ED0D8C144DAB}" srcId="{1C7BFA6A-C840-4D31-B00E-49ABCCE768AF}" destId="{BD091800-3BEC-4D3A-8DD8-FD0421BFA0B7}" srcOrd="2" destOrd="0" parTransId="{28298CB4-8A0A-473F-92B5-35E03250F3D2}" sibTransId="{873DB173-AE54-465C-B9AC-123C417EB6EE}"/>
    <dgm:cxn modelId="{5095719C-6E83-4E01-BD55-77E19D783599}" srcId="{16802867-70A0-47B9-84CF-F26CD3166D39}" destId="{51FAEEFE-A642-4484-A795-401E2418B68D}" srcOrd="0" destOrd="0" parTransId="{D7EF8E06-26D5-473F-9902-F40E4C753B39}" sibTransId="{2B55B46D-BBBC-42AF-926E-AC5128E61252}"/>
    <dgm:cxn modelId="{F602A1C8-8EA8-4AEA-8F28-53AF5B045192}" type="presOf" srcId="{9B4CA727-6FBF-4362-9728-C4C73101B4B5}" destId="{E32C3A7E-E960-437C-A497-A908FDEF87E6}" srcOrd="0" destOrd="0" presId="urn:microsoft.com/office/officeart/2005/8/layout/lProcess2"/>
    <dgm:cxn modelId="{C0D72303-D95D-4A4E-8EF9-1D3BC6CECA2B}" type="presOf" srcId="{FD51C5ED-169A-44C0-8F44-823236359FBE}" destId="{323CAAD8-AD5F-44D1-B2A8-0AB652487C6B}" srcOrd="0" destOrd="0" presId="urn:microsoft.com/office/officeart/2005/8/layout/lProcess2"/>
    <dgm:cxn modelId="{74C4CB3E-C208-4221-97FC-7FC683ED6BC7}" type="presOf" srcId="{BD091800-3BEC-4D3A-8DD8-FD0421BFA0B7}" destId="{58F6D077-928D-4731-9402-7E12E687A0FE}" srcOrd="1" destOrd="0" presId="urn:microsoft.com/office/officeart/2005/8/layout/lProcess2"/>
    <dgm:cxn modelId="{516052E5-C62B-45B8-A967-CA14ECC5E627}" srcId="{16802867-70A0-47B9-84CF-F26CD3166D39}" destId="{FD51C5ED-169A-44C0-8F44-823236359FBE}" srcOrd="2" destOrd="0" parTransId="{787CD55E-4A34-4B7B-9FEE-98AFCA78F703}" sibTransId="{A671280C-CF99-40D8-95DC-CEA2C297F4A8}"/>
    <dgm:cxn modelId="{C51A025C-E942-4478-A4F3-E2DC655FA21E}" type="presOf" srcId="{8CA2C3F6-F7F2-4BFE-BBC2-95C1AA4DF230}" destId="{E3A12916-35AB-442E-825C-25EC3A5125F1}" srcOrd="1" destOrd="0" presId="urn:microsoft.com/office/officeart/2005/8/layout/lProcess2"/>
    <dgm:cxn modelId="{9C91E91B-B966-47EA-8A85-D23BB6A3033A}" srcId="{16802867-70A0-47B9-84CF-F26CD3166D39}" destId="{AAADECB1-7DC5-4948-BCBF-863576836EC6}" srcOrd="4" destOrd="0" parTransId="{ACFA49D2-9703-4594-AB00-A2F1CD10C305}" sibTransId="{EB521658-1773-4307-BB5F-43C72B309705}"/>
    <dgm:cxn modelId="{A2CFCCDA-1830-4DB7-8314-D6E6FD911604}" type="presOf" srcId="{F13B4F18-52DA-44FA-99CB-71E2765B0578}" destId="{58EDE935-5597-4D01-BF18-A5D2D643E3D1}" srcOrd="0" destOrd="0" presId="urn:microsoft.com/office/officeart/2005/8/layout/lProcess2"/>
    <dgm:cxn modelId="{D9C84C08-E4FA-4B21-9A05-902492D0D929}" srcId="{16802867-70A0-47B9-84CF-F26CD3166D39}" destId="{F13B4F18-52DA-44FA-99CB-71E2765B0578}" srcOrd="1" destOrd="0" parTransId="{8C0F61FA-8B04-426A-B4C1-36AFD6E5BF12}" sibTransId="{9FD28685-2A8A-451E-9287-0E16A0B14365}"/>
    <dgm:cxn modelId="{3C40DCEF-77C0-4208-9E34-9034E179D493}" srcId="{BD091800-3BEC-4D3A-8DD8-FD0421BFA0B7}" destId="{4DA770CD-EC19-40BB-9820-4F3990A46745}" srcOrd="0" destOrd="0" parTransId="{4951C169-133D-4557-A2C3-3FCDDA8BA0F4}" sibTransId="{48A1BBAE-6919-40A1-83A2-F5B3BB382D7E}"/>
    <dgm:cxn modelId="{81D5988E-91FC-4214-A385-874D1C06E9D2}" type="presOf" srcId="{4DA770CD-EC19-40BB-9820-4F3990A46745}" destId="{C95938D6-387A-4233-9FCE-1301B2AEE76A}" srcOrd="0" destOrd="0" presId="urn:microsoft.com/office/officeart/2005/8/layout/lProcess2"/>
    <dgm:cxn modelId="{5FD7CBF9-C5CC-4494-93E0-4B523B78EE89}" type="presOf" srcId="{BD091800-3BEC-4D3A-8DD8-FD0421BFA0B7}" destId="{DE9E26C5-BFAA-4138-B6AC-F1C24047D91B}" srcOrd="0" destOrd="0" presId="urn:microsoft.com/office/officeart/2005/8/layout/lProcess2"/>
    <dgm:cxn modelId="{8959B135-252A-4873-A931-B3CAC595E4A5}" type="presOf" srcId="{1A1B402A-FBC7-43EE-B86B-FCAF9ED6B5CB}" destId="{D3728AF4-DD93-41BE-B971-798DE551217B}" srcOrd="0" destOrd="0" presId="urn:microsoft.com/office/officeart/2005/8/layout/lProcess2"/>
    <dgm:cxn modelId="{D8D73108-993B-4D22-98D7-7359E0260273}" srcId="{1C7BFA6A-C840-4D31-B00E-49ABCCE768AF}" destId="{8CA2C3F6-F7F2-4BFE-BBC2-95C1AA4DF230}" srcOrd="1" destOrd="0" parTransId="{EAE9FCD6-2C00-445A-9465-B8562F146D2E}" sibTransId="{A2571804-600E-4A6C-A9FC-22E8DE6D8454}"/>
    <dgm:cxn modelId="{9DD897C5-686C-44CA-A234-1EE76703A62F}" type="presOf" srcId="{EA3A9BAD-2347-4D25-9D3B-BC0C781FD7DC}" destId="{4C7C5A50-1169-4A8D-9690-78432216DEC7}" srcOrd="0" destOrd="0" presId="urn:microsoft.com/office/officeart/2005/8/layout/lProcess2"/>
    <dgm:cxn modelId="{81064D38-2820-4510-98FF-32F0622BBDBB}" type="presOf" srcId="{A283848C-EF7F-426D-966C-4B337F266DBC}" destId="{3CABBBCD-9E5B-415E-A72C-61B84EAAD367}" srcOrd="0" destOrd="0" presId="urn:microsoft.com/office/officeart/2005/8/layout/lProcess2"/>
    <dgm:cxn modelId="{A1E5FA0C-D927-49FC-977A-25341C699160}" type="presOf" srcId="{AAADECB1-7DC5-4948-BCBF-863576836EC6}" destId="{408F3FA1-16E2-4BFC-BD3C-E3AE61D267BF}" srcOrd="0" destOrd="0" presId="urn:microsoft.com/office/officeart/2005/8/layout/lProcess2"/>
    <dgm:cxn modelId="{89EF1D62-B037-4CB0-B870-B24D51512360}" type="presOf" srcId="{51FAEEFE-A642-4484-A795-401E2418B68D}" destId="{15BB6A24-7D8F-43B6-86B8-2B2BC7E85C00}" srcOrd="0" destOrd="0" presId="urn:microsoft.com/office/officeart/2005/8/layout/lProcess2"/>
    <dgm:cxn modelId="{317D5464-FB49-4AB0-91AC-012BF9C77D8A}" srcId="{16802867-70A0-47B9-84CF-F26CD3166D39}" destId="{9B4CA727-6FBF-4362-9728-C4C73101B4B5}" srcOrd="3" destOrd="0" parTransId="{E3D1A7FB-8EBA-4190-9781-002EBB66B3DB}" sibTransId="{5698E607-B400-4C93-847F-0E5218805A09}"/>
    <dgm:cxn modelId="{767ED9CD-5411-4776-A958-CD1B76E9D1D9}" type="presOf" srcId="{16802867-70A0-47B9-84CF-F26CD3166D39}" destId="{808272EB-C45E-465D-B265-B232A0DAA610}" srcOrd="0" destOrd="0" presId="urn:microsoft.com/office/officeart/2005/8/layout/lProcess2"/>
    <dgm:cxn modelId="{8596D2C6-0A88-4B4B-BBB9-12145849CE72}" srcId="{1C7BFA6A-C840-4D31-B00E-49ABCCE768AF}" destId="{16802867-70A0-47B9-84CF-F26CD3166D39}" srcOrd="0" destOrd="0" parTransId="{3AA1F252-2871-4819-A0E9-036A1337A738}" sibTransId="{F6D319EC-CD0B-40D2-BD99-12AAC9912E94}"/>
    <dgm:cxn modelId="{1D3F8365-2ED9-403F-9061-0CA6C6F1B7FB}" srcId="{8CA2C3F6-F7F2-4BFE-BBC2-95C1AA4DF230}" destId="{1A1B402A-FBC7-43EE-B86B-FCAF9ED6B5CB}" srcOrd="1" destOrd="0" parTransId="{54802C0D-88BD-48F5-962F-6E2BCBEC3E7D}" sibTransId="{2E9E2A57-DE49-45AF-BD2E-337067E21306}"/>
    <dgm:cxn modelId="{080F5E9A-EC34-450E-8199-625808CD401D}" srcId="{BD091800-3BEC-4D3A-8DD8-FD0421BFA0B7}" destId="{EA3A9BAD-2347-4D25-9D3B-BC0C781FD7DC}" srcOrd="1" destOrd="0" parTransId="{8AB9F7AD-7388-42AE-ADDF-F56CF9E356A0}" sibTransId="{B2388C1D-8164-41A0-8A7E-B20E620DD7A6}"/>
    <dgm:cxn modelId="{DFE3727B-7421-4397-BD44-1215196658B0}" type="presOf" srcId="{16802867-70A0-47B9-84CF-F26CD3166D39}" destId="{8789B482-F272-43AB-8388-3E53D76C7B49}" srcOrd="1" destOrd="0" presId="urn:microsoft.com/office/officeart/2005/8/layout/lProcess2"/>
    <dgm:cxn modelId="{33B6FA27-BE65-4D12-A6A7-BDFD48BDCDBB}" type="presOf" srcId="{1C7BFA6A-C840-4D31-B00E-49ABCCE768AF}" destId="{C8CD5A35-8FF2-49E3-B092-FD8AADC438B1}" srcOrd="0" destOrd="0" presId="urn:microsoft.com/office/officeart/2005/8/layout/lProcess2"/>
    <dgm:cxn modelId="{59F2E65F-7AA6-49C0-B376-A7F8811CA170}" type="presParOf" srcId="{C8CD5A35-8FF2-49E3-B092-FD8AADC438B1}" destId="{051469DF-7EBB-4D0B-8232-CA91A2238F9C}" srcOrd="0" destOrd="0" presId="urn:microsoft.com/office/officeart/2005/8/layout/lProcess2"/>
    <dgm:cxn modelId="{94F87BC2-D882-470A-8FE6-ED8842162510}" type="presParOf" srcId="{051469DF-7EBB-4D0B-8232-CA91A2238F9C}" destId="{808272EB-C45E-465D-B265-B232A0DAA610}" srcOrd="0" destOrd="0" presId="urn:microsoft.com/office/officeart/2005/8/layout/lProcess2"/>
    <dgm:cxn modelId="{1747E90B-C4CE-450E-8AF9-4EEB8E61B5A6}" type="presParOf" srcId="{051469DF-7EBB-4D0B-8232-CA91A2238F9C}" destId="{8789B482-F272-43AB-8388-3E53D76C7B49}" srcOrd="1" destOrd="0" presId="urn:microsoft.com/office/officeart/2005/8/layout/lProcess2"/>
    <dgm:cxn modelId="{3BAE3125-EACB-4BF3-980C-961784404F93}" type="presParOf" srcId="{051469DF-7EBB-4D0B-8232-CA91A2238F9C}" destId="{FCF28EAA-90DD-452E-BB80-A7CDB5F2E02B}" srcOrd="2" destOrd="0" presId="urn:microsoft.com/office/officeart/2005/8/layout/lProcess2"/>
    <dgm:cxn modelId="{503D0E3D-CCB9-4913-B801-C5E25BE2FBD9}" type="presParOf" srcId="{FCF28EAA-90DD-452E-BB80-A7CDB5F2E02B}" destId="{F25A761A-B371-447B-8C8A-6F570E1C5732}" srcOrd="0" destOrd="0" presId="urn:microsoft.com/office/officeart/2005/8/layout/lProcess2"/>
    <dgm:cxn modelId="{7FD6380A-3995-4A92-A855-A16673AF7EF0}" type="presParOf" srcId="{F25A761A-B371-447B-8C8A-6F570E1C5732}" destId="{15BB6A24-7D8F-43B6-86B8-2B2BC7E85C00}" srcOrd="0" destOrd="0" presId="urn:microsoft.com/office/officeart/2005/8/layout/lProcess2"/>
    <dgm:cxn modelId="{ADEDFE18-1135-4D46-93DA-A2A84EC27565}" type="presParOf" srcId="{F25A761A-B371-447B-8C8A-6F570E1C5732}" destId="{C1666052-F2CA-4C3F-A80B-8A867E1B9DAA}" srcOrd="1" destOrd="0" presId="urn:microsoft.com/office/officeart/2005/8/layout/lProcess2"/>
    <dgm:cxn modelId="{86213F1C-E206-4506-B73F-971AE303B4E9}" type="presParOf" srcId="{F25A761A-B371-447B-8C8A-6F570E1C5732}" destId="{58EDE935-5597-4D01-BF18-A5D2D643E3D1}" srcOrd="2" destOrd="0" presId="urn:microsoft.com/office/officeart/2005/8/layout/lProcess2"/>
    <dgm:cxn modelId="{522914E3-0288-4C06-8710-6BC38E9BA9B9}" type="presParOf" srcId="{F25A761A-B371-447B-8C8A-6F570E1C5732}" destId="{220D7524-8B74-449D-A556-ADE62DF5A7DC}" srcOrd="3" destOrd="0" presId="urn:microsoft.com/office/officeart/2005/8/layout/lProcess2"/>
    <dgm:cxn modelId="{917B530D-023D-4309-8F30-CAE653FBE5A5}" type="presParOf" srcId="{F25A761A-B371-447B-8C8A-6F570E1C5732}" destId="{323CAAD8-AD5F-44D1-B2A8-0AB652487C6B}" srcOrd="4" destOrd="0" presId="urn:microsoft.com/office/officeart/2005/8/layout/lProcess2"/>
    <dgm:cxn modelId="{FFA790F3-DBEF-4FDD-9543-BB5278683C93}" type="presParOf" srcId="{F25A761A-B371-447B-8C8A-6F570E1C5732}" destId="{19C68E5D-7969-45BA-8187-E206E938BCE2}" srcOrd="5" destOrd="0" presId="urn:microsoft.com/office/officeart/2005/8/layout/lProcess2"/>
    <dgm:cxn modelId="{59675E8B-8FFB-4116-A2FD-F2B5338388B9}" type="presParOf" srcId="{F25A761A-B371-447B-8C8A-6F570E1C5732}" destId="{E32C3A7E-E960-437C-A497-A908FDEF87E6}" srcOrd="6" destOrd="0" presId="urn:microsoft.com/office/officeart/2005/8/layout/lProcess2"/>
    <dgm:cxn modelId="{9A72A8BD-0BA7-4152-BD3F-A442F92D5DBE}" type="presParOf" srcId="{F25A761A-B371-447B-8C8A-6F570E1C5732}" destId="{6A206869-0C5C-43C8-88D0-CA3504488F46}" srcOrd="7" destOrd="0" presId="urn:microsoft.com/office/officeart/2005/8/layout/lProcess2"/>
    <dgm:cxn modelId="{A8EE7FD4-CF0C-407D-BF7C-7647F8D79B84}" type="presParOf" srcId="{F25A761A-B371-447B-8C8A-6F570E1C5732}" destId="{408F3FA1-16E2-4BFC-BD3C-E3AE61D267BF}" srcOrd="8" destOrd="0" presId="urn:microsoft.com/office/officeart/2005/8/layout/lProcess2"/>
    <dgm:cxn modelId="{58407361-864C-4025-8766-DB58045501B3}" type="presParOf" srcId="{F25A761A-B371-447B-8C8A-6F570E1C5732}" destId="{2A26737A-E6E2-4EBB-B4C3-8D0F1F6DEC8B}" srcOrd="9" destOrd="0" presId="urn:microsoft.com/office/officeart/2005/8/layout/lProcess2"/>
    <dgm:cxn modelId="{C6EAE1F4-8D22-42FA-A857-DC2DB3DECE64}" type="presParOf" srcId="{F25A761A-B371-447B-8C8A-6F570E1C5732}" destId="{A40F9DA8-9D54-40AC-ABA7-674CA970DBC9}" srcOrd="10" destOrd="0" presId="urn:microsoft.com/office/officeart/2005/8/layout/lProcess2"/>
    <dgm:cxn modelId="{76F60851-A608-4475-B32E-67137E4C5D58}" type="presParOf" srcId="{C8CD5A35-8FF2-49E3-B092-FD8AADC438B1}" destId="{8672FBFD-04FF-4B9E-8F5D-628B6506913F}" srcOrd="1" destOrd="0" presId="urn:microsoft.com/office/officeart/2005/8/layout/lProcess2"/>
    <dgm:cxn modelId="{CA1902A8-9448-4E4F-A7E0-74E1A117BAD7}" type="presParOf" srcId="{C8CD5A35-8FF2-49E3-B092-FD8AADC438B1}" destId="{4001FA69-A0C0-4FFA-AC77-70984B4ADD32}" srcOrd="2" destOrd="0" presId="urn:microsoft.com/office/officeart/2005/8/layout/lProcess2"/>
    <dgm:cxn modelId="{24988AB4-A5DF-4FC9-95FB-BF90A2496BF8}" type="presParOf" srcId="{4001FA69-A0C0-4FFA-AC77-70984B4ADD32}" destId="{C825EFF0-FE99-4C24-A8B6-C56E418D56B7}" srcOrd="0" destOrd="0" presId="urn:microsoft.com/office/officeart/2005/8/layout/lProcess2"/>
    <dgm:cxn modelId="{14A2E547-F74E-4A86-8F7E-D5CFD30462E2}" type="presParOf" srcId="{4001FA69-A0C0-4FFA-AC77-70984B4ADD32}" destId="{E3A12916-35AB-442E-825C-25EC3A5125F1}" srcOrd="1" destOrd="0" presId="urn:microsoft.com/office/officeart/2005/8/layout/lProcess2"/>
    <dgm:cxn modelId="{15B93AB8-C968-4206-9496-39FB86704ABE}" type="presParOf" srcId="{4001FA69-A0C0-4FFA-AC77-70984B4ADD32}" destId="{A2D28461-58D7-4DC9-8D32-176A2284DC51}" srcOrd="2" destOrd="0" presId="urn:microsoft.com/office/officeart/2005/8/layout/lProcess2"/>
    <dgm:cxn modelId="{DA16ED1D-4442-43DB-8042-7C653FFECD74}" type="presParOf" srcId="{A2D28461-58D7-4DC9-8D32-176A2284DC51}" destId="{91B336A8-C1C2-48B2-9837-6A33A953808E}" srcOrd="0" destOrd="0" presId="urn:microsoft.com/office/officeart/2005/8/layout/lProcess2"/>
    <dgm:cxn modelId="{16FB5E73-CB5A-4AB5-995F-E3CDF0276BCA}" type="presParOf" srcId="{91B336A8-C1C2-48B2-9837-6A33A953808E}" destId="{3CABBBCD-9E5B-415E-A72C-61B84EAAD367}" srcOrd="0" destOrd="0" presId="urn:microsoft.com/office/officeart/2005/8/layout/lProcess2"/>
    <dgm:cxn modelId="{6A591AC6-4503-4514-83BB-B5D8669AC93E}" type="presParOf" srcId="{91B336A8-C1C2-48B2-9837-6A33A953808E}" destId="{909A38CD-DEBF-44FD-9B06-90569558C3E2}" srcOrd="1" destOrd="0" presId="urn:microsoft.com/office/officeart/2005/8/layout/lProcess2"/>
    <dgm:cxn modelId="{3E65FA15-863B-45E3-9D44-DCC1CE70767A}" type="presParOf" srcId="{91B336A8-C1C2-48B2-9837-6A33A953808E}" destId="{D3728AF4-DD93-41BE-B971-798DE551217B}" srcOrd="2" destOrd="0" presId="urn:microsoft.com/office/officeart/2005/8/layout/lProcess2"/>
    <dgm:cxn modelId="{A21C4BC2-296A-47EA-BE8C-342705E3D31C}" type="presParOf" srcId="{C8CD5A35-8FF2-49E3-B092-FD8AADC438B1}" destId="{18DC3042-97DE-494B-8390-FC383D21D69D}" srcOrd="3" destOrd="0" presId="urn:microsoft.com/office/officeart/2005/8/layout/lProcess2"/>
    <dgm:cxn modelId="{5EF933FC-D2EC-4649-B55C-90F072693320}" type="presParOf" srcId="{C8CD5A35-8FF2-49E3-B092-FD8AADC438B1}" destId="{2A64DD9C-9F6C-4784-BB03-DB67A2DCD303}" srcOrd="4" destOrd="0" presId="urn:microsoft.com/office/officeart/2005/8/layout/lProcess2"/>
    <dgm:cxn modelId="{1FB3248B-B97C-4FEF-8E36-8860855F8FF7}" type="presParOf" srcId="{2A64DD9C-9F6C-4784-BB03-DB67A2DCD303}" destId="{DE9E26C5-BFAA-4138-B6AC-F1C24047D91B}" srcOrd="0" destOrd="0" presId="urn:microsoft.com/office/officeart/2005/8/layout/lProcess2"/>
    <dgm:cxn modelId="{73248948-38BD-4968-8831-0F55C65BCCFE}" type="presParOf" srcId="{2A64DD9C-9F6C-4784-BB03-DB67A2DCD303}" destId="{58F6D077-928D-4731-9402-7E12E687A0FE}" srcOrd="1" destOrd="0" presId="urn:microsoft.com/office/officeart/2005/8/layout/lProcess2"/>
    <dgm:cxn modelId="{51126964-7686-4F14-B80A-0100DC69B4DF}" type="presParOf" srcId="{2A64DD9C-9F6C-4784-BB03-DB67A2DCD303}" destId="{F752D7C8-C213-4B13-A6A9-C524673FADC4}" srcOrd="2" destOrd="0" presId="urn:microsoft.com/office/officeart/2005/8/layout/lProcess2"/>
    <dgm:cxn modelId="{2A259360-6E8F-479D-AF04-731B7591F38C}" type="presParOf" srcId="{F752D7C8-C213-4B13-A6A9-C524673FADC4}" destId="{9870C6DC-AA0E-4BE0-90EE-B5AECC1F1713}" srcOrd="0" destOrd="0" presId="urn:microsoft.com/office/officeart/2005/8/layout/lProcess2"/>
    <dgm:cxn modelId="{883EA685-8C17-41A1-BBF5-8B975B905019}" type="presParOf" srcId="{9870C6DC-AA0E-4BE0-90EE-B5AECC1F1713}" destId="{C95938D6-387A-4233-9FCE-1301B2AEE76A}" srcOrd="0" destOrd="0" presId="urn:microsoft.com/office/officeart/2005/8/layout/lProcess2"/>
    <dgm:cxn modelId="{E46AAA14-7136-49F7-9826-9648AE8D0C02}" type="presParOf" srcId="{9870C6DC-AA0E-4BE0-90EE-B5AECC1F1713}" destId="{7A77BC5F-8260-4C9A-8D38-1D16A4A5B167}" srcOrd="1" destOrd="0" presId="urn:microsoft.com/office/officeart/2005/8/layout/lProcess2"/>
    <dgm:cxn modelId="{FB6B5606-991E-4888-ABB4-1003129CF078}" type="presParOf" srcId="{9870C6DC-AA0E-4BE0-90EE-B5AECC1F1713}" destId="{4C7C5A50-1169-4A8D-9690-78432216DEC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BFA6A-C840-4D31-B00E-49ABCCE768AF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6802867-70A0-47B9-84CF-F26CD3166D39}">
      <dgm:prSet phldrT="[Texto]"/>
      <dgm:spPr/>
      <dgm:t>
        <a:bodyPr/>
        <a:lstStyle/>
        <a:p>
          <a:r>
            <a:rPr lang="pt-BR" dirty="0" smtClean="0"/>
            <a:t>Armazenamento</a:t>
          </a:r>
          <a:endParaRPr lang="pt-BR" dirty="0"/>
        </a:p>
      </dgm:t>
    </dgm:pt>
    <dgm:pt modelId="{3AA1F252-2871-4819-A0E9-036A1337A738}" type="parTrans" cxnId="{8596D2C6-0A88-4B4B-BBB9-12145849CE72}">
      <dgm:prSet/>
      <dgm:spPr/>
      <dgm:t>
        <a:bodyPr/>
        <a:lstStyle/>
        <a:p>
          <a:endParaRPr lang="pt-BR"/>
        </a:p>
      </dgm:t>
    </dgm:pt>
    <dgm:pt modelId="{F6D319EC-CD0B-40D2-BD99-12AAC9912E94}" type="sibTrans" cxnId="{8596D2C6-0A88-4B4B-BBB9-12145849CE72}">
      <dgm:prSet/>
      <dgm:spPr/>
      <dgm:t>
        <a:bodyPr/>
        <a:lstStyle/>
        <a:p>
          <a:endParaRPr lang="pt-BR"/>
        </a:p>
      </dgm:t>
    </dgm:pt>
    <dgm:pt modelId="{51FAEEFE-A642-4484-A795-401E2418B68D}">
      <dgm:prSet phldrT="[Texto]"/>
      <dgm:spPr/>
      <dgm:t>
        <a:bodyPr/>
        <a:lstStyle/>
        <a:p>
          <a:r>
            <a:rPr lang="pt-BR" dirty="0" smtClean="0"/>
            <a:t>Produtos perigosos</a:t>
          </a:r>
          <a:endParaRPr lang="pt-BR" dirty="0"/>
        </a:p>
      </dgm:t>
    </dgm:pt>
    <dgm:pt modelId="{D7EF8E06-26D5-473F-9902-F40E4C753B39}" type="parTrans" cxnId="{5095719C-6E83-4E01-BD55-77E19D783599}">
      <dgm:prSet/>
      <dgm:spPr/>
      <dgm:t>
        <a:bodyPr/>
        <a:lstStyle/>
        <a:p>
          <a:endParaRPr lang="pt-BR"/>
        </a:p>
      </dgm:t>
    </dgm:pt>
    <dgm:pt modelId="{2B55B46D-BBBC-42AF-926E-AC5128E61252}" type="sibTrans" cxnId="{5095719C-6E83-4E01-BD55-77E19D783599}">
      <dgm:prSet/>
      <dgm:spPr/>
      <dgm:t>
        <a:bodyPr/>
        <a:lstStyle/>
        <a:p>
          <a:endParaRPr lang="pt-BR"/>
        </a:p>
      </dgm:t>
    </dgm:pt>
    <dgm:pt modelId="{F13B4F18-52DA-44FA-99CB-71E2765B0578}">
      <dgm:prSet phldrT="[Texto]"/>
      <dgm:spPr/>
      <dgm:t>
        <a:bodyPr/>
        <a:lstStyle/>
        <a:p>
          <a:r>
            <a:rPr lang="pt-BR" dirty="0" smtClean="0"/>
            <a:t>Produtos não Perigosos</a:t>
          </a:r>
          <a:endParaRPr lang="pt-BR" dirty="0"/>
        </a:p>
      </dgm:t>
    </dgm:pt>
    <dgm:pt modelId="{8C0F61FA-8B04-426A-B4C1-36AFD6E5BF12}" type="parTrans" cxnId="{D9C84C08-E4FA-4B21-9A05-902492D0D929}">
      <dgm:prSet/>
      <dgm:spPr/>
      <dgm:t>
        <a:bodyPr/>
        <a:lstStyle/>
        <a:p>
          <a:endParaRPr lang="pt-BR"/>
        </a:p>
      </dgm:t>
    </dgm:pt>
    <dgm:pt modelId="{9FD28685-2A8A-451E-9287-0E16A0B14365}" type="sibTrans" cxnId="{D9C84C08-E4FA-4B21-9A05-902492D0D929}">
      <dgm:prSet/>
      <dgm:spPr/>
      <dgm:t>
        <a:bodyPr/>
        <a:lstStyle/>
        <a:p>
          <a:endParaRPr lang="pt-BR"/>
        </a:p>
      </dgm:t>
    </dgm:pt>
    <dgm:pt modelId="{8CA2C3F6-F7F2-4BFE-BBC2-95C1AA4DF230}">
      <dgm:prSet phldrT="[Texto]"/>
      <dgm:spPr/>
      <dgm:t>
        <a:bodyPr/>
        <a:lstStyle/>
        <a:p>
          <a:r>
            <a:rPr lang="pt-BR" dirty="0" smtClean="0"/>
            <a:t>Atendimento à emergências</a:t>
          </a:r>
          <a:endParaRPr lang="pt-BR" dirty="0"/>
        </a:p>
      </dgm:t>
    </dgm:pt>
    <dgm:pt modelId="{EAE9FCD6-2C00-445A-9465-B8562F146D2E}" type="parTrans" cxnId="{D8D73108-993B-4D22-98D7-7359E0260273}">
      <dgm:prSet/>
      <dgm:spPr/>
      <dgm:t>
        <a:bodyPr/>
        <a:lstStyle/>
        <a:p>
          <a:endParaRPr lang="pt-BR"/>
        </a:p>
      </dgm:t>
    </dgm:pt>
    <dgm:pt modelId="{A2571804-600E-4A6C-A9FC-22E8DE6D8454}" type="sibTrans" cxnId="{D8D73108-993B-4D22-98D7-7359E0260273}">
      <dgm:prSet/>
      <dgm:spPr/>
      <dgm:t>
        <a:bodyPr/>
        <a:lstStyle/>
        <a:p>
          <a:endParaRPr lang="pt-BR"/>
        </a:p>
      </dgm:t>
    </dgm:pt>
    <dgm:pt modelId="{A283848C-EF7F-426D-966C-4B337F266DBC}">
      <dgm:prSet phldrT="[Texto]"/>
      <dgm:spPr/>
      <dgm:t>
        <a:bodyPr/>
        <a:lstStyle/>
        <a:p>
          <a:r>
            <a:rPr lang="pt-BR" dirty="0" smtClean="0"/>
            <a:t>Instalações dentro da empresa avaliada</a:t>
          </a:r>
          <a:endParaRPr lang="pt-BR" dirty="0"/>
        </a:p>
      </dgm:t>
    </dgm:pt>
    <dgm:pt modelId="{968ABA8D-5F82-4ED9-AD73-E0262255EE8E}" type="parTrans" cxnId="{6983B2F7-1B8C-4B84-8AA7-8435606E276A}">
      <dgm:prSet/>
      <dgm:spPr/>
      <dgm:t>
        <a:bodyPr/>
        <a:lstStyle/>
        <a:p>
          <a:endParaRPr lang="pt-BR"/>
        </a:p>
      </dgm:t>
    </dgm:pt>
    <dgm:pt modelId="{C8D4DE27-DC75-4DF3-AB13-9F083DADA901}" type="sibTrans" cxnId="{6983B2F7-1B8C-4B84-8AA7-8435606E276A}">
      <dgm:prSet/>
      <dgm:spPr/>
      <dgm:t>
        <a:bodyPr/>
        <a:lstStyle/>
        <a:p>
          <a:endParaRPr lang="pt-BR"/>
        </a:p>
      </dgm:t>
    </dgm:pt>
    <dgm:pt modelId="{1A1B402A-FBC7-43EE-B86B-FCAF9ED6B5CB}">
      <dgm:prSet phldrT="[Texto]"/>
      <dgm:spPr/>
      <dgm:t>
        <a:bodyPr/>
        <a:lstStyle/>
        <a:p>
          <a:r>
            <a:rPr lang="pt-BR" dirty="0" smtClean="0"/>
            <a:t>Rodoviárias</a:t>
          </a:r>
          <a:endParaRPr lang="pt-BR" dirty="0"/>
        </a:p>
      </dgm:t>
    </dgm:pt>
    <dgm:pt modelId="{54802C0D-88BD-48F5-962F-6E2BCBEC3E7D}" type="parTrans" cxnId="{1D3F8365-2ED9-403F-9061-0CA6C6F1B7FB}">
      <dgm:prSet/>
      <dgm:spPr/>
      <dgm:t>
        <a:bodyPr/>
        <a:lstStyle/>
        <a:p>
          <a:endParaRPr lang="pt-BR"/>
        </a:p>
      </dgm:t>
    </dgm:pt>
    <dgm:pt modelId="{2E9E2A57-DE49-45AF-BD2E-337067E21306}" type="sibTrans" cxnId="{1D3F8365-2ED9-403F-9061-0CA6C6F1B7FB}">
      <dgm:prSet/>
      <dgm:spPr/>
      <dgm:t>
        <a:bodyPr/>
        <a:lstStyle/>
        <a:p>
          <a:endParaRPr lang="pt-BR"/>
        </a:p>
      </dgm:t>
    </dgm:pt>
    <dgm:pt modelId="{BD091800-3BEC-4D3A-8DD8-FD0421BFA0B7}">
      <dgm:prSet phldrT="[Texto]"/>
      <dgm:spPr/>
      <dgm:t>
        <a:bodyPr/>
        <a:lstStyle/>
        <a:p>
          <a:r>
            <a:rPr lang="pt-BR" dirty="0" smtClean="0"/>
            <a:t>CDI- T</a:t>
          </a:r>
          <a:endParaRPr lang="pt-BR" dirty="0"/>
        </a:p>
      </dgm:t>
    </dgm:pt>
    <dgm:pt modelId="{28298CB4-8A0A-473F-92B5-35E03250F3D2}" type="parTrans" cxnId="{AA3F90DC-003C-449B-BB6B-ED0D8C144DAB}">
      <dgm:prSet/>
      <dgm:spPr/>
      <dgm:t>
        <a:bodyPr/>
        <a:lstStyle/>
        <a:p>
          <a:endParaRPr lang="pt-BR"/>
        </a:p>
      </dgm:t>
    </dgm:pt>
    <dgm:pt modelId="{873DB173-AE54-465C-B9AC-123C417EB6EE}" type="sibTrans" cxnId="{AA3F90DC-003C-449B-BB6B-ED0D8C144DAB}">
      <dgm:prSet/>
      <dgm:spPr/>
      <dgm:t>
        <a:bodyPr/>
        <a:lstStyle/>
        <a:p>
          <a:endParaRPr lang="pt-BR"/>
        </a:p>
      </dgm:t>
    </dgm:pt>
    <dgm:pt modelId="{4DA770CD-EC19-40BB-9820-4F3990A46745}">
      <dgm:prSet phldrT="[Texto]"/>
      <dgm:spPr/>
      <dgm:t>
        <a:bodyPr/>
        <a:lstStyle/>
        <a:p>
          <a:r>
            <a:rPr lang="pt-BR" dirty="0" smtClean="0"/>
            <a:t>Terminais de granéis líquidos</a:t>
          </a:r>
          <a:endParaRPr lang="pt-BR" dirty="0"/>
        </a:p>
      </dgm:t>
    </dgm:pt>
    <dgm:pt modelId="{4951C169-133D-4557-A2C3-3FCDDA8BA0F4}" type="parTrans" cxnId="{3C40DCEF-77C0-4208-9E34-9034E179D493}">
      <dgm:prSet/>
      <dgm:spPr/>
      <dgm:t>
        <a:bodyPr/>
        <a:lstStyle/>
        <a:p>
          <a:endParaRPr lang="pt-BR"/>
        </a:p>
      </dgm:t>
    </dgm:pt>
    <dgm:pt modelId="{48A1BBAE-6919-40A1-83A2-F5B3BB382D7E}" type="sibTrans" cxnId="{3C40DCEF-77C0-4208-9E34-9034E179D493}">
      <dgm:prSet/>
      <dgm:spPr/>
      <dgm:t>
        <a:bodyPr/>
        <a:lstStyle/>
        <a:p>
          <a:endParaRPr lang="pt-BR"/>
        </a:p>
      </dgm:t>
    </dgm:pt>
    <dgm:pt modelId="{FD51C5ED-169A-44C0-8F44-823236359FBE}">
      <dgm:prSet phldrT="[Texto]"/>
      <dgm:spPr/>
      <dgm:t>
        <a:bodyPr/>
        <a:lstStyle/>
        <a:p>
          <a:r>
            <a:rPr lang="pt-BR" dirty="0" smtClean="0"/>
            <a:t>Produtos embalados</a:t>
          </a:r>
          <a:endParaRPr lang="pt-BR" dirty="0"/>
        </a:p>
      </dgm:t>
    </dgm:pt>
    <dgm:pt modelId="{787CD55E-4A34-4B7B-9FEE-98AFCA78F703}" type="parTrans" cxnId="{516052E5-C62B-45B8-A967-CA14ECC5E627}">
      <dgm:prSet/>
      <dgm:spPr/>
      <dgm:t>
        <a:bodyPr/>
        <a:lstStyle/>
        <a:p>
          <a:endParaRPr lang="pt-BR"/>
        </a:p>
      </dgm:t>
    </dgm:pt>
    <dgm:pt modelId="{A671280C-CF99-40D8-95DC-CEA2C297F4A8}" type="sibTrans" cxnId="{516052E5-C62B-45B8-A967-CA14ECC5E627}">
      <dgm:prSet/>
      <dgm:spPr/>
      <dgm:t>
        <a:bodyPr/>
        <a:lstStyle/>
        <a:p>
          <a:endParaRPr lang="pt-BR"/>
        </a:p>
      </dgm:t>
    </dgm:pt>
    <dgm:pt modelId="{9B4CA727-6FBF-4362-9728-C4C73101B4B5}">
      <dgm:prSet phldrT="[Texto]"/>
      <dgm:spPr/>
      <dgm:t>
        <a:bodyPr/>
        <a:lstStyle/>
        <a:p>
          <a:r>
            <a:rPr lang="pt-BR" dirty="0" smtClean="0"/>
            <a:t>À granel ( líquido, gasoso</a:t>
          </a:r>
          <a:r>
            <a:rPr lang="pt-BR" smtClean="0"/>
            <a:t>, sólido</a:t>
          </a:r>
          <a:endParaRPr lang="pt-BR" dirty="0"/>
        </a:p>
      </dgm:t>
    </dgm:pt>
    <dgm:pt modelId="{E3D1A7FB-8EBA-4190-9781-002EBB66B3DB}" type="parTrans" cxnId="{317D5464-FB49-4AB0-91AC-012BF9C77D8A}">
      <dgm:prSet/>
      <dgm:spPr/>
      <dgm:t>
        <a:bodyPr/>
        <a:lstStyle/>
        <a:p>
          <a:endParaRPr lang="pt-BR"/>
        </a:p>
      </dgm:t>
    </dgm:pt>
    <dgm:pt modelId="{5698E607-B400-4C93-847F-0E5218805A09}" type="sibTrans" cxnId="{317D5464-FB49-4AB0-91AC-012BF9C77D8A}">
      <dgm:prSet/>
      <dgm:spPr/>
      <dgm:t>
        <a:bodyPr/>
        <a:lstStyle/>
        <a:p>
          <a:endParaRPr lang="pt-BR"/>
        </a:p>
      </dgm:t>
    </dgm:pt>
    <dgm:pt modelId="{97064FC6-10F9-46A5-A540-7C67FF3320EF}">
      <dgm:prSet phldrT="[Texto]"/>
      <dgm:spPr/>
      <dgm:t>
        <a:bodyPr/>
        <a:lstStyle/>
        <a:p>
          <a:r>
            <a:rPr lang="pt-BR" dirty="0" smtClean="0"/>
            <a:t>Nacional</a:t>
          </a:r>
          <a:endParaRPr lang="pt-BR" dirty="0"/>
        </a:p>
      </dgm:t>
    </dgm:pt>
    <dgm:pt modelId="{BBA78251-50EA-450A-B595-6742BEF30A30}" type="parTrans" cxnId="{98075061-FA80-4511-A11B-C4292421D791}">
      <dgm:prSet/>
      <dgm:spPr/>
      <dgm:t>
        <a:bodyPr/>
        <a:lstStyle/>
        <a:p>
          <a:endParaRPr lang="pt-BR"/>
        </a:p>
      </dgm:t>
    </dgm:pt>
    <dgm:pt modelId="{8CAC6F1A-92ED-40AA-AD8C-8A0BA9A42D95}" type="sibTrans" cxnId="{98075061-FA80-4511-A11B-C4292421D791}">
      <dgm:prSet/>
      <dgm:spPr/>
      <dgm:t>
        <a:bodyPr/>
        <a:lstStyle/>
        <a:p>
          <a:endParaRPr lang="pt-BR"/>
        </a:p>
      </dgm:t>
    </dgm:pt>
    <dgm:pt modelId="{9450D6B8-E71E-43EE-9C59-445E37A80FC6}">
      <dgm:prSet phldrT="[Texto]"/>
      <dgm:spPr/>
      <dgm:t>
        <a:bodyPr/>
        <a:lstStyle/>
        <a:p>
          <a:r>
            <a:rPr lang="pt-BR" dirty="0" smtClean="0"/>
            <a:t>Internacional</a:t>
          </a:r>
          <a:endParaRPr lang="pt-BR" dirty="0"/>
        </a:p>
      </dgm:t>
    </dgm:pt>
    <dgm:pt modelId="{90AFF975-92E3-4E74-85B1-8695BA657D38}" type="parTrans" cxnId="{D7B951AC-1146-4A74-B4D4-0C933B7F5290}">
      <dgm:prSet/>
      <dgm:spPr/>
      <dgm:t>
        <a:bodyPr/>
        <a:lstStyle/>
        <a:p>
          <a:endParaRPr lang="pt-BR"/>
        </a:p>
      </dgm:t>
    </dgm:pt>
    <dgm:pt modelId="{D3D4DF6E-B03C-4C1A-99AE-932D7610C1B4}" type="sibTrans" cxnId="{D7B951AC-1146-4A74-B4D4-0C933B7F5290}">
      <dgm:prSet/>
      <dgm:spPr/>
      <dgm:t>
        <a:bodyPr/>
        <a:lstStyle/>
        <a:p>
          <a:endParaRPr lang="pt-BR"/>
        </a:p>
      </dgm:t>
    </dgm:pt>
    <dgm:pt modelId="{EAC432C7-8A42-4C1D-979D-40E7EB720502}">
      <dgm:prSet phldrT="[Texto]"/>
      <dgm:spPr/>
      <dgm:t>
        <a:bodyPr/>
        <a:lstStyle/>
        <a:p>
          <a:r>
            <a:rPr lang="pt-BR" dirty="0" smtClean="0"/>
            <a:t>Esferas para gases – vasos de pressão</a:t>
          </a:r>
          <a:endParaRPr lang="pt-BR" dirty="0"/>
        </a:p>
      </dgm:t>
    </dgm:pt>
    <dgm:pt modelId="{C22936F0-37DC-414C-ACD1-A37CA8E260BF}" type="parTrans" cxnId="{57502E07-B14F-45CC-99CF-FA7B6A85E2D6}">
      <dgm:prSet/>
      <dgm:spPr/>
      <dgm:t>
        <a:bodyPr/>
        <a:lstStyle/>
        <a:p>
          <a:endParaRPr lang="pt-BR"/>
        </a:p>
      </dgm:t>
    </dgm:pt>
    <dgm:pt modelId="{F1078004-D367-4DAA-A208-8378692322A8}" type="sibTrans" cxnId="{57502E07-B14F-45CC-99CF-FA7B6A85E2D6}">
      <dgm:prSet/>
      <dgm:spPr/>
      <dgm:t>
        <a:bodyPr/>
        <a:lstStyle/>
        <a:p>
          <a:endParaRPr lang="pt-BR"/>
        </a:p>
      </dgm:t>
    </dgm:pt>
    <dgm:pt modelId="{44858809-F35E-41A0-8FB4-CE42B150B3ED}">
      <dgm:prSet phldrT="[Texto]"/>
      <dgm:spPr/>
      <dgm:t>
        <a:bodyPr/>
        <a:lstStyle/>
        <a:p>
          <a:r>
            <a:rPr lang="pt-BR" dirty="0" smtClean="0"/>
            <a:t>Silos de armazenagem de sólidos</a:t>
          </a:r>
          <a:endParaRPr lang="pt-BR" dirty="0"/>
        </a:p>
      </dgm:t>
    </dgm:pt>
    <dgm:pt modelId="{27D1C17D-7C8E-431D-AAED-8E32B810D636}" type="parTrans" cxnId="{D3147763-B6DD-4DE8-B79A-223C307D9ABD}">
      <dgm:prSet/>
      <dgm:spPr/>
      <dgm:t>
        <a:bodyPr/>
        <a:lstStyle/>
        <a:p>
          <a:endParaRPr lang="pt-BR"/>
        </a:p>
      </dgm:t>
    </dgm:pt>
    <dgm:pt modelId="{AD3A9EAC-5527-4897-A886-F51E09570255}" type="sibTrans" cxnId="{D3147763-B6DD-4DE8-B79A-223C307D9ABD}">
      <dgm:prSet/>
      <dgm:spPr/>
      <dgm:t>
        <a:bodyPr/>
        <a:lstStyle/>
        <a:p>
          <a:endParaRPr lang="pt-BR"/>
        </a:p>
      </dgm:t>
    </dgm:pt>
    <dgm:pt modelId="{7AFD74F9-BB80-46D7-9EC0-B1E1DFDAE437}">
      <dgm:prSet phldrT="[Texto]"/>
      <dgm:spPr/>
      <dgm:t>
        <a:bodyPr/>
        <a:lstStyle/>
        <a:p>
          <a:r>
            <a:rPr lang="pt-BR" dirty="0" smtClean="0"/>
            <a:t>Operação terceirizada na indústria</a:t>
          </a:r>
          <a:endParaRPr lang="pt-BR" dirty="0"/>
        </a:p>
      </dgm:t>
    </dgm:pt>
    <dgm:pt modelId="{E094C083-2C03-4E30-80DF-DA67728B87C9}" type="parTrans" cxnId="{858E0A52-B039-4AFB-AF19-BC33640541A5}">
      <dgm:prSet/>
      <dgm:spPr/>
      <dgm:t>
        <a:bodyPr/>
        <a:lstStyle/>
        <a:p>
          <a:endParaRPr lang="pt-BR"/>
        </a:p>
      </dgm:t>
    </dgm:pt>
    <dgm:pt modelId="{FD8FC094-E8CD-409B-A1B7-0374C7475BA9}" type="sibTrans" cxnId="{858E0A52-B039-4AFB-AF19-BC33640541A5}">
      <dgm:prSet/>
      <dgm:spPr/>
      <dgm:t>
        <a:bodyPr/>
        <a:lstStyle/>
        <a:p>
          <a:endParaRPr lang="pt-BR"/>
        </a:p>
      </dgm:t>
    </dgm:pt>
    <dgm:pt modelId="{C8CD5A35-8FF2-49E3-B092-FD8AADC438B1}" type="pres">
      <dgm:prSet presAssocID="{1C7BFA6A-C840-4D31-B00E-49ABCCE768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1469DF-7EBB-4D0B-8232-CA91A2238F9C}" type="pres">
      <dgm:prSet presAssocID="{16802867-70A0-47B9-84CF-F26CD3166D39}" presName="compNode" presStyleCnt="0"/>
      <dgm:spPr/>
      <dgm:t>
        <a:bodyPr/>
        <a:lstStyle/>
        <a:p>
          <a:endParaRPr lang="pt-BR"/>
        </a:p>
      </dgm:t>
    </dgm:pt>
    <dgm:pt modelId="{808272EB-C45E-465D-B265-B232A0DAA610}" type="pres">
      <dgm:prSet presAssocID="{16802867-70A0-47B9-84CF-F26CD3166D39}" presName="aNode" presStyleLbl="bgShp" presStyleIdx="0" presStyleCnt="3"/>
      <dgm:spPr/>
      <dgm:t>
        <a:bodyPr/>
        <a:lstStyle/>
        <a:p>
          <a:endParaRPr lang="pt-BR"/>
        </a:p>
      </dgm:t>
    </dgm:pt>
    <dgm:pt modelId="{8789B482-F272-43AB-8388-3E53D76C7B49}" type="pres">
      <dgm:prSet presAssocID="{16802867-70A0-47B9-84CF-F26CD3166D39}" presName="textNode" presStyleLbl="bgShp" presStyleIdx="0" presStyleCnt="3"/>
      <dgm:spPr/>
      <dgm:t>
        <a:bodyPr/>
        <a:lstStyle/>
        <a:p>
          <a:endParaRPr lang="pt-BR"/>
        </a:p>
      </dgm:t>
    </dgm:pt>
    <dgm:pt modelId="{FCF28EAA-90DD-452E-BB80-A7CDB5F2E02B}" type="pres">
      <dgm:prSet presAssocID="{16802867-70A0-47B9-84CF-F26CD3166D39}" presName="compChildNode" presStyleCnt="0"/>
      <dgm:spPr/>
      <dgm:t>
        <a:bodyPr/>
        <a:lstStyle/>
        <a:p>
          <a:endParaRPr lang="pt-BR"/>
        </a:p>
      </dgm:t>
    </dgm:pt>
    <dgm:pt modelId="{F25A761A-B371-447B-8C8A-6F570E1C5732}" type="pres">
      <dgm:prSet presAssocID="{16802867-70A0-47B9-84CF-F26CD3166D39}" presName="theInnerList" presStyleCnt="0"/>
      <dgm:spPr/>
      <dgm:t>
        <a:bodyPr/>
        <a:lstStyle/>
        <a:p>
          <a:endParaRPr lang="pt-BR"/>
        </a:p>
      </dgm:t>
    </dgm:pt>
    <dgm:pt modelId="{15BB6A24-7D8F-43B6-86B8-2B2BC7E85C00}" type="pres">
      <dgm:prSet presAssocID="{51FAEEFE-A642-4484-A795-401E2418B68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666052-F2CA-4C3F-A80B-8A867E1B9DAA}" type="pres">
      <dgm:prSet presAssocID="{51FAEEFE-A642-4484-A795-401E2418B68D}" presName="aSpace2" presStyleCnt="0"/>
      <dgm:spPr/>
      <dgm:t>
        <a:bodyPr/>
        <a:lstStyle/>
        <a:p>
          <a:endParaRPr lang="pt-BR"/>
        </a:p>
      </dgm:t>
    </dgm:pt>
    <dgm:pt modelId="{58EDE935-5597-4D01-BF18-A5D2D643E3D1}" type="pres">
      <dgm:prSet presAssocID="{F13B4F18-52DA-44FA-99CB-71E2765B0578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0D7524-8B74-449D-A556-ADE62DF5A7DC}" type="pres">
      <dgm:prSet presAssocID="{F13B4F18-52DA-44FA-99CB-71E2765B0578}" presName="aSpace2" presStyleCnt="0"/>
      <dgm:spPr/>
      <dgm:t>
        <a:bodyPr/>
        <a:lstStyle/>
        <a:p>
          <a:endParaRPr lang="pt-BR"/>
        </a:p>
      </dgm:t>
    </dgm:pt>
    <dgm:pt modelId="{323CAAD8-AD5F-44D1-B2A8-0AB652487C6B}" type="pres">
      <dgm:prSet presAssocID="{FD51C5ED-169A-44C0-8F44-823236359FB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C68E5D-7969-45BA-8187-E206E938BCE2}" type="pres">
      <dgm:prSet presAssocID="{FD51C5ED-169A-44C0-8F44-823236359FBE}" presName="aSpace2" presStyleCnt="0"/>
      <dgm:spPr/>
      <dgm:t>
        <a:bodyPr/>
        <a:lstStyle/>
        <a:p>
          <a:endParaRPr lang="pt-BR"/>
        </a:p>
      </dgm:t>
    </dgm:pt>
    <dgm:pt modelId="{E32C3A7E-E960-437C-A497-A908FDEF87E6}" type="pres">
      <dgm:prSet presAssocID="{9B4CA727-6FBF-4362-9728-C4C73101B4B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206869-0C5C-43C8-88D0-CA3504488F46}" type="pres">
      <dgm:prSet presAssocID="{9B4CA727-6FBF-4362-9728-C4C73101B4B5}" presName="aSpace2" presStyleCnt="0"/>
      <dgm:spPr/>
      <dgm:t>
        <a:bodyPr/>
        <a:lstStyle/>
        <a:p>
          <a:endParaRPr lang="pt-BR"/>
        </a:p>
      </dgm:t>
    </dgm:pt>
    <dgm:pt modelId="{4D030CAE-A4C5-416C-9B0F-BC97C2B0A575}" type="pres">
      <dgm:prSet presAssocID="{7AFD74F9-BB80-46D7-9EC0-B1E1DFDAE437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2FBFD-04FF-4B9E-8F5D-628B6506913F}" type="pres">
      <dgm:prSet presAssocID="{16802867-70A0-47B9-84CF-F26CD3166D39}" presName="aSpace" presStyleCnt="0"/>
      <dgm:spPr/>
      <dgm:t>
        <a:bodyPr/>
        <a:lstStyle/>
        <a:p>
          <a:endParaRPr lang="pt-BR"/>
        </a:p>
      </dgm:t>
    </dgm:pt>
    <dgm:pt modelId="{4001FA69-A0C0-4FFA-AC77-70984B4ADD32}" type="pres">
      <dgm:prSet presAssocID="{8CA2C3F6-F7F2-4BFE-BBC2-95C1AA4DF230}" presName="compNode" presStyleCnt="0"/>
      <dgm:spPr/>
      <dgm:t>
        <a:bodyPr/>
        <a:lstStyle/>
        <a:p>
          <a:endParaRPr lang="pt-BR"/>
        </a:p>
      </dgm:t>
    </dgm:pt>
    <dgm:pt modelId="{C825EFF0-FE99-4C24-A8B6-C56E418D56B7}" type="pres">
      <dgm:prSet presAssocID="{8CA2C3F6-F7F2-4BFE-BBC2-95C1AA4DF230}" presName="aNode" presStyleLbl="bgShp" presStyleIdx="1" presStyleCnt="3"/>
      <dgm:spPr/>
      <dgm:t>
        <a:bodyPr/>
        <a:lstStyle/>
        <a:p>
          <a:endParaRPr lang="pt-BR"/>
        </a:p>
      </dgm:t>
    </dgm:pt>
    <dgm:pt modelId="{E3A12916-35AB-442E-825C-25EC3A5125F1}" type="pres">
      <dgm:prSet presAssocID="{8CA2C3F6-F7F2-4BFE-BBC2-95C1AA4DF230}" presName="textNode" presStyleLbl="bgShp" presStyleIdx="1" presStyleCnt="3"/>
      <dgm:spPr/>
      <dgm:t>
        <a:bodyPr/>
        <a:lstStyle/>
        <a:p>
          <a:endParaRPr lang="pt-BR"/>
        </a:p>
      </dgm:t>
    </dgm:pt>
    <dgm:pt modelId="{A2D28461-58D7-4DC9-8D32-176A2284DC51}" type="pres">
      <dgm:prSet presAssocID="{8CA2C3F6-F7F2-4BFE-BBC2-95C1AA4DF230}" presName="compChildNode" presStyleCnt="0"/>
      <dgm:spPr/>
      <dgm:t>
        <a:bodyPr/>
        <a:lstStyle/>
        <a:p>
          <a:endParaRPr lang="pt-BR"/>
        </a:p>
      </dgm:t>
    </dgm:pt>
    <dgm:pt modelId="{91B336A8-C1C2-48B2-9837-6A33A953808E}" type="pres">
      <dgm:prSet presAssocID="{8CA2C3F6-F7F2-4BFE-BBC2-95C1AA4DF230}" presName="theInnerList" presStyleCnt="0"/>
      <dgm:spPr/>
      <dgm:t>
        <a:bodyPr/>
        <a:lstStyle/>
        <a:p>
          <a:endParaRPr lang="pt-BR"/>
        </a:p>
      </dgm:t>
    </dgm:pt>
    <dgm:pt modelId="{3CABBBCD-9E5B-415E-A72C-61B84EAAD367}" type="pres">
      <dgm:prSet presAssocID="{A283848C-EF7F-426D-966C-4B337F266DBC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9A38CD-DEBF-44FD-9B06-90569558C3E2}" type="pres">
      <dgm:prSet presAssocID="{A283848C-EF7F-426D-966C-4B337F266DBC}" presName="aSpace2" presStyleCnt="0"/>
      <dgm:spPr/>
      <dgm:t>
        <a:bodyPr/>
        <a:lstStyle/>
        <a:p>
          <a:endParaRPr lang="pt-BR"/>
        </a:p>
      </dgm:t>
    </dgm:pt>
    <dgm:pt modelId="{D3728AF4-DD93-41BE-B971-798DE551217B}" type="pres">
      <dgm:prSet presAssocID="{1A1B402A-FBC7-43EE-B86B-FCAF9ED6B5CB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DF4F76-3173-470F-8C30-BDE8DB96F4B7}" type="pres">
      <dgm:prSet presAssocID="{1A1B402A-FBC7-43EE-B86B-FCAF9ED6B5CB}" presName="aSpace2" presStyleCnt="0"/>
      <dgm:spPr/>
      <dgm:t>
        <a:bodyPr/>
        <a:lstStyle/>
        <a:p>
          <a:endParaRPr lang="pt-BR"/>
        </a:p>
      </dgm:t>
    </dgm:pt>
    <dgm:pt modelId="{F92FB1EE-889A-4EB7-9150-12E335A0E57F}" type="pres">
      <dgm:prSet presAssocID="{97064FC6-10F9-46A5-A540-7C67FF3320EF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1B94A5-9A75-4C72-970E-F28E5D149687}" type="pres">
      <dgm:prSet presAssocID="{97064FC6-10F9-46A5-A540-7C67FF3320EF}" presName="aSpace2" presStyleCnt="0"/>
      <dgm:spPr/>
      <dgm:t>
        <a:bodyPr/>
        <a:lstStyle/>
        <a:p>
          <a:endParaRPr lang="pt-BR"/>
        </a:p>
      </dgm:t>
    </dgm:pt>
    <dgm:pt modelId="{D31E20EC-A9B2-4B4B-B3A5-3492C588A43A}" type="pres">
      <dgm:prSet presAssocID="{9450D6B8-E71E-43EE-9C59-445E37A80FC6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C3042-97DE-494B-8390-FC383D21D69D}" type="pres">
      <dgm:prSet presAssocID="{8CA2C3F6-F7F2-4BFE-BBC2-95C1AA4DF230}" presName="aSpace" presStyleCnt="0"/>
      <dgm:spPr/>
      <dgm:t>
        <a:bodyPr/>
        <a:lstStyle/>
        <a:p>
          <a:endParaRPr lang="pt-BR"/>
        </a:p>
      </dgm:t>
    </dgm:pt>
    <dgm:pt modelId="{2A64DD9C-9F6C-4784-BB03-DB67A2DCD303}" type="pres">
      <dgm:prSet presAssocID="{BD091800-3BEC-4D3A-8DD8-FD0421BFA0B7}" presName="compNode" presStyleCnt="0"/>
      <dgm:spPr/>
      <dgm:t>
        <a:bodyPr/>
        <a:lstStyle/>
        <a:p>
          <a:endParaRPr lang="pt-BR"/>
        </a:p>
      </dgm:t>
    </dgm:pt>
    <dgm:pt modelId="{DE9E26C5-BFAA-4138-B6AC-F1C24047D91B}" type="pres">
      <dgm:prSet presAssocID="{BD091800-3BEC-4D3A-8DD8-FD0421BFA0B7}" presName="aNode" presStyleLbl="bgShp" presStyleIdx="2" presStyleCnt="3"/>
      <dgm:spPr/>
      <dgm:t>
        <a:bodyPr/>
        <a:lstStyle/>
        <a:p>
          <a:endParaRPr lang="pt-BR"/>
        </a:p>
      </dgm:t>
    </dgm:pt>
    <dgm:pt modelId="{58F6D077-928D-4731-9402-7E12E687A0FE}" type="pres">
      <dgm:prSet presAssocID="{BD091800-3BEC-4D3A-8DD8-FD0421BFA0B7}" presName="textNode" presStyleLbl="bgShp" presStyleIdx="2" presStyleCnt="3"/>
      <dgm:spPr/>
      <dgm:t>
        <a:bodyPr/>
        <a:lstStyle/>
        <a:p>
          <a:endParaRPr lang="pt-BR"/>
        </a:p>
      </dgm:t>
    </dgm:pt>
    <dgm:pt modelId="{F752D7C8-C213-4B13-A6A9-C524673FADC4}" type="pres">
      <dgm:prSet presAssocID="{BD091800-3BEC-4D3A-8DD8-FD0421BFA0B7}" presName="compChildNode" presStyleCnt="0"/>
      <dgm:spPr/>
      <dgm:t>
        <a:bodyPr/>
        <a:lstStyle/>
        <a:p>
          <a:endParaRPr lang="pt-BR"/>
        </a:p>
      </dgm:t>
    </dgm:pt>
    <dgm:pt modelId="{9870C6DC-AA0E-4BE0-90EE-B5AECC1F1713}" type="pres">
      <dgm:prSet presAssocID="{BD091800-3BEC-4D3A-8DD8-FD0421BFA0B7}" presName="theInnerList" presStyleCnt="0"/>
      <dgm:spPr/>
      <dgm:t>
        <a:bodyPr/>
        <a:lstStyle/>
        <a:p>
          <a:endParaRPr lang="pt-BR"/>
        </a:p>
      </dgm:t>
    </dgm:pt>
    <dgm:pt modelId="{C95938D6-387A-4233-9FCE-1301B2AEE76A}" type="pres">
      <dgm:prSet presAssocID="{4DA770CD-EC19-40BB-9820-4F3990A46745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77BC5F-8260-4C9A-8D38-1D16A4A5B167}" type="pres">
      <dgm:prSet presAssocID="{4DA770CD-EC19-40BB-9820-4F3990A46745}" presName="aSpace2" presStyleCnt="0"/>
      <dgm:spPr/>
      <dgm:t>
        <a:bodyPr/>
        <a:lstStyle/>
        <a:p>
          <a:endParaRPr lang="pt-BR"/>
        </a:p>
      </dgm:t>
    </dgm:pt>
    <dgm:pt modelId="{D96EE92E-66E9-4A0C-8684-D60D546852B8}" type="pres">
      <dgm:prSet presAssocID="{EAC432C7-8A42-4C1D-979D-40E7EB720502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559E2-E840-474F-9C24-F68D5D6A18F3}" type="pres">
      <dgm:prSet presAssocID="{EAC432C7-8A42-4C1D-979D-40E7EB720502}" presName="aSpace2" presStyleCnt="0"/>
      <dgm:spPr/>
      <dgm:t>
        <a:bodyPr/>
        <a:lstStyle/>
        <a:p>
          <a:endParaRPr lang="pt-BR"/>
        </a:p>
      </dgm:t>
    </dgm:pt>
    <dgm:pt modelId="{27342331-6E6C-423F-9A58-D3FF5550899B}" type="pres">
      <dgm:prSet presAssocID="{44858809-F35E-41A0-8FB4-CE42B150B3E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83B2F7-1B8C-4B84-8AA7-8435606E276A}" srcId="{8CA2C3F6-F7F2-4BFE-BBC2-95C1AA4DF230}" destId="{A283848C-EF7F-426D-966C-4B337F266DBC}" srcOrd="0" destOrd="0" parTransId="{968ABA8D-5F82-4ED9-AD73-E0262255EE8E}" sibTransId="{C8D4DE27-DC75-4DF3-AB13-9F083DADA901}"/>
    <dgm:cxn modelId="{CD9C9ECF-73DB-41EB-8017-F26C3284DF47}" type="presOf" srcId="{9B4CA727-6FBF-4362-9728-C4C73101B4B5}" destId="{E32C3A7E-E960-437C-A497-A908FDEF87E6}" srcOrd="0" destOrd="0" presId="urn:microsoft.com/office/officeart/2005/8/layout/lProcess2"/>
    <dgm:cxn modelId="{2E783506-F67E-47AC-BD59-FF4E52CBB847}" type="presOf" srcId="{16802867-70A0-47B9-84CF-F26CD3166D39}" destId="{8789B482-F272-43AB-8388-3E53D76C7B49}" srcOrd="1" destOrd="0" presId="urn:microsoft.com/office/officeart/2005/8/layout/lProcess2"/>
    <dgm:cxn modelId="{EC3A1684-504B-4808-9A71-D9F302C6F138}" type="presOf" srcId="{44858809-F35E-41A0-8FB4-CE42B150B3ED}" destId="{27342331-6E6C-423F-9A58-D3FF5550899B}" srcOrd="0" destOrd="0" presId="urn:microsoft.com/office/officeart/2005/8/layout/lProcess2"/>
    <dgm:cxn modelId="{AA3F90DC-003C-449B-BB6B-ED0D8C144DAB}" srcId="{1C7BFA6A-C840-4D31-B00E-49ABCCE768AF}" destId="{BD091800-3BEC-4D3A-8DD8-FD0421BFA0B7}" srcOrd="2" destOrd="0" parTransId="{28298CB4-8A0A-473F-92B5-35E03250F3D2}" sibTransId="{873DB173-AE54-465C-B9AC-123C417EB6EE}"/>
    <dgm:cxn modelId="{5095719C-6E83-4E01-BD55-77E19D783599}" srcId="{16802867-70A0-47B9-84CF-F26CD3166D39}" destId="{51FAEEFE-A642-4484-A795-401E2418B68D}" srcOrd="0" destOrd="0" parTransId="{D7EF8E06-26D5-473F-9902-F40E4C753B39}" sibTransId="{2B55B46D-BBBC-42AF-926E-AC5128E61252}"/>
    <dgm:cxn modelId="{D3147763-B6DD-4DE8-B79A-223C307D9ABD}" srcId="{BD091800-3BEC-4D3A-8DD8-FD0421BFA0B7}" destId="{44858809-F35E-41A0-8FB4-CE42B150B3ED}" srcOrd="2" destOrd="0" parTransId="{27D1C17D-7C8E-431D-AAED-8E32B810D636}" sibTransId="{AD3A9EAC-5527-4897-A886-F51E09570255}"/>
    <dgm:cxn modelId="{A35EC07A-802F-4FD0-9C71-25AB98C961C8}" type="presOf" srcId="{8CA2C3F6-F7F2-4BFE-BBC2-95C1AA4DF230}" destId="{C825EFF0-FE99-4C24-A8B6-C56E418D56B7}" srcOrd="0" destOrd="0" presId="urn:microsoft.com/office/officeart/2005/8/layout/lProcess2"/>
    <dgm:cxn modelId="{98075061-FA80-4511-A11B-C4292421D791}" srcId="{8CA2C3F6-F7F2-4BFE-BBC2-95C1AA4DF230}" destId="{97064FC6-10F9-46A5-A540-7C67FF3320EF}" srcOrd="2" destOrd="0" parTransId="{BBA78251-50EA-450A-B595-6742BEF30A30}" sibTransId="{8CAC6F1A-92ED-40AA-AD8C-8A0BA9A42D95}"/>
    <dgm:cxn modelId="{72204D44-76D4-4E61-84C0-120B9784A4EE}" type="presOf" srcId="{F13B4F18-52DA-44FA-99CB-71E2765B0578}" destId="{58EDE935-5597-4D01-BF18-A5D2D643E3D1}" srcOrd="0" destOrd="0" presId="urn:microsoft.com/office/officeart/2005/8/layout/lProcess2"/>
    <dgm:cxn modelId="{516052E5-C62B-45B8-A967-CA14ECC5E627}" srcId="{16802867-70A0-47B9-84CF-F26CD3166D39}" destId="{FD51C5ED-169A-44C0-8F44-823236359FBE}" srcOrd="2" destOrd="0" parTransId="{787CD55E-4A34-4B7B-9FEE-98AFCA78F703}" sibTransId="{A671280C-CF99-40D8-95DC-CEA2C297F4A8}"/>
    <dgm:cxn modelId="{D9C84C08-E4FA-4B21-9A05-902492D0D929}" srcId="{16802867-70A0-47B9-84CF-F26CD3166D39}" destId="{F13B4F18-52DA-44FA-99CB-71E2765B0578}" srcOrd="1" destOrd="0" parTransId="{8C0F61FA-8B04-426A-B4C1-36AFD6E5BF12}" sibTransId="{9FD28685-2A8A-451E-9287-0E16A0B14365}"/>
    <dgm:cxn modelId="{ED9E48C5-C001-4517-B2B6-AFCCD9522FBE}" type="presOf" srcId="{4DA770CD-EC19-40BB-9820-4F3990A46745}" destId="{C95938D6-387A-4233-9FCE-1301B2AEE76A}" srcOrd="0" destOrd="0" presId="urn:microsoft.com/office/officeart/2005/8/layout/lProcess2"/>
    <dgm:cxn modelId="{4826E2A8-6B00-49DB-B9EB-5E2A52A5B47D}" type="presOf" srcId="{BD091800-3BEC-4D3A-8DD8-FD0421BFA0B7}" destId="{DE9E26C5-BFAA-4138-B6AC-F1C24047D91B}" srcOrd="0" destOrd="0" presId="urn:microsoft.com/office/officeart/2005/8/layout/lProcess2"/>
    <dgm:cxn modelId="{3C40DCEF-77C0-4208-9E34-9034E179D493}" srcId="{BD091800-3BEC-4D3A-8DD8-FD0421BFA0B7}" destId="{4DA770CD-EC19-40BB-9820-4F3990A46745}" srcOrd="0" destOrd="0" parTransId="{4951C169-133D-4557-A2C3-3FCDDA8BA0F4}" sibTransId="{48A1BBAE-6919-40A1-83A2-F5B3BB382D7E}"/>
    <dgm:cxn modelId="{858E0A52-B039-4AFB-AF19-BC33640541A5}" srcId="{16802867-70A0-47B9-84CF-F26CD3166D39}" destId="{7AFD74F9-BB80-46D7-9EC0-B1E1DFDAE437}" srcOrd="4" destOrd="0" parTransId="{E094C083-2C03-4E30-80DF-DA67728B87C9}" sibTransId="{FD8FC094-E8CD-409B-A1B7-0374C7475BA9}"/>
    <dgm:cxn modelId="{81DF3D76-DF35-4B88-84FA-B04F10A5E985}" type="presOf" srcId="{1A1B402A-FBC7-43EE-B86B-FCAF9ED6B5CB}" destId="{D3728AF4-DD93-41BE-B971-798DE551217B}" srcOrd="0" destOrd="0" presId="urn:microsoft.com/office/officeart/2005/8/layout/lProcess2"/>
    <dgm:cxn modelId="{DE6901BF-600E-4A93-9773-D7D2BBC8CA79}" type="presOf" srcId="{16802867-70A0-47B9-84CF-F26CD3166D39}" destId="{808272EB-C45E-465D-B265-B232A0DAA610}" srcOrd="0" destOrd="0" presId="urn:microsoft.com/office/officeart/2005/8/layout/lProcess2"/>
    <dgm:cxn modelId="{1100C3D3-6D57-4886-AB60-63CA7559DF4B}" type="presOf" srcId="{9450D6B8-E71E-43EE-9C59-445E37A80FC6}" destId="{D31E20EC-A9B2-4B4B-B3A5-3492C588A43A}" srcOrd="0" destOrd="0" presId="urn:microsoft.com/office/officeart/2005/8/layout/lProcess2"/>
    <dgm:cxn modelId="{3C70C288-0BB0-448E-8F75-49F090595DCA}" type="presOf" srcId="{51FAEEFE-A642-4484-A795-401E2418B68D}" destId="{15BB6A24-7D8F-43B6-86B8-2B2BC7E85C00}" srcOrd="0" destOrd="0" presId="urn:microsoft.com/office/officeart/2005/8/layout/lProcess2"/>
    <dgm:cxn modelId="{3607E2EE-60A3-47BB-A315-F0D0F0C46C41}" type="presOf" srcId="{1C7BFA6A-C840-4D31-B00E-49ABCCE768AF}" destId="{C8CD5A35-8FF2-49E3-B092-FD8AADC438B1}" srcOrd="0" destOrd="0" presId="urn:microsoft.com/office/officeart/2005/8/layout/lProcess2"/>
    <dgm:cxn modelId="{FB158F00-3B26-4934-9E61-644EADDDB50F}" type="presOf" srcId="{7AFD74F9-BB80-46D7-9EC0-B1E1DFDAE437}" destId="{4D030CAE-A4C5-416C-9B0F-BC97C2B0A575}" srcOrd="0" destOrd="0" presId="urn:microsoft.com/office/officeart/2005/8/layout/lProcess2"/>
    <dgm:cxn modelId="{D8D73108-993B-4D22-98D7-7359E0260273}" srcId="{1C7BFA6A-C840-4D31-B00E-49ABCCE768AF}" destId="{8CA2C3F6-F7F2-4BFE-BBC2-95C1AA4DF230}" srcOrd="1" destOrd="0" parTransId="{EAE9FCD6-2C00-445A-9465-B8562F146D2E}" sibTransId="{A2571804-600E-4A6C-A9FC-22E8DE6D8454}"/>
    <dgm:cxn modelId="{E83F79E4-2963-44A9-A205-379756A21765}" type="presOf" srcId="{A283848C-EF7F-426D-966C-4B337F266DBC}" destId="{3CABBBCD-9E5B-415E-A72C-61B84EAAD367}" srcOrd="0" destOrd="0" presId="urn:microsoft.com/office/officeart/2005/8/layout/lProcess2"/>
    <dgm:cxn modelId="{72132A0D-54ED-4EF0-B6DB-5089333D9A0F}" type="presOf" srcId="{97064FC6-10F9-46A5-A540-7C67FF3320EF}" destId="{F92FB1EE-889A-4EB7-9150-12E335A0E57F}" srcOrd="0" destOrd="0" presId="urn:microsoft.com/office/officeart/2005/8/layout/lProcess2"/>
    <dgm:cxn modelId="{D7B951AC-1146-4A74-B4D4-0C933B7F5290}" srcId="{8CA2C3F6-F7F2-4BFE-BBC2-95C1AA4DF230}" destId="{9450D6B8-E71E-43EE-9C59-445E37A80FC6}" srcOrd="3" destOrd="0" parTransId="{90AFF975-92E3-4E74-85B1-8695BA657D38}" sibTransId="{D3D4DF6E-B03C-4C1A-99AE-932D7610C1B4}"/>
    <dgm:cxn modelId="{57502E07-B14F-45CC-99CF-FA7B6A85E2D6}" srcId="{BD091800-3BEC-4D3A-8DD8-FD0421BFA0B7}" destId="{EAC432C7-8A42-4C1D-979D-40E7EB720502}" srcOrd="1" destOrd="0" parTransId="{C22936F0-37DC-414C-ACD1-A37CA8E260BF}" sibTransId="{F1078004-D367-4DAA-A208-8378692322A8}"/>
    <dgm:cxn modelId="{28ED29DE-9A82-4526-A1DD-16B320556CB7}" type="presOf" srcId="{BD091800-3BEC-4D3A-8DD8-FD0421BFA0B7}" destId="{58F6D077-928D-4731-9402-7E12E687A0FE}" srcOrd="1" destOrd="0" presId="urn:microsoft.com/office/officeart/2005/8/layout/lProcess2"/>
    <dgm:cxn modelId="{317D5464-FB49-4AB0-91AC-012BF9C77D8A}" srcId="{16802867-70A0-47B9-84CF-F26CD3166D39}" destId="{9B4CA727-6FBF-4362-9728-C4C73101B4B5}" srcOrd="3" destOrd="0" parTransId="{E3D1A7FB-8EBA-4190-9781-002EBB66B3DB}" sibTransId="{5698E607-B400-4C93-847F-0E5218805A09}"/>
    <dgm:cxn modelId="{8596D2C6-0A88-4B4B-BBB9-12145849CE72}" srcId="{1C7BFA6A-C840-4D31-B00E-49ABCCE768AF}" destId="{16802867-70A0-47B9-84CF-F26CD3166D39}" srcOrd="0" destOrd="0" parTransId="{3AA1F252-2871-4819-A0E9-036A1337A738}" sibTransId="{F6D319EC-CD0B-40D2-BD99-12AAC9912E94}"/>
    <dgm:cxn modelId="{045D33DB-7CFE-4993-81F9-108393B77CF6}" type="presOf" srcId="{8CA2C3F6-F7F2-4BFE-BBC2-95C1AA4DF230}" destId="{E3A12916-35AB-442E-825C-25EC3A5125F1}" srcOrd="1" destOrd="0" presId="urn:microsoft.com/office/officeart/2005/8/layout/lProcess2"/>
    <dgm:cxn modelId="{1D3F8365-2ED9-403F-9061-0CA6C6F1B7FB}" srcId="{8CA2C3F6-F7F2-4BFE-BBC2-95C1AA4DF230}" destId="{1A1B402A-FBC7-43EE-B86B-FCAF9ED6B5CB}" srcOrd="1" destOrd="0" parTransId="{54802C0D-88BD-48F5-962F-6E2BCBEC3E7D}" sibTransId="{2E9E2A57-DE49-45AF-BD2E-337067E21306}"/>
    <dgm:cxn modelId="{4E6B923C-D179-49E9-9B67-B0859B46DD58}" type="presOf" srcId="{EAC432C7-8A42-4C1D-979D-40E7EB720502}" destId="{D96EE92E-66E9-4A0C-8684-D60D546852B8}" srcOrd="0" destOrd="0" presId="urn:microsoft.com/office/officeart/2005/8/layout/lProcess2"/>
    <dgm:cxn modelId="{E5AD9DE0-7631-47AF-9CF6-097CC40D7EFD}" type="presOf" srcId="{FD51C5ED-169A-44C0-8F44-823236359FBE}" destId="{323CAAD8-AD5F-44D1-B2A8-0AB652487C6B}" srcOrd="0" destOrd="0" presId="urn:microsoft.com/office/officeart/2005/8/layout/lProcess2"/>
    <dgm:cxn modelId="{534D814D-5647-4C2F-8CAB-12D755B133DA}" type="presParOf" srcId="{C8CD5A35-8FF2-49E3-B092-FD8AADC438B1}" destId="{051469DF-7EBB-4D0B-8232-CA91A2238F9C}" srcOrd="0" destOrd="0" presId="urn:microsoft.com/office/officeart/2005/8/layout/lProcess2"/>
    <dgm:cxn modelId="{A119870D-4493-4F58-A1BC-B6A0AE5A8507}" type="presParOf" srcId="{051469DF-7EBB-4D0B-8232-CA91A2238F9C}" destId="{808272EB-C45E-465D-B265-B232A0DAA610}" srcOrd="0" destOrd="0" presId="urn:microsoft.com/office/officeart/2005/8/layout/lProcess2"/>
    <dgm:cxn modelId="{3971A7E1-D8CB-4E7D-BB8E-98036EF0B633}" type="presParOf" srcId="{051469DF-7EBB-4D0B-8232-CA91A2238F9C}" destId="{8789B482-F272-43AB-8388-3E53D76C7B49}" srcOrd="1" destOrd="0" presId="urn:microsoft.com/office/officeart/2005/8/layout/lProcess2"/>
    <dgm:cxn modelId="{397193DF-74CA-4D18-A8C0-8D659EF9EE40}" type="presParOf" srcId="{051469DF-7EBB-4D0B-8232-CA91A2238F9C}" destId="{FCF28EAA-90DD-452E-BB80-A7CDB5F2E02B}" srcOrd="2" destOrd="0" presId="urn:microsoft.com/office/officeart/2005/8/layout/lProcess2"/>
    <dgm:cxn modelId="{C336C49C-301C-4162-AFED-7DBE2090A3C2}" type="presParOf" srcId="{FCF28EAA-90DD-452E-BB80-A7CDB5F2E02B}" destId="{F25A761A-B371-447B-8C8A-6F570E1C5732}" srcOrd="0" destOrd="0" presId="urn:microsoft.com/office/officeart/2005/8/layout/lProcess2"/>
    <dgm:cxn modelId="{2F277C3C-94A4-4C86-96CC-622DC3BBFEBA}" type="presParOf" srcId="{F25A761A-B371-447B-8C8A-6F570E1C5732}" destId="{15BB6A24-7D8F-43B6-86B8-2B2BC7E85C00}" srcOrd="0" destOrd="0" presId="urn:microsoft.com/office/officeart/2005/8/layout/lProcess2"/>
    <dgm:cxn modelId="{915D5C51-B563-4551-BF04-B00D34045D80}" type="presParOf" srcId="{F25A761A-B371-447B-8C8A-6F570E1C5732}" destId="{C1666052-F2CA-4C3F-A80B-8A867E1B9DAA}" srcOrd="1" destOrd="0" presId="urn:microsoft.com/office/officeart/2005/8/layout/lProcess2"/>
    <dgm:cxn modelId="{F639BE3D-8AD5-4436-83A5-0D09F3DBA16A}" type="presParOf" srcId="{F25A761A-B371-447B-8C8A-6F570E1C5732}" destId="{58EDE935-5597-4D01-BF18-A5D2D643E3D1}" srcOrd="2" destOrd="0" presId="urn:microsoft.com/office/officeart/2005/8/layout/lProcess2"/>
    <dgm:cxn modelId="{47F64921-FF24-4A6B-94A9-583279382EFA}" type="presParOf" srcId="{F25A761A-B371-447B-8C8A-6F570E1C5732}" destId="{220D7524-8B74-449D-A556-ADE62DF5A7DC}" srcOrd="3" destOrd="0" presId="urn:microsoft.com/office/officeart/2005/8/layout/lProcess2"/>
    <dgm:cxn modelId="{79122002-55E7-4728-8373-27C2DAB10C33}" type="presParOf" srcId="{F25A761A-B371-447B-8C8A-6F570E1C5732}" destId="{323CAAD8-AD5F-44D1-B2A8-0AB652487C6B}" srcOrd="4" destOrd="0" presId="urn:microsoft.com/office/officeart/2005/8/layout/lProcess2"/>
    <dgm:cxn modelId="{14215B90-BA66-4C63-9089-805461B71FD7}" type="presParOf" srcId="{F25A761A-B371-447B-8C8A-6F570E1C5732}" destId="{19C68E5D-7969-45BA-8187-E206E938BCE2}" srcOrd="5" destOrd="0" presId="urn:microsoft.com/office/officeart/2005/8/layout/lProcess2"/>
    <dgm:cxn modelId="{C7709BD2-67F2-4E40-89D7-A341D47F85D3}" type="presParOf" srcId="{F25A761A-B371-447B-8C8A-6F570E1C5732}" destId="{E32C3A7E-E960-437C-A497-A908FDEF87E6}" srcOrd="6" destOrd="0" presId="urn:microsoft.com/office/officeart/2005/8/layout/lProcess2"/>
    <dgm:cxn modelId="{2A837B4A-73AC-44EF-8675-0768D557DD2F}" type="presParOf" srcId="{F25A761A-B371-447B-8C8A-6F570E1C5732}" destId="{6A206869-0C5C-43C8-88D0-CA3504488F46}" srcOrd="7" destOrd="0" presId="urn:microsoft.com/office/officeart/2005/8/layout/lProcess2"/>
    <dgm:cxn modelId="{C1EC33A1-EEFD-4179-BFDE-A9FBB43717A6}" type="presParOf" srcId="{F25A761A-B371-447B-8C8A-6F570E1C5732}" destId="{4D030CAE-A4C5-416C-9B0F-BC97C2B0A575}" srcOrd="8" destOrd="0" presId="urn:microsoft.com/office/officeart/2005/8/layout/lProcess2"/>
    <dgm:cxn modelId="{5D8491C3-7FF6-4DC6-8604-4EDE5AA8EB2C}" type="presParOf" srcId="{C8CD5A35-8FF2-49E3-B092-FD8AADC438B1}" destId="{8672FBFD-04FF-4B9E-8F5D-628B6506913F}" srcOrd="1" destOrd="0" presId="urn:microsoft.com/office/officeart/2005/8/layout/lProcess2"/>
    <dgm:cxn modelId="{77AF0374-8CA8-496F-87E1-6DDD4CE54F97}" type="presParOf" srcId="{C8CD5A35-8FF2-49E3-B092-FD8AADC438B1}" destId="{4001FA69-A0C0-4FFA-AC77-70984B4ADD32}" srcOrd="2" destOrd="0" presId="urn:microsoft.com/office/officeart/2005/8/layout/lProcess2"/>
    <dgm:cxn modelId="{6548603B-CD5D-4896-A0FC-CD68F9AD971B}" type="presParOf" srcId="{4001FA69-A0C0-4FFA-AC77-70984B4ADD32}" destId="{C825EFF0-FE99-4C24-A8B6-C56E418D56B7}" srcOrd="0" destOrd="0" presId="urn:microsoft.com/office/officeart/2005/8/layout/lProcess2"/>
    <dgm:cxn modelId="{B035BFF9-FCD4-484D-9E43-0BFB83121358}" type="presParOf" srcId="{4001FA69-A0C0-4FFA-AC77-70984B4ADD32}" destId="{E3A12916-35AB-442E-825C-25EC3A5125F1}" srcOrd="1" destOrd="0" presId="urn:microsoft.com/office/officeart/2005/8/layout/lProcess2"/>
    <dgm:cxn modelId="{1AE71A7C-192B-4055-A084-0CDB58391A00}" type="presParOf" srcId="{4001FA69-A0C0-4FFA-AC77-70984B4ADD32}" destId="{A2D28461-58D7-4DC9-8D32-176A2284DC51}" srcOrd="2" destOrd="0" presId="urn:microsoft.com/office/officeart/2005/8/layout/lProcess2"/>
    <dgm:cxn modelId="{24400378-02D3-403E-9AC7-913235F5A806}" type="presParOf" srcId="{A2D28461-58D7-4DC9-8D32-176A2284DC51}" destId="{91B336A8-C1C2-48B2-9837-6A33A953808E}" srcOrd="0" destOrd="0" presId="urn:microsoft.com/office/officeart/2005/8/layout/lProcess2"/>
    <dgm:cxn modelId="{D98EA0D5-453F-4243-9E6E-63FAD9598036}" type="presParOf" srcId="{91B336A8-C1C2-48B2-9837-6A33A953808E}" destId="{3CABBBCD-9E5B-415E-A72C-61B84EAAD367}" srcOrd="0" destOrd="0" presId="urn:microsoft.com/office/officeart/2005/8/layout/lProcess2"/>
    <dgm:cxn modelId="{2925BD52-21C6-47D6-A65F-D4B276B81EA4}" type="presParOf" srcId="{91B336A8-C1C2-48B2-9837-6A33A953808E}" destId="{909A38CD-DEBF-44FD-9B06-90569558C3E2}" srcOrd="1" destOrd="0" presId="urn:microsoft.com/office/officeart/2005/8/layout/lProcess2"/>
    <dgm:cxn modelId="{51830FD1-D846-4BBD-BF23-3E8D142EBCA6}" type="presParOf" srcId="{91B336A8-C1C2-48B2-9837-6A33A953808E}" destId="{D3728AF4-DD93-41BE-B971-798DE551217B}" srcOrd="2" destOrd="0" presId="urn:microsoft.com/office/officeart/2005/8/layout/lProcess2"/>
    <dgm:cxn modelId="{163EB3E4-D28D-4B3E-A449-D630EE0B7A72}" type="presParOf" srcId="{91B336A8-C1C2-48B2-9837-6A33A953808E}" destId="{AEDF4F76-3173-470F-8C30-BDE8DB96F4B7}" srcOrd="3" destOrd="0" presId="urn:microsoft.com/office/officeart/2005/8/layout/lProcess2"/>
    <dgm:cxn modelId="{96E91C07-E69C-4542-8FB9-DE04E24C32F2}" type="presParOf" srcId="{91B336A8-C1C2-48B2-9837-6A33A953808E}" destId="{F92FB1EE-889A-4EB7-9150-12E335A0E57F}" srcOrd="4" destOrd="0" presId="urn:microsoft.com/office/officeart/2005/8/layout/lProcess2"/>
    <dgm:cxn modelId="{5263A738-0E86-407D-A7FE-2DF034A9A635}" type="presParOf" srcId="{91B336A8-C1C2-48B2-9837-6A33A953808E}" destId="{021B94A5-9A75-4C72-970E-F28E5D149687}" srcOrd="5" destOrd="0" presId="urn:microsoft.com/office/officeart/2005/8/layout/lProcess2"/>
    <dgm:cxn modelId="{0E252B3C-B8B5-450B-8787-051B73C7AAE1}" type="presParOf" srcId="{91B336A8-C1C2-48B2-9837-6A33A953808E}" destId="{D31E20EC-A9B2-4B4B-B3A5-3492C588A43A}" srcOrd="6" destOrd="0" presId="urn:microsoft.com/office/officeart/2005/8/layout/lProcess2"/>
    <dgm:cxn modelId="{690A8811-0A00-4668-AB41-68CE6BD6D192}" type="presParOf" srcId="{C8CD5A35-8FF2-49E3-B092-FD8AADC438B1}" destId="{18DC3042-97DE-494B-8390-FC383D21D69D}" srcOrd="3" destOrd="0" presId="urn:microsoft.com/office/officeart/2005/8/layout/lProcess2"/>
    <dgm:cxn modelId="{D5C04643-7C80-4790-ADC6-8065939B9903}" type="presParOf" srcId="{C8CD5A35-8FF2-49E3-B092-FD8AADC438B1}" destId="{2A64DD9C-9F6C-4784-BB03-DB67A2DCD303}" srcOrd="4" destOrd="0" presId="urn:microsoft.com/office/officeart/2005/8/layout/lProcess2"/>
    <dgm:cxn modelId="{FD5A0FB3-980C-4D41-9AF5-F61E5281DD26}" type="presParOf" srcId="{2A64DD9C-9F6C-4784-BB03-DB67A2DCD303}" destId="{DE9E26C5-BFAA-4138-B6AC-F1C24047D91B}" srcOrd="0" destOrd="0" presId="urn:microsoft.com/office/officeart/2005/8/layout/lProcess2"/>
    <dgm:cxn modelId="{08E5C533-DAAC-4932-B4C4-52D9A901AA06}" type="presParOf" srcId="{2A64DD9C-9F6C-4784-BB03-DB67A2DCD303}" destId="{58F6D077-928D-4731-9402-7E12E687A0FE}" srcOrd="1" destOrd="0" presId="urn:microsoft.com/office/officeart/2005/8/layout/lProcess2"/>
    <dgm:cxn modelId="{A4C812E5-8646-4BD2-B485-B9211E5C7FAE}" type="presParOf" srcId="{2A64DD9C-9F6C-4784-BB03-DB67A2DCD303}" destId="{F752D7C8-C213-4B13-A6A9-C524673FADC4}" srcOrd="2" destOrd="0" presId="urn:microsoft.com/office/officeart/2005/8/layout/lProcess2"/>
    <dgm:cxn modelId="{A0C6D87E-6B7A-4C4B-ABC1-3B21720C0C17}" type="presParOf" srcId="{F752D7C8-C213-4B13-A6A9-C524673FADC4}" destId="{9870C6DC-AA0E-4BE0-90EE-B5AECC1F1713}" srcOrd="0" destOrd="0" presId="urn:microsoft.com/office/officeart/2005/8/layout/lProcess2"/>
    <dgm:cxn modelId="{0FBDC85F-4B08-4601-B486-6B582CC58356}" type="presParOf" srcId="{9870C6DC-AA0E-4BE0-90EE-B5AECC1F1713}" destId="{C95938D6-387A-4233-9FCE-1301B2AEE76A}" srcOrd="0" destOrd="0" presId="urn:microsoft.com/office/officeart/2005/8/layout/lProcess2"/>
    <dgm:cxn modelId="{326829E0-5D58-4E34-941C-3807E77D0C37}" type="presParOf" srcId="{9870C6DC-AA0E-4BE0-90EE-B5AECC1F1713}" destId="{7A77BC5F-8260-4C9A-8D38-1D16A4A5B167}" srcOrd="1" destOrd="0" presId="urn:microsoft.com/office/officeart/2005/8/layout/lProcess2"/>
    <dgm:cxn modelId="{3E224E3E-A5FE-4552-8E00-952C4A630ED0}" type="presParOf" srcId="{9870C6DC-AA0E-4BE0-90EE-B5AECC1F1713}" destId="{D96EE92E-66E9-4A0C-8684-D60D546852B8}" srcOrd="2" destOrd="0" presId="urn:microsoft.com/office/officeart/2005/8/layout/lProcess2"/>
    <dgm:cxn modelId="{216AFC47-E5C4-4599-B29D-8DA8E1DB0720}" type="presParOf" srcId="{9870C6DC-AA0E-4BE0-90EE-B5AECC1F1713}" destId="{1A4559E2-E840-474F-9C24-F68D5D6A18F3}" srcOrd="3" destOrd="0" presId="urn:microsoft.com/office/officeart/2005/8/layout/lProcess2"/>
    <dgm:cxn modelId="{8229C461-0C5C-4E80-B6B9-564825C92CC7}" type="presParOf" srcId="{9870C6DC-AA0E-4BE0-90EE-B5AECC1F1713}" destId="{27342331-6E6C-423F-9A58-D3FF5550899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DD4404-D212-47C5-8AE4-3C40278423E2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6244A977-4515-4D2A-86FA-5F152AB48C1D}">
      <dgm:prSet phldrT="[Texto]"/>
      <dgm:spPr/>
      <dgm:t>
        <a:bodyPr/>
        <a:lstStyle/>
        <a:p>
          <a:r>
            <a:rPr lang="pt-BR" b="1" dirty="0" smtClean="0"/>
            <a:t>1. Gerenciamento</a:t>
          </a:r>
          <a:endParaRPr lang="pt-BR" b="1" dirty="0"/>
        </a:p>
      </dgm:t>
    </dgm:pt>
    <dgm:pt modelId="{40277999-6B26-4ED1-A7B4-D51BFCD21E3A}" type="parTrans" cxnId="{3A1F1B70-3573-4D0D-A391-121A71947C77}">
      <dgm:prSet/>
      <dgm:spPr/>
      <dgm:t>
        <a:bodyPr/>
        <a:lstStyle/>
        <a:p>
          <a:endParaRPr lang="pt-BR"/>
        </a:p>
      </dgm:t>
    </dgm:pt>
    <dgm:pt modelId="{C590C92E-518C-4D59-9959-3B6E99D185A3}" type="sibTrans" cxnId="{3A1F1B70-3573-4D0D-A391-121A71947C77}">
      <dgm:prSet/>
      <dgm:spPr/>
      <dgm:t>
        <a:bodyPr/>
        <a:lstStyle/>
        <a:p>
          <a:endParaRPr lang="pt-BR"/>
        </a:p>
      </dgm:t>
    </dgm:pt>
    <dgm:pt modelId="{B157A05D-D452-4F85-8A8C-C438210380C1}">
      <dgm:prSet phldrT="[Texto]"/>
      <dgm:spPr/>
      <dgm:t>
        <a:bodyPr/>
        <a:lstStyle/>
        <a:p>
          <a:r>
            <a:rPr lang="pt-BR" b="1" dirty="0" smtClean="0"/>
            <a:t>2. Saúde, Segurança e Meio Ambiente</a:t>
          </a:r>
          <a:endParaRPr lang="pt-BR" b="1" dirty="0"/>
        </a:p>
      </dgm:t>
    </dgm:pt>
    <dgm:pt modelId="{BA28616D-26DF-4E8D-A620-A10067799221}" type="parTrans" cxnId="{10151EA3-57B2-4A1E-BD65-0601EE1B4811}">
      <dgm:prSet/>
      <dgm:spPr/>
      <dgm:t>
        <a:bodyPr/>
        <a:lstStyle/>
        <a:p>
          <a:endParaRPr lang="pt-BR"/>
        </a:p>
      </dgm:t>
    </dgm:pt>
    <dgm:pt modelId="{315D1109-FAC7-481E-B5DC-1658E986049A}" type="sibTrans" cxnId="{10151EA3-57B2-4A1E-BD65-0601EE1B4811}">
      <dgm:prSet/>
      <dgm:spPr/>
      <dgm:t>
        <a:bodyPr/>
        <a:lstStyle/>
        <a:p>
          <a:endParaRPr lang="pt-BR"/>
        </a:p>
      </dgm:t>
    </dgm:pt>
    <dgm:pt modelId="{C67F1E28-DE9A-4805-801C-A767C56D4C8E}">
      <dgm:prSet phldrT="[Texto]"/>
      <dgm:spPr/>
      <dgm:t>
        <a:bodyPr/>
        <a:lstStyle/>
        <a:p>
          <a:r>
            <a:rPr lang="pt-BR" b="1" dirty="0" smtClean="0"/>
            <a:t>3. Equipamentos</a:t>
          </a:r>
          <a:endParaRPr lang="pt-BR" b="1" dirty="0"/>
        </a:p>
      </dgm:t>
    </dgm:pt>
    <dgm:pt modelId="{36BE7116-A4A3-4F77-B3F1-1EBE5582D633}" type="parTrans" cxnId="{6B936C9F-B474-4443-8228-854300F6231B}">
      <dgm:prSet/>
      <dgm:spPr/>
      <dgm:t>
        <a:bodyPr/>
        <a:lstStyle/>
        <a:p>
          <a:endParaRPr lang="pt-BR"/>
        </a:p>
      </dgm:t>
    </dgm:pt>
    <dgm:pt modelId="{7F1281E6-945C-40A2-9400-AAC9F5191ED9}" type="sibTrans" cxnId="{6B936C9F-B474-4443-8228-854300F6231B}">
      <dgm:prSet/>
      <dgm:spPr/>
      <dgm:t>
        <a:bodyPr/>
        <a:lstStyle/>
        <a:p>
          <a:endParaRPr lang="pt-BR"/>
        </a:p>
      </dgm:t>
    </dgm:pt>
    <dgm:pt modelId="{9BA13601-EF32-4C6C-8041-085B04D4542A}">
      <dgm:prSet phldrT="[Texto]"/>
      <dgm:spPr/>
      <dgm:t>
        <a:bodyPr/>
        <a:lstStyle/>
        <a:p>
          <a:r>
            <a:rPr lang="pt-BR" b="1" dirty="0" smtClean="0"/>
            <a:t>4. Planejamento das Operações</a:t>
          </a:r>
          <a:endParaRPr lang="pt-BR" b="1" dirty="0"/>
        </a:p>
      </dgm:t>
    </dgm:pt>
    <dgm:pt modelId="{CCC4E8E0-2E34-4528-8E12-D005F36F8F54}" type="parTrans" cxnId="{BB67D5D9-62E1-41F8-9263-F59C845B220E}">
      <dgm:prSet/>
      <dgm:spPr/>
      <dgm:t>
        <a:bodyPr/>
        <a:lstStyle/>
        <a:p>
          <a:endParaRPr lang="pt-BR"/>
        </a:p>
      </dgm:t>
    </dgm:pt>
    <dgm:pt modelId="{3B404A87-BF2D-4FAE-8353-2EBBF57FBF5C}" type="sibTrans" cxnId="{BB67D5D9-62E1-41F8-9263-F59C845B220E}">
      <dgm:prSet/>
      <dgm:spPr/>
      <dgm:t>
        <a:bodyPr/>
        <a:lstStyle/>
        <a:p>
          <a:endParaRPr lang="pt-BR"/>
        </a:p>
      </dgm:t>
    </dgm:pt>
    <dgm:pt modelId="{3F4D8C9C-84E2-4B7C-A1B5-0A28AC33FB9C}">
      <dgm:prSet phldrT="[Texto]"/>
      <dgm:spPr/>
      <dgm:t>
        <a:bodyPr/>
        <a:lstStyle/>
        <a:p>
          <a:r>
            <a:rPr lang="pt-BR" b="1" dirty="0" smtClean="0"/>
            <a:t>5. Segurança Patrimonial e confidencialidade</a:t>
          </a:r>
          <a:endParaRPr lang="pt-BR" b="1" dirty="0"/>
        </a:p>
      </dgm:t>
    </dgm:pt>
    <dgm:pt modelId="{FF0CEF82-11E3-46FC-90D2-582528B90AF9}" type="parTrans" cxnId="{CDA189B6-7BA2-42A0-93CC-7255E10AE741}">
      <dgm:prSet/>
      <dgm:spPr/>
      <dgm:t>
        <a:bodyPr/>
        <a:lstStyle/>
        <a:p>
          <a:endParaRPr lang="pt-BR"/>
        </a:p>
      </dgm:t>
    </dgm:pt>
    <dgm:pt modelId="{694EB12E-F0E2-4353-8FDC-A0241E934119}" type="sibTrans" cxnId="{CDA189B6-7BA2-42A0-93CC-7255E10AE741}">
      <dgm:prSet/>
      <dgm:spPr/>
      <dgm:t>
        <a:bodyPr/>
        <a:lstStyle/>
        <a:p>
          <a:endParaRPr lang="pt-BR"/>
        </a:p>
      </dgm:t>
    </dgm:pt>
    <dgm:pt modelId="{B306B3BA-E4BD-4E4C-A268-2EBDAB705494}">
      <dgm:prSet phldrT="[Texto]"/>
      <dgm:spPr/>
      <dgm:t>
        <a:bodyPr/>
        <a:lstStyle/>
        <a:p>
          <a:r>
            <a:rPr lang="pt-BR" b="1" dirty="0" smtClean="0"/>
            <a:t>6. Inspeção do local</a:t>
          </a:r>
          <a:endParaRPr lang="pt-BR" b="1" dirty="0"/>
        </a:p>
      </dgm:t>
    </dgm:pt>
    <dgm:pt modelId="{81E2B241-8E49-4EB6-ACF8-C86E768A8E80}" type="parTrans" cxnId="{E66B65FA-A9C0-4DC4-BFA9-7CB482BEE540}">
      <dgm:prSet/>
      <dgm:spPr/>
      <dgm:t>
        <a:bodyPr/>
        <a:lstStyle/>
        <a:p>
          <a:endParaRPr lang="pt-BR"/>
        </a:p>
      </dgm:t>
    </dgm:pt>
    <dgm:pt modelId="{F35F704F-FC10-4734-9059-0160BE9B1BBD}" type="sibTrans" cxnId="{E66B65FA-A9C0-4DC4-BFA9-7CB482BEE540}">
      <dgm:prSet/>
      <dgm:spPr/>
      <dgm:t>
        <a:bodyPr/>
        <a:lstStyle/>
        <a:p>
          <a:endParaRPr lang="pt-BR"/>
        </a:p>
      </dgm:t>
    </dgm:pt>
    <dgm:pt modelId="{F746247B-D148-4EF6-AB27-FFB62B5E6796}" type="pres">
      <dgm:prSet presAssocID="{30DD4404-D212-47C5-8AE4-3C40278423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7D0D79-0E46-4653-81AD-533C4DE297A5}" type="pres">
      <dgm:prSet presAssocID="{6244A977-4515-4D2A-86FA-5F152AB48C1D}" presName="parentLin" presStyleCnt="0"/>
      <dgm:spPr/>
    </dgm:pt>
    <dgm:pt modelId="{C970ABF9-B8E6-487B-BDB8-34A2261BBDA3}" type="pres">
      <dgm:prSet presAssocID="{6244A977-4515-4D2A-86FA-5F152AB48C1D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0FB7877F-DE7A-4CBE-9F1B-AAE38B0FCEB5}" type="pres">
      <dgm:prSet presAssocID="{6244A977-4515-4D2A-86FA-5F152AB48C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C0717-F304-45B3-A1DF-AF81A09AF447}" type="pres">
      <dgm:prSet presAssocID="{6244A977-4515-4D2A-86FA-5F152AB48C1D}" presName="negativeSpace" presStyleCnt="0"/>
      <dgm:spPr/>
    </dgm:pt>
    <dgm:pt modelId="{84A3CAFC-2067-4664-B862-84792A37930F}" type="pres">
      <dgm:prSet presAssocID="{6244A977-4515-4D2A-86FA-5F152AB48C1D}" presName="childText" presStyleLbl="conFgAcc1" presStyleIdx="0" presStyleCnt="6">
        <dgm:presLayoutVars>
          <dgm:bulletEnabled val="1"/>
        </dgm:presLayoutVars>
      </dgm:prSet>
      <dgm:spPr/>
    </dgm:pt>
    <dgm:pt modelId="{62A5DE7E-1C16-4630-A015-4DCB546798AE}" type="pres">
      <dgm:prSet presAssocID="{C590C92E-518C-4D59-9959-3B6E99D185A3}" presName="spaceBetweenRectangles" presStyleCnt="0"/>
      <dgm:spPr/>
    </dgm:pt>
    <dgm:pt modelId="{1ECC505D-5C08-4C70-A76A-EA9AB47CE70B}" type="pres">
      <dgm:prSet presAssocID="{B157A05D-D452-4F85-8A8C-C438210380C1}" presName="parentLin" presStyleCnt="0"/>
      <dgm:spPr/>
    </dgm:pt>
    <dgm:pt modelId="{92D0BF68-B540-45D5-9548-A0F9BEA85EEA}" type="pres">
      <dgm:prSet presAssocID="{B157A05D-D452-4F85-8A8C-C438210380C1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C191080A-BDF6-41CA-9745-7297B293FCE5}" type="pres">
      <dgm:prSet presAssocID="{B157A05D-D452-4F85-8A8C-C438210380C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EA036-8108-43AB-B521-AA9E983ACDC1}" type="pres">
      <dgm:prSet presAssocID="{B157A05D-D452-4F85-8A8C-C438210380C1}" presName="negativeSpace" presStyleCnt="0"/>
      <dgm:spPr/>
    </dgm:pt>
    <dgm:pt modelId="{32384ECE-78A7-4941-BB3F-CD2025A9A7B6}" type="pres">
      <dgm:prSet presAssocID="{B157A05D-D452-4F85-8A8C-C438210380C1}" presName="childText" presStyleLbl="conFgAcc1" presStyleIdx="1" presStyleCnt="6">
        <dgm:presLayoutVars>
          <dgm:bulletEnabled val="1"/>
        </dgm:presLayoutVars>
      </dgm:prSet>
      <dgm:spPr/>
    </dgm:pt>
    <dgm:pt modelId="{72CC553F-F8B4-4767-925D-C1F9748E3882}" type="pres">
      <dgm:prSet presAssocID="{315D1109-FAC7-481E-B5DC-1658E986049A}" presName="spaceBetweenRectangles" presStyleCnt="0"/>
      <dgm:spPr/>
    </dgm:pt>
    <dgm:pt modelId="{500C3668-C2B5-4587-875B-5988ABCA492F}" type="pres">
      <dgm:prSet presAssocID="{C67F1E28-DE9A-4805-801C-A767C56D4C8E}" presName="parentLin" presStyleCnt="0"/>
      <dgm:spPr/>
    </dgm:pt>
    <dgm:pt modelId="{62976CCD-5E0E-4759-9E80-CD66EF9C2C44}" type="pres">
      <dgm:prSet presAssocID="{C67F1E28-DE9A-4805-801C-A767C56D4C8E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DEEE14E1-AE30-4FDC-8AAC-B763376DDAC0}" type="pres">
      <dgm:prSet presAssocID="{C67F1E28-DE9A-4805-801C-A767C56D4C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B8629-527E-4A88-A780-B0B0C366D686}" type="pres">
      <dgm:prSet presAssocID="{C67F1E28-DE9A-4805-801C-A767C56D4C8E}" presName="negativeSpace" presStyleCnt="0"/>
      <dgm:spPr/>
    </dgm:pt>
    <dgm:pt modelId="{BE1C3706-F3EA-40C5-AD3F-42644BBBA0D3}" type="pres">
      <dgm:prSet presAssocID="{C67F1E28-DE9A-4805-801C-A767C56D4C8E}" presName="childText" presStyleLbl="conFgAcc1" presStyleIdx="2" presStyleCnt="6">
        <dgm:presLayoutVars>
          <dgm:bulletEnabled val="1"/>
        </dgm:presLayoutVars>
      </dgm:prSet>
      <dgm:spPr/>
    </dgm:pt>
    <dgm:pt modelId="{105F31C2-6070-4B06-B540-FF5A8039CEB3}" type="pres">
      <dgm:prSet presAssocID="{7F1281E6-945C-40A2-9400-AAC9F5191ED9}" presName="spaceBetweenRectangles" presStyleCnt="0"/>
      <dgm:spPr/>
    </dgm:pt>
    <dgm:pt modelId="{FA3FF944-9AF6-4723-991E-C7D8A9AE6D92}" type="pres">
      <dgm:prSet presAssocID="{9BA13601-EF32-4C6C-8041-085B04D4542A}" presName="parentLin" presStyleCnt="0"/>
      <dgm:spPr/>
    </dgm:pt>
    <dgm:pt modelId="{313E5E21-9EF9-4F50-9E9D-5E5633FBB05A}" type="pres">
      <dgm:prSet presAssocID="{9BA13601-EF32-4C6C-8041-085B04D4542A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1AF35B56-7CDA-4481-9E39-13FEC7299E93}" type="pres">
      <dgm:prSet presAssocID="{9BA13601-EF32-4C6C-8041-085B04D4542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1D33A5-C2A1-4D11-B63B-9647177B2C19}" type="pres">
      <dgm:prSet presAssocID="{9BA13601-EF32-4C6C-8041-085B04D4542A}" presName="negativeSpace" presStyleCnt="0"/>
      <dgm:spPr/>
    </dgm:pt>
    <dgm:pt modelId="{232CC9A0-A5C7-4098-91B8-5E519638CC42}" type="pres">
      <dgm:prSet presAssocID="{9BA13601-EF32-4C6C-8041-085B04D4542A}" presName="childText" presStyleLbl="conFgAcc1" presStyleIdx="3" presStyleCnt="6">
        <dgm:presLayoutVars>
          <dgm:bulletEnabled val="1"/>
        </dgm:presLayoutVars>
      </dgm:prSet>
      <dgm:spPr/>
    </dgm:pt>
    <dgm:pt modelId="{62AE6016-5879-403F-BA0C-A23E6A73EEE2}" type="pres">
      <dgm:prSet presAssocID="{3B404A87-BF2D-4FAE-8353-2EBBF57FBF5C}" presName="spaceBetweenRectangles" presStyleCnt="0"/>
      <dgm:spPr/>
    </dgm:pt>
    <dgm:pt modelId="{506BCE01-F29A-46FB-BEDC-AD810BEC4730}" type="pres">
      <dgm:prSet presAssocID="{3F4D8C9C-84E2-4B7C-A1B5-0A28AC33FB9C}" presName="parentLin" presStyleCnt="0"/>
      <dgm:spPr/>
    </dgm:pt>
    <dgm:pt modelId="{8E49C85A-B95A-4234-8678-651491726920}" type="pres">
      <dgm:prSet presAssocID="{3F4D8C9C-84E2-4B7C-A1B5-0A28AC33FB9C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F6E88D83-2CEF-4E28-9FE8-37168C3E0454}" type="pres">
      <dgm:prSet presAssocID="{3F4D8C9C-84E2-4B7C-A1B5-0A28AC33FB9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BC2C7-99FA-4616-BD81-5233E44F3BB9}" type="pres">
      <dgm:prSet presAssocID="{3F4D8C9C-84E2-4B7C-A1B5-0A28AC33FB9C}" presName="negativeSpace" presStyleCnt="0"/>
      <dgm:spPr/>
    </dgm:pt>
    <dgm:pt modelId="{66010EAA-E2F6-4FBF-ABD8-D5514CE0031A}" type="pres">
      <dgm:prSet presAssocID="{3F4D8C9C-84E2-4B7C-A1B5-0A28AC33FB9C}" presName="childText" presStyleLbl="conFgAcc1" presStyleIdx="4" presStyleCnt="6">
        <dgm:presLayoutVars>
          <dgm:bulletEnabled val="1"/>
        </dgm:presLayoutVars>
      </dgm:prSet>
      <dgm:spPr/>
    </dgm:pt>
    <dgm:pt modelId="{B979C263-73B5-403A-9078-E33362FDE923}" type="pres">
      <dgm:prSet presAssocID="{694EB12E-F0E2-4353-8FDC-A0241E934119}" presName="spaceBetweenRectangles" presStyleCnt="0"/>
      <dgm:spPr/>
    </dgm:pt>
    <dgm:pt modelId="{5E366522-5B42-4EC1-B4CD-599DDC76642A}" type="pres">
      <dgm:prSet presAssocID="{B306B3BA-E4BD-4E4C-A268-2EBDAB705494}" presName="parentLin" presStyleCnt="0"/>
      <dgm:spPr/>
    </dgm:pt>
    <dgm:pt modelId="{3FB46F42-A169-4E50-8744-39D441470FEF}" type="pres">
      <dgm:prSet presAssocID="{B306B3BA-E4BD-4E4C-A268-2EBDAB705494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C863A3C1-C58D-421A-82CC-086CEF64E1A9}" type="pres">
      <dgm:prSet presAssocID="{B306B3BA-E4BD-4E4C-A268-2EBDAB70549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0F79A5-63EE-4F48-A74A-96DF94E8886A}" type="pres">
      <dgm:prSet presAssocID="{B306B3BA-E4BD-4E4C-A268-2EBDAB705494}" presName="negativeSpace" presStyleCnt="0"/>
      <dgm:spPr/>
    </dgm:pt>
    <dgm:pt modelId="{44BF7F81-F97A-4434-B487-D0852DC1997A}" type="pres">
      <dgm:prSet presAssocID="{B306B3BA-E4BD-4E4C-A268-2EBDAB70549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66B65FA-A9C0-4DC4-BFA9-7CB482BEE540}" srcId="{30DD4404-D212-47C5-8AE4-3C40278423E2}" destId="{B306B3BA-E4BD-4E4C-A268-2EBDAB705494}" srcOrd="5" destOrd="0" parTransId="{81E2B241-8E49-4EB6-ACF8-C86E768A8E80}" sibTransId="{F35F704F-FC10-4734-9059-0160BE9B1BBD}"/>
    <dgm:cxn modelId="{148B20FB-E96F-4FF1-892C-BD670F01E5E6}" type="presOf" srcId="{B157A05D-D452-4F85-8A8C-C438210380C1}" destId="{C191080A-BDF6-41CA-9745-7297B293FCE5}" srcOrd="1" destOrd="0" presId="urn:microsoft.com/office/officeart/2005/8/layout/list1"/>
    <dgm:cxn modelId="{BB67D5D9-62E1-41F8-9263-F59C845B220E}" srcId="{30DD4404-D212-47C5-8AE4-3C40278423E2}" destId="{9BA13601-EF32-4C6C-8041-085B04D4542A}" srcOrd="3" destOrd="0" parTransId="{CCC4E8E0-2E34-4528-8E12-D005F36F8F54}" sibTransId="{3B404A87-BF2D-4FAE-8353-2EBBF57FBF5C}"/>
    <dgm:cxn modelId="{6B936C9F-B474-4443-8228-854300F6231B}" srcId="{30DD4404-D212-47C5-8AE4-3C40278423E2}" destId="{C67F1E28-DE9A-4805-801C-A767C56D4C8E}" srcOrd="2" destOrd="0" parTransId="{36BE7116-A4A3-4F77-B3F1-1EBE5582D633}" sibTransId="{7F1281E6-945C-40A2-9400-AAC9F5191ED9}"/>
    <dgm:cxn modelId="{E31FFE7A-4F79-4B5B-AED2-2531343652AF}" type="presOf" srcId="{3F4D8C9C-84E2-4B7C-A1B5-0A28AC33FB9C}" destId="{8E49C85A-B95A-4234-8678-651491726920}" srcOrd="0" destOrd="0" presId="urn:microsoft.com/office/officeart/2005/8/layout/list1"/>
    <dgm:cxn modelId="{10151EA3-57B2-4A1E-BD65-0601EE1B4811}" srcId="{30DD4404-D212-47C5-8AE4-3C40278423E2}" destId="{B157A05D-D452-4F85-8A8C-C438210380C1}" srcOrd="1" destOrd="0" parTransId="{BA28616D-26DF-4E8D-A620-A10067799221}" sibTransId="{315D1109-FAC7-481E-B5DC-1658E986049A}"/>
    <dgm:cxn modelId="{B0D73C11-E1B9-4015-A37C-A0DDBE4DD528}" type="presOf" srcId="{6244A977-4515-4D2A-86FA-5F152AB48C1D}" destId="{0FB7877F-DE7A-4CBE-9F1B-AAE38B0FCEB5}" srcOrd="1" destOrd="0" presId="urn:microsoft.com/office/officeart/2005/8/layout/list1"/>
    <dgm:cxn modelId="{34041931-F905-4BD1-BE42-2A4C158FF863}" type="presOf" srcId="{C67F1E28-DE9A-4805-801C-A767C56D4C8E}" destId="{62976CCD-5E0E-4759-9E80-CD66EF9C2C44}" srcOrd="0" destOrd="0" presId="urn:microsoft.com/office/officeart/2005/8/layout/list1"/>
    <dgm:cxn modelId="{E0D870B8-24F2-4233-B7E8-6F83F9647851}" type="presOf" srcId="{C67F1E28-DE9A-4805-801C-A767C56D4C8E}" destId="{DEEE14E1-AE30-4FDC-8AAC-B763376DDAC0}" srcOrd="1" destOrd="0" presId="urn:microsoft.com/office/officeart/2005/8/layout/list1"/>
    <dgm:cxn modelId="{C8BCF891-D4FC-40A9-B6C5-2F9AF8436CC9}" type="presOf" srcId="{B306B3BA-E4BD-4E4C-A268-2EBDAB705494}" destId="{C863A3C1-C58D-421A-82CC-086CEF64E1A9}" srcOrd="1" destOrd="0" presId="urn:microsoft.com/office/officeart/2005/8/layout/list1"/>
    <dgm:cxn modelId="{5B1BEB3A-6FDA-49AC-919A-1908F2CD5A95}" type="presOf" srcId="{B306B3BA-E4BD-4E4C-A268-2EBDAB705494}" destId="{3FB46F42-A169-4E50-8744-39D441470FEF}" srcOrd="0" destOrd="0" presId="urn:microsoft.com/office/officeart/2005/8/layout/list1"/>
    <dgm:cxn modelId="{3A1F1B70-3573-4D0D-A391-121A71947C77}" srcId="{30DD4404-D212-47C5-8AE4-3C40278423E2}" destId="{6244A977-4515-4D2A-86FA-5F152AB48C1D}" srcOrd="0" destOrd="0" parTransId="{40277999-6B26-4ED1-A7B4-D51BFCD21E3A}" sibTransId="{C590C92E-518C-4D59-9959-3B6E99D185A3}"/>
    <dgm:cxn modelId="{75965F58-4B7C-42CD-9CF1-E40AAF93D1DE}" type="presOf" srcId="{30DD4404-D212-47C5-8AE4-3C40278423E2}" destId="{F746247B-D148-4EF6-AB27-FFB62B5E6796}" srcOrd="0" destOrd="0" presId="urn:microsoft.com/office/officeart/2005/8/layout/list1"/>
    <dgm:cxn modelId="{D60F2583-93C0-4A41-B650-EA9067748219}" type="presOf" srcId="{3F4D8C9C-84E2-4B7C-A1B5-0A28AC33FB9C}" destId="{F6E88D83-2CEF-4E28-9FE8-37168C3E0454}" srcOrd="1" destOrd="0" presId="urn:microsoft.com/office/officeart/2005/8/layout/list1"/>
    <dgm:cxn modelId="{2CC1CE3D-8917-4DD7-9D67-7A7B7A48AC2F}" type="presOf" srcId="{B157A05D-D452-4F85-8A8C-C438210380C1}" destId="{92D0BF68-B540-45D5-9548-A0F9BEA85EEA}" srcOrd="0" destOrd="0" presId="urn:microsoft.com/office/officeart/2005/8/layout/list1"/>
    <dgm:cxn modelId="{CDA189B6-7BA2-42A0-93CC-7255E10AE741}" srcId="{30DD4404-D212-47C5-8AE4-3C40278423E2}" destId="{3F4D8C9C-84E2-4B7C-A1B5-0A28AC33FB9C}" srcOrd="4" destOrd="0" parTransId="{FF0CEF82-11E3-46FC-90D2-582528B90AF9}" sibTransId="{694EB12E-F0E2-4353-8FDC-A0241E934119}"/>
    <dgm:cxn modelId="{FA14AD48-F3C2-413C-9E77-0459A42CE4C7}" type="presOf" srcId="{6244A977-4515-4D2A-86FA-5F152AB48C1D}" destId="{C970ABF9-B8E6-487B-BDB8-34A2261BBDA3}" srcOrd="0" destOrd="0" presId="urn:microsoft.com/office/officeart/2005/8/layout/list1"/>
    <dgm:cxn modelId="{5F3639B1-02C9-4A97-8ADA-69D82EA54F48}" type="presOf" srcId="{9BA13601-EF32-4C6C-8041-085B04D4542A}" destId="{313E5E21-9EF9-4F50-9E9D-5E5633FBB05A}" srcOrd="0" destOrd="0" presId="urn:microsoft.com/office/officeart/2005/8/layout/list1"/>
    <dgm:cxn modelId="{477AFD27-6F64-4773-9969-9960FF917391}" type="presOf" srcId="{9BA13601-EF32-4C6C-8041-085B04D4542A}" destId="{1AF35B56-7CDA-4481-9E39-13FEC7299E93}" srcOrd="1" destOrd="0" presId="urn:microsoft.com/office/officeart/2005/8/layout/list1"/>
    <dgm:cxn modelId="{8273FCAC-D580-44B1-BE9C-ADB2D47BAE06}" type="presParOf" srcId="{F746247B-D148-4EF6-AB27-FFB62B5E6796}" destId="{E57D0D79-0E46-4653-81AD-533C4DE297A5}" srcOrd="0" destOrd="0" presId="urn:microsoft.com/office/officeart/2005/8/layout/list1"/>
    <dgm:cxn modelId="{2DD1A9F0-1B70-4754-9922-581F3C3B40C5}" type="presParOf" srcId="{E57D0D79-0E46-4653-81AD-533C4DE297A5}" destId="{C970ABF9-B8E6-487B-BDB8-34A2261BBDA3}" srcOrd="0" destOrd="0" presId="urn:microsoft.com/office/officeart/2005/8/layout/list1"/>
    <dgm:cxn modelId="{C0CBADB9-5783-4389-AA4F-982D26B56AF9}" type="presParOf" srcId="{E57D0D79-0E46-4653-81AD-533C4DE297A5}" destId="{0FB7877F-DE7A-4CBE-9F1B-AAE38B0FCEB5}" srcOrd="1" destOrd="0" presId="urn:microsoft.com/office/officeart/2005/8/layout/list1"/>
    <dgm:cxn modelId="{AF9172BC-B1B3-4333-B5E6-B5E87C213699}" type="presParOf" srcId="{F746247B-D148-4EF6-AB27-FFB62B5E6796}" destId="{2EFC0717-F304-45B3-A1DF-AF81A09AF447}" srcOrd="1" destOrd="0" presId="urn:microsoft.com/office/officeart/2005/8/layout/list1"/>
    <dgm:cxn modelId="{DC9F8312-816D-47D2-A93F-1CF271B10F5F}" type="presParOf" srcId="{F746247B-D148-4EF6-AB27-FFB62B5E6796}" destId="{84A3CAFC-2067-4664-B862-84792A37930F}" srcOrd="2" destOrd="0" presId="urn:microsoft.com/office/officeart/2005/8/layout/list1"/>
    <dgm:cxn modelId="{B20D08F2-8211-4E04-AD43-586859A0C7EB}" type="presParOf" srcId="{F746247B-D148-4EF6-AB27-FFB62B5E6796}" destId="{62A5DE7E-1C16-4630-A015-4DCB546798AE}" srcOrd="3" destOrd="0" presId="urn:microsoft.com/office/officeart/2005/8/layout/list1"/>
    <dgm:cxn modelId="{9FA0625C-59C8-4A54-A05A-65732979A9B0}" type="presParOf" srcId="{F746247B-D148-4EF6-AB27-FFB62B5E6796}" destId="{1ECC505D-5C08-4C70-A76A-EA9AB47CE70B}" srcOrd="4" destOrd="0" presId="urn:microsoft.com/office/officeart/2005/8/layout/list1"/>
    <dgm:cxn modelId="{3DC631E9-4CCC-438C-8A21-6DE92A9F3619}" type="presParOf" srcId="{1ECC505D-5C08-4C70-A76A-EA9AB47CE70B}" destId="{92D0BF68-B540-45D5-9548-A0F9BEA85EEA}" srcOrd="0" destOrd="0" presId="urn:microsoft.com/office/officeart/2005/8/layout/list1"/>
    <dgm:cxn modelId="{D5765363-7A70-40D0-9E68-E0C948E69A3A}" type="presParOf" srcId="{1ECC505D-5C08-4C70-A76A-EA9AB47CE70B}" destId="{C191080A-BDF6-41CA-9745-7297B293FCE5}" srcOrd="1" destOrd="0" presId="urn:microsoft.com/office/officeart/2005/8/layout/list1"/>
    <dgm:cxn modelId="{3EAB86E9-A601-4CD2-B846-28B358ED036D}" type="presParOf" srcId="{F746247B-D148-4EF6-AB27-FFB62B5E6796}" destId="{553EA036-8108-43AB-B521-AA9E983ACDC1}" srcOrd="5" destOrd="0" presId="urn:microsoft.com/office/officeart/2005/8/layout/list1"/>
    <dgm:cxn modelId="{CDEDC412-FDC0-4D6B-BF08-D144A47C5C20}" type="presParOf" srcId="{F746247B-D148-4EF6-AB27-FFB62B5E6796}" destId="{32384ECE-78A7-4941-BB3F-CD2025A9A7B6}" srcOrd="6" destOrd="0" presId="urn:microsoft.com/office/officeart/2005/8/layout/list1"/>
    <dgm:cxn modelId="{AE33A971-491A-4E11-9104-DB2009DB7202}" type="presParOf" srcId="{F746247B-D148-4EF6-AB27-FFB62B5E6796}" destId="{72CC553F-F8B4-4767-925D-C1F9748E3882}" srcOrd="7" destOrd="0" presId="urn:microsoft.com/office/officeart/2005/8/layout/list1"/>
    <dgm:cxn modelId="{D9B85CDB-CA75-48A9-96E9-8391430DBA77}" type="presParOf" srcId="{F746247B-D148-4EF6-AB27-FFB62B5E6796}" destId="{500C3668-C2B5-4587-875B-5988ABCA492F}" srcOrd="8" destOrd="0" presId="urn:microsoft.com/office/officeart/2005/8/layout/list1"/>
    <dgm:cxn modelId="{C9264765-33AC-41E4-BB5A-23A7AF9F7B34}" type="presParOf" srcId="{500C3668-C2B5-4587-875B-5988ABCA492F}" destId="{62976CCD-5E0E-4759-9E80-CD66EF9C2C44}" srcOrd="0" destOrd="0" presId="urn:microsoft.com/office/officeart/2005/8/layout/list1"/>
    <dgm:cxn modelId="{B846F540-6D44-4079-A0A2-BC0F152131DA}" type="presParOf" srcId="{500C3668-C2B5-4587-875B-5988ABCA492F}" destId="{DEEE14E1-AE30-4FDC-8AAC-B763376DDAC0}" srcOrd="1" destOrd="0" presId="urn:microsoft.com/office/officeart/2005/8/layout/list1"/>
    <dgm:cxn modelId="{B8E56CAD-9C17-43E7-9586-940FBCD33F16}" type="presParOf" srcId="{F746247B-D148-4EF6-AB27-FFB62B5E6796}" destId="{4B6B8629-527E-4A88-A780-B0B0C366D686}" srcOrd="9" destOrd="0" presId="urn:microsoft.com/office/officeart/2005/8/layout/list1"/>
    <dgm:cxn modelId="{DFC8F787-0171-411E-8247-269E38F2D1CD}" type="presParOf" srcId="{F746247B-D148-4EF6-AB27-FFB62B5E6796}" destId="{BE1C3706-F3EA-40C5-AD3F-42644BBBA0D3}" srcOrd="10" destOrd="0" presId="urn:microsoft.com/office/officeart/2005/8/layout/list1"/>
    <dgm:cxn modelId="{AA7F655F-7A4A-452D-8DFD-70173512EA30}" type="presParOf" srcId="{F746247B-D148-4EF6-AB27-FFB62B5E6796}" destId="{105F31C2-6070-4B06-B540-FF5A8039CEB3}" srcOrd="11" destOrd="0" presId="urn:microsoft.com/office/officeart/2005/8/layout/list1"/>
    <dgm:cxn modelId="{C817F832-6431-4DB2-9C9E-4BCD2191E6F2}" type="presParOf" srcId="{F746247B-D148-4EF6-AB27-FFB62B5E6796}" destId="{FA3FF944-9AF6-4723-991E-C7D8A9AE6D92}" srcOrd="12" destOrd="0" presId="urn:microsoft.com/office/officeart/2005/8/layout/list1"/>
    <dgm:cxn modelId="{178DF19A-8F35-4B47-92FC-AAC3EB645523}" type="presParOf" srcId="{FA3FF944-9AF6-4723-991E-C7D8A9AE6D92}" destId="{313E5E21-9EF9-4F50-9E9D-5E5633FBB05A}" srcOrd="0" destOrd="0" presId="urn:microsoft.com/office/officeart/2005/8/layout/list1"/>
    <dgm:cxn modelId="{09B01DEE-EEE3-4AFF-AE22-745E02D92E4B}" type="presParOf" srcId="{FA3FF944-9AF6-4723-991E-C7D8A9AE6D92}" destId="{1AF35B56-7CDA-4481-9E39-13FEC7299E93}" srcOrd="1" destOrd="0" presId="urn:microsoft.com/office/officeart/2005/8/layout/list1"/>
    <dgm:cxn modelId="{ADD89A12-37BA-4A4E-9E75-34F39F93E23E}" type="presParOf" srcId="{F746247B-D148-4EF6-AB27-FFB62B5E6796}" destId="{471D33A5-C2A1-4D11-B63B-9647177B2C19}" srcOrd="13" destOrd="0" presId="urn:microsoft.com/office/officeart/2005/8/layout/list1"/>
    <dgm:cxn modelId="{CCF04AB3-B032-4564-BFD0-786F292E0F4E}" type="presParOf" srcId="{F746247B-D148-4EF6-AB27-FFB62B5E6796}" destId="{232CC9A0-A5C7-4098-91B8-5E519638CC42}" srcOrd="14" destOrd="0" presId="urn:microsoft.com/office/officeart/2005/8/layout/list1"/>
    <dgm:cxn modelId="{2F21B33F-5B28-4EFF-8AA1-FBBD6D7C1108}" type="presParOf" srcId="{F746247B-D148-4EF6-AB27-FFB62B5E6796}" destId="{62AE6016-5879-403F-BA0C-A23E6A73EEE2}" srcOrd="15" destOrd="0" presId="urn:microsoft.com/office/officeart/2005/8/layout/list1"/>
    <dgm:cxn modelId="{9416CDFE-F5ED-4FA7-910D-104E2828C1EE}" type="presParOf" srcId="{F746247B-D148-4EF6-AB27-FFB62B5E6796}" destId="{506BCE01-F29A-46FB-BEDC-AD810BEC4730}" srcOrd="16" destOrd="0" presId="urn:microsoft.com/office/officeart/2005/8/layout/list1"/>
    <dgm:cxn modelId="{49C5006F-C6C8-4F54-B602-6450C2862B03}" type="presParOf" srcId="{506BCE01-F29A-46FB-BEDC-AD810BEC4730}" destId="{8E49C85A-B95A-4234-8678-651491726920}" srcOrd="0" destOrd="0" presId="urn:microsoft.com/office/officeart/2005/8/layout/list1"/>
    <dgm:cxn modelId="{9BD397F6-DC07-4DB9-8060-2F9EC5B23B70}" type="presParOf" srcId="{506BCE01-F29A-46FB-BEDC-AD810BEC4730}" destId="{F6E88D83-2CEF-4E28-9FE8-37168C3E0454}" srcOrd="1" destOrd="0" presId="urn:microsoft.com/office/officeart/2005/8/layout/list1"/>
    <dgm:cxn modelId="{A20697A7-89A9-4B59-8430-4728618D77E4}" type="presParOf" srcId="{F746247B-D148-4EF6-AB27-FFB62B5E6796}" destId="{DC3BC2C7-99FA-4616-BD81-5233E44F3BB9}" srcOrd="17" destOrd="0" presId="urn:microsoft.com/office/officeart/2005/8/layout/list1"/>
    <dgm:cxn modelId="{9BEFA141-5ECB-4E60-B0E1-B2045690EA1B}" type="presParOf" srcId="{F746247B-D148-4EF6-AB27-FFB62B5E6796}" destId="{66010EAA-E2F6-4FBF-ABD8-D5514CE0031A}" srcOrd="18" destOrd="0" presId="urn:microsoft.com/office/officeart/2005/8/layout/list1"/>
    <dgm:cxn modelId="{AE3FA84E-515B-4509-AFB0-FDDA4ABAC08C}" type="presParOf" srcId="{F746247B-D148-4EF6-AB27-FFB62B5E6796}" destId="{B979C263-73B5-403A-9078-E33362FDE923}" srcOrd="19" destOrd="0" presId="urn:microsoft.com/office/officeart/2005/8/layout/list1"/>
    <dgm:cxn modelId="{19361345-7429-40E9-AF81-F058CFF42F2F}" type="presParOf" srcId="{F746247B-D148-4EF6-AB27-FFB62B5E6796}" destId="{5E366522-5B42-4EC1-B4CD-599DDC76642A}" srcOrd="20" destOrd="0" presId="urn:microsoft.com/office/officeart/2005/8/layout/list1"/>
    <dgm:cxn modelId="{955DFC43-1DF0-418D-9EB8-4C5D64148A8A}" type="presParOf" srcId="{5E366522-5B42-4EC1-B4CD-599DDC76642A}" destId="{3FB46F42-A169-4E50-8744-39D441470FEF}" srcOrd="0" destOrd="0" presId="urn:microsoft.com/office/officeart/2005/8/layout/list1"/>
    <dgm:cxn modelId="{EE696E53-339C-45C4-A4BE-5255976ECD88}" type="presParOf" srcId="{5E366522-5B42-4EC1-B4CD-599DDC76642A}" destId="{C863A3C1-C58D-421A-82CC-086CEF64E1A9}" srcOrd="1" destOrd="0" presId="urn:microsoft.com/office/officeart/2005/8/layout/list1"/>
    <dgm:cxn modelId="{F21FBAB5-53E6-4408-8FFB-E7D43D417984}" type="presParOf" srcId="{F746247B-D148-4EF6-AB27-FFB62B5E6796}" destId="{2B0F79A5-63EE-4F48-A74A-96DF94E8886A}" srcOrd="21" destOrd="0" presId="urn:microsoft.com/office/officeart/2005/8/layout/list1"/>
    <dgm:cxn modelId="{4524B9D4-3BF7-4C82-9F78-BE473AFD4E39}" type="presParOf" srcId="{F746247B-D148-4EF6-AB27-FFB62B5E6796}" destId="{44BF7F81-F97A-4434-B487-D0852DC199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5932F-F7AC-48E6-9208-9F0E0F9292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118432-4C0E-487A-ACE7-11F683DC16FA}">
      <dgm:prSet phldrT="[Texto]"/>
      <dgm:spPr/>
      <dgm:t>
        <a:bodyPr/>
        <a:lstStyle/>
        <a:p>
          <a:r>
            <a:rPr lang="pt-BR" dirty="0" smtClean="0"/>
            <a:t>Diretoria</a:t>
          </a:r>
          <a:endParaRPr lang="pt-BR" dirty="0"/>
        </a:p>
      </dgm:t>
    </dgm:pt>
    <dgm:pt modelId="{759C45A0-327C-439F-8CD7-0D5A2BD40119}" type="parTrans" cxnId="{C8BF9140-16B3-4EF8-BBAB-AE16FFF2CDD8}">
      <dgm:prSet/>
      <dgm:spPr/>
      <dgm:t>
        <a:bodyPr/>
        <a:lstStyle/>
        <a:p>
          <a:endParaRPr lang="pt-BR"/>
        </a:p>
      </dgm:t>
    </dgm:pt>
    <dgm:pt modelId="{CCB18148-2CE7-45FC-A87E-7C3FD586423B}" type="sibTrans" cxnId="{C8BF9140-16B3-4EF8-BBAB-AE16FFF2CDD8}">
      <dgm:prSet/>
      <dgm:spPr/>
      <dgm:t>
        <a:bodyPr/>
        <a:lstStyle/>
        <a:p>
          <a:endParaRPr lang="pt-BR"/>
        </a:p>
      </dgm:t>
    </dgm:pt>
    <dgm:pt modelId="{1A418A05-5E91-40C5-8988-9765413C40B4}">
      <dgm:prSet phldrT="[Texto]"/>
      <dgm:spPr/>
      <dgm:t>
        <a:bodyPr/>
        <a:lstStyle/>
        <a:p>
          <a:r>
            <a:rPr lang="pt-BR" dirty="0" err="1" smtClean="0"/>
            <a:t>Gte</a:t>
          </a:r>
          <a:r>
            <a:rPr lang="pt-BR" dirty="0" smtClean="0"/>
            <a:t> Comercial</a:t>
          </a:r>
          <a:endParaRPr lang="pt-BR" dirty="0"/>
        </a:p>
      </dgm:t>
    </dgm:pt>
    <dgm:pt modelId="{5B16CC65-3267-4B02-98FD-72127E6E8991}" type="parTrans" cxnId="{90709586-846E-455A-B70F-69CDB785597A}">
      <dgm:prSet/>
      <dgm:spPr/>
      <dgm:t>
        <a:bodyPr/>
        <a:lstStyle/>
        <a:p>
          <a:endParaRPr lang="pt-BR"/>
        </a:p>
      </dgm:t>
    </dgm:pt>
    <dgm:pt modelId="{88CD03F0-D1FC-42D9-9DBC-6D74FC40C14F}" type="sibTrans" cxnId="{90709586-846E-455A-B70F-69CDB785597A}">
      <dgm:prSet/>
      <dgm:spPr/>
      <dgm:t>
        <a:bodyPr/>
        <a:lstStyle/>
        <a:p>
          <a:endParaRPr lang="pt-BR"/>
        </a:p>
      </dgm:t>
    </dgm:pt>
    <dgm:pt modelId="{077EF3ED-0E17-469E-9A7B-7209FE72A39B}">
      <dgm:prSet phldrT="[Texto]"/>
      <dgm:spPr/>
      <dgm:t>
        <a:bodyPr/>
        <a:lstStyle/>
        <a:p>
          <a:r>
            <a:rPr lang="pt-BR" dirty="0" smtClean="0"/>
            <a:t>Coord. Qualidade</a:t>
          </a:r>
          <a:endParaRPr lang="pt-BR" dirty="0"/>
        </a:p>
      </dgm:t>
    </dgm:pt>
    <dgm:pt modelId="{A23CEBBD-7285-4C39-AF69-AE4FF6FA1F43}" type="parTrans" cxnId="{0B304653-5B47-4437-868D-8F6F81422F4F}">
      <dgm:prSet/>
      <dgm:spPr/>
      <dgm:t>
        <a:bodyPr/>
        <a:lstStyle/>
        <a:p>
          <a:endParaRPr lang="pt-BR"/>
        </a:p>
      </dgm:t>
    </dgm:pt>
    <dgm:pt modelId="{60B5D513-7B70-4E7B-9107-9116AE94FEC8}" type="sibTrans" cxnId="{0B304653-5B47-4437-868D-8F6F81422F4F}">
      <dgm:prSet/>
      <dgm:spPr/>
      <dgm:t>
        <a:bodyPr/>
        <a:lstStyle/>
        <a:p>
          <a:endParaRPr lang="pt-BR"/>
        </a:p>
      </dgm:t>
    </dgm:pt>
    <dgm:pt modelId="{C7422B4B-2160-4882-8F38-210AF42A968A}">
      <dgm:prSet phldrT="[Texto]"/>
      <dgm:spPr/>
      <dgm:t>
        <a:bodyPr/>
        <a:lstStyle/>
        <a:p>
          <a:r>
            <a:rPr lang="pt-BR" dirty="0" smtClean="0"/>
            <a:t>Atendimento ao cliente</a:t>
          </a:r>
          <a:endParaRPr lang="pt-BR" dirty="0"/>
        </a:p>
      </dgm:t>
    </dgm:pt>
    <dgm:pt modelId="{5A69C058-0912-4F2D-994F-3BCFD9692903}" type="parTrans" cxnId="{62E9A12F-6CD6-4B88-A0DF-4640A4958AEA}">
      <dgm:prSet/>
      <dgm:spPr/>
      <dgm:t>
        <a:bodyPr/>
        <a:lstStyle/>
        <a:p>
          <a:endParaRPr lang="pt-BR"/>
        </a:p>
      </dgm:t>
    </dgm:pt>
    <dgm:pt modelId="{25C7C459-083D-4FB6-8C7B-468A08DC4791}" type="sibTrans" cxnId="{62E9A12F-6CD6-4B88-A0DF-4640A4958AEA}">
      <dgm:prSet/>
      <dgm:spPr/>
      <dgm:t>
        <a:bodyPr/>
        <a:lstStyle/>
        <a:p>
          <a:endParaRPr lang="pt-BR"/>
        </a:p>
      </dgm:t>
    </dgm:pt>
    <dgm:pt modelId="{EB2BD043-6065-4095-A56A-F88942C70A80}">
      <dgm:prSet phldrT="[Texto]"/>
      <dgm:spPr/>
      <dgm:t>
        <a:bodyPr/>
        <a:lstStyle/>
        <a:p>
          <a:r>
            <a:rPr lang="pt-BR" dirty="0" err="1" smtClean="0"/>
            <a:t>Gte</a:t>
          </a:r>
          <a:r>
            <a:rPr lang="pt-BR" dirty="0" smtClean="0"/>
            <a:t> operações</a:t>
          </a:r>
          <a:endParaRPr lang="pt-BR" dirty="0"/>
        </a:p>
      </dgm:t>
    </dgm:pt>
    <dgm:pt modelId="{C780522C-4FAA-401D-BACC-1A3CED59CC64}" type="parTrans" cxnId="{2C54D1F4-8508-472B-918D-DC0D1C7080C2}">
      <dgm:prSet/>
      <dgm:spPr/>
      <dgm:t>
        <a:bodyPr/>
        <a:lstStyle/>
        <a:p>
          <a:endParaRPr lang="pt-BR"/>
        </a:p>
      </dgm:t>
    </dgm:pt>
    <dgm:pt modelId="{AF67874C-554E-4876-874B-2B891C2AD9A3}" type="sibTrans" cxnId="{2C54D1F4-8508-472B-918D-DC0D1C7080C2}">
      <dgm:prSet/>
      <dgm:spPr/>
      <dgm:t>
        <a:bodyPr/>
        <a:lstStyle/>
        <a:p>
          <a:endParaRPr lang="pt-BR"/>
        </a:p>
      </dgm:t>
    </dgm:pt>
    <dgm:pt modelId="{9E25DD8F-C36F-497A-92D1-87FB077A00CB}">
      <dgm:prSet phldrT="[Texto]"/>
      <dgm:spPr/>
      <dgm:t>
        <a:bodyPr/>
        <a:lstStyle/>
        <a:p>
          <a:r>
            <a:rPr lang="pt-BR" dirty="0" smtClean="0"/>
            <a:t>Supervisor operações / Coord. Qualidade</a:t>
          </a:r>
          <a:endParaRPr lang="pt-BR" dirty="0"/>
        </a:p>
      </dgm:t>
    </dgm:pt>
    <dgm:pt modelId="{FDE3C370-CD8F-4B5E-A861-818AC44605A1}" type="parTrans" cxnId="{446947D0-1E73-4EAC-8CFD-747A9BF6ED80}">
      <dgm:prSet/>
      <dgm:spPr/>
      <dgm:t>
        <a:bodyPr/>
        <a:lstStyle/>
        <a:p>
          <a:endParaRPr lang="pt-BR"/>
        </a:p>
      </dgm:t>
    </dgm:pt>
    <dgm:pt modelId="{91C71E50-4164-4252-9CBF-32C3DCF17E4B}" type="sibTrans" cxnId="{446947D0-1E73-4EAC-8CFD-747A9BF6ED80}">
      <dgm:prSet/>
      <dgm:spPr/>
      <dgm:t>
        <a:bodyPr/>
        <a:lstStyle/>
        <a:p>
          <a:endParaRPr lang="pt-BR"/>
        </a:p>
      </dgm:t>
    </dgm:pt>
    <dgm:pt modelId="{10C400A8-6735-4477-ACDE-F85C4A6BA213}">
      <dgm:prSet phldrT="[Texto]"/>
      <dgm:spPr/>
      <dgm:t>
        <a:bodyPr/>
        <a:lstStyle/>
        <a:p>
          <a:r>
            <a:rPr lang="pt-BR" dirty="0" smtClean="0"/>
            <a:t>Staff: SSMA e Qualidade</a:t>
          </a:r>
          <a:endParaRPr lang="pt-BR" dirty="0"/>
        </a:p>
      </dgm:t>
    </dgm:pt>
    <dgm:pt modelId="{F74C21EE-2CC8-467A-B168-471A51C0E3F6}" type="parTrans" cxnId="{842590BD-DCEF-46B7-81C6-300F0F35FCB5}">
      <dgm:prSet/>
      <dgm:spPr/>
      <dgm:t>
        <a:bodyPr/>
        <a:lstStyle/>
        <a:p>
          <a:endParaRPr lang="pt-BR"/>
        </a:p>
      </dgm:t>
    </dgm:pt>
    <dgm:pt modelId="{4FF656BE-3A6E-4C74-94FF-850FFEABBF27}" type="sibTrans" cxnId="{842590BD-DCEF-46B7-81C6-300F0F35FCB5}">
      <dgm:prSet/>
      <dgm:spPr/>
      <dgm:t>
        <a:bodyPr/>
        <a:lstStyle/>
        <a:p>
          <a:endParaRPr lang="pt-BR"/>
        </a:p>
      </dgm:t>
    </dgm:pt>
    <dgm:pt modelId="{F5DB6B88-2823-4583-900B-53BC80D294D6}" type="pres">
      <dgm:prSet presAssocID="{B9E5932F-F7AC-48E6-9208-9F0E0F9292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3288BA0-0BCA-4EA6-80F3-A81E73FE89FC}" type="pres">
      <dgm:prSet presAssocID="{AB118432-4C0E-487A-ACE7-11F683DC16FA}" presName="hierRoot1" presStyleCnt="0"/>
      <dgm:spPr/>
    </dgm:pt>
    <dgm:pt modelId="{296C024F-DF91-4949-889A-9B71592D8F72}" type="pres">
      <dgm:prSet presAssocID="{AB118432-4C0E-487A-ACE7-11F683DC16FA}" presName="composite" presStyleCnt="0"/>
      <dgm:spPr/>
    </dgm:pt>
    <dgm:pt modelId="{4DBD9C02-6CE0-41F4-91A6-8970F122893C}" type="pres">
      <dgm:prSet presAssocID="{AB118432-4C0E-487A-ACE7-11F683DC16FA}" presName="background" presStyleLbl="node0" presStyleIdx="0" presStyleCnt="2"/>
      <dgm:spPr/>
    </dgm:pt>
    <dgm:pt modelId="{D7FC6198-A2C3-41AD-92C3-DF521DB9DEFC}" type="pres">
      <dgm:prSet presAssocID="{AB118432-4C0E-487A-ACE7-11F683DC16FA}" presName="text" presStyleLbl="fgAcc0" presStyleIdx="0" presStyleCnt="2" custLinFactNeighborX="96556" custLinFactNeighborY="-747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36F804-044A-4D58-9D76-D1CFC06D8276}" type="pres">
      <dgm:prSet presAssocID="{AB118432-4C0E-487A-ACE7-11F683DC16FA}" presName="hierChild2" presStyleCnt="0"/>
      <dgm:spPr/>
    </dgm:pt>
    <dgm:pt modelId="{46057A01-A716-4B62-947C-A0F34D4D7F4A}" type="pres">
      <dgm:prSet presAssocID="{10C400A8-6735-4477-ACDE-F85C4A6BA213}" presName="hierRoot1" presStyleCnt="0"/>
      <dgm:spPr/>
    </dgm:pt>
    <dgm:pt modelId="{39EE51D9-0CEB-4209-A9C8-E48B82272554}" type="pres">
      <dgm:prSet presAssocID="{10C400A8-6735-4477-ACDE-F85C4A6BA213}" presName="composite" presStyleCnt="0"/>
      <dgm:spPr/>
    </dgm:pt>
    <dgm:pt modelId="{9C085B18-48C4-47AE-B064-D5CCF3D07437}" type="pres">
      <dgm:prSet presAssocID="{10C400A8-6735-4477-ACDE-F85C4A6BA213}" presName="background" presStyleLbl="node0" presStyleIdx="1" presStyleCnt="2"/>
      <dgm:spPr/>
    </dgm:pt>
    <dgm:pt modelId="{FC66117C-C298-4B17-A445-81C94F740D4E}" type="pres">
      <dgm:prSet presAssocID="{10C400A8-6735-4477-ACDE-F85C4A6BA213}" presName="text" presStyleLbl="fgAcc0" presStyleIdx="1" presStyleCnt="2" custLinFactX="-42786" custLinFactNeighborX="-100000" custLinFactNeighborY="4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CA2C7E-A21B-4DAD-8F82-8BE68B6FAD5F}" type="pres">
      <dgm:prSet presAssocID="{10C400A8-6735-4477-ACDE-F85C4A6BA213}" presName="hierChild2" presStyleCnt="0"/>
      <dgm:spPr/>
    </dgm:pt>
    <dgm:pt modelId="{4B0257F9-967E-4A62-912F-3E361D49D19D}" type="pres">
      <dgm:prSet presAssocID="{5B16CC65-3267-4B02-98FD-72127E6E8991}" presName="Name10" presStyleLbl="parChTrans1D2" presStyleIdx="0" presStyleCnt="2"/>
      <dgm:spPr/>
      <dgm:t>
        <a:bodyPr/>
        <a:lstStyle/>
        <a:p>
          <a:endParaRPr lang="pt-BR"/>
        </a:p>
      </dgm:t>
    </dgm:pt>
    <dgm:pt modelId="{C63E0CFB-0A27-4372-A1D4-F7661480A757}" type="pres">
      <dgm:prSet presAssocID="{1A418A05-5E91-40C5-8988-9765413C40B4}" presName="hierRoot2" presStyleCnt="0"/>
      <dgm:spPr/>
    </dgm:pt>
    <dgm:pt modelId="{86E5DA98-CD08-4650-96AF-A9E7071FCAC8}" type="pres">
      <dgm:prSet presAssocID="{1A418A05-5E91-40C5-8988-9765413C40B4}" presName="composite2" presStyleCnt="0"/>
      <dgm:spPr/>
    </dgm:pt>
    <dgm:pt modelId="{2ED2FFE0-D162-4612-8849-64FE5D3E1734}" type="pres">
      <dgm:prSet presAssocID="{1A418A05-5E91-40C5-8988-9765413C40B4}" presName="background2" presStyleLbl="node2" presStyleIdx="0" presStyleCnt="2"/>
      <dgm:spPr/>
    </dgm:pt>
    <dgm:pt modelId="{2B64442C-B973-4367-8245-C0B2EFE0F732}" type="pres">
      <dgm:prSet presAssocID="{1A418A05-5E91-40C5-8988-9765413C40B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AF5EC2-521B-410B-B0A5-16EEA5BD0AB2}" type="pres">
      <dgm:prSet presAssocID="{1A418A05-5E91-40C5-8988-9765413C40B4}" presName="hierChild3" presStyleCnt="0"/>
      <dgm:spPr/>
    </dgm:pt>
    <dgm:pt modelId="{4888D696-BD41-4BA8-A091-3EFC5FD7B83C}" type="pres">
      <dgm:prSet presAssocID="{A23CEBBD-7285-4C39-AF69-AE4FF6FA1F43}" presName="Name17" presStyleLbl="parChTrans1D3" presStyleIdx="0" presStyleCnt="3"/>
      <dgm:spPr/>
      <dgm:t>
        <a:bodyPr/>
        <a:lstStyle/>
        <a:p>
          <a:endParaRPr lang="pt-BR"/>
        </a:p>
      </dgm:t>
    </dgm:pt>
    <dgm:pt modelId="{58EEB64E-EF8C-4AB4-ACE2-ADA58574F59C}" type="pres">
      <dgm:prSet presAssocID="{077EF3ED-0E17-469E-9A7B-7209FE72A39B}" presName="hierRoot3" presStyleCnt="0"/>
      <dgm:spPr/>
    </dgm:pt>
    <dgm:pt modelId="{E79B0A73-6CFD-44BF-8047-7236560546F2}" type="pres">
      <dgm:prSet presAssocID="{077EF3ED-0E17-469E-9A7B-7209FE72A39B}" presName="composite3" presStyleCnt="0"/>
      <dgm:spPr/>
    </dgm:pt>
    <dgm:pt modelId="{5617974C-3294-4E13-84E3-6FBD3BB004DF}" type="pres">
      <dgm:prSet presAssocID="{077EF3ED-0E17-469E-9A7B-7209FE72A39B}" presName="background3" presStyleLbl="node3" presStyleIdx="0" presStyleCnt="3"/>
      <dgm:spPr/>
    </dgm:pt>
    <dgm:pt modelId="{593F3F0B-6A10-4391-A08C-E625BA5C88B2}" type="pres">
      <dgm:prSet presAssocID="{077EF3ED-0E17-469E-9A7B-7209FE72A39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755CFF-3E3E-4F3D-B07B-8B6AFB14179C}" type="pres">
      <dgm:prSet presAssocID="{077EF3ED-0E17-469E-9A7B-7209FE72A39B}" presName="hierChild4" presStyleCnt="0"/>
      <dgm:spPr/>
    </dgm:pt>
    <dgm:pt modelId="{87D27C9E-3EF8-4882-B345-2683F4BD0B14}" type="pres">
      <dgm:prSet presAssocID="{5A69C058-0912-4F2D-994F-3BCFD9692903}" presName="Name17" presStyleLbl="parChTrans1D3" presStyleIdx="1" presStyleCnt="3"/>
      <dgm:spPr/>
      <dgm:t>
        <a:bodyPr/>
        <a:lstStyle/>
        <a:p>
          <a:endParaRPr lang="pt-BR"/>
        </a:p>
      </dgm:t>
    </dgm:pt>
    <dgm:pt modelId="{B96F9667-5E99-4431-B37B-95E905D35B81}" type="pres">
      <dgm:prSet presAssocID="{C7422B4B-2160-4882-8F38-210AF42A968A}" presName="hierRoot3" presStyleCnt="0"/>
      <dgm:spPr/>
    </dgm:pt>
    <dgm:pt modelId="{6B6EE885-C7C4-47E5-B869-B0A42CECEFCC}" type="pres">
      <dgm:prSet presAssocID="{C7422B4B-2160-4882-8F38-210AF42A968A}" presName="composite3" presStyleCnt="0"/>
      <dgm:spPr/>
    </dgm:pt>
    <dgm:pt modelId="{B8647627-943E-462B-884F-B732D721AFF0}" type="pres">
      <dgm:prSet presAssocID="{C7422B4B-2160-4882-8F38-210AF42A968A}" presName="background3" presStyleLbl="node3" presStyleIdx="1" presStyleCnt="3"/>
      <dgm:spPr/>
    </dgm:pt>
    <dgm:pt modelId="{03E2FABF-8312-40F7-8100-AC9C817EEB77}" type="pres">
      <dgm:prSet presAssocID="{C7422B4B-2160-4882-8F38-210AF42A968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F0E034-2207-4416-A548-803729533A6E}" type="pres">
      <dgm:prSet presAssocID="{C7422B4B-2160-4882-8F38-210AF42A968A}" presName="hierChild4" presStyleCnt="0"/>
      <dgm:spPr/>
    </dgm:pt>
    <dgm:pt modelId="{8DDFC3E2-72BA-47A7-80D1-2176131F3596}" type="pres">
      <dgm:prSet presAssocID="{C780522C-4FAA-401D-BACC-1A3CED59CC64}" presName="Name10" presStyleLbl="parChTrans1D2" presStyleIdx="1" presStyleCnt="2"/>
      <dgm:spPr/>
      <dgm:t>
        <a:bodyPr/>
        <a:lstStyle/>
        <a:p>
          <a:endParaRPr lang="pt-BR"/>
        </a:p>
      </dgm:t>
    </dgm:pt>
    <dgm:pt modelId="{B6A010D7-819C-4634-B8FA-80527A793AC5}" type="pres">
      <dgm:prSet presAssocID="{EB2BD043-6065-4095-A56A-F88942C70A80}" presName="hierRoot2" presStyleCnt="0"/>
      <dgm:spPr/>
    </dgm:pt>
    <dgm:pt modelId="{70DC1ABF-18CF-494A-A415-62C9F5F8AAA1}" type="pres">
      <dgm:prSet presAssocID="{EB2BD043-6065-4095-A56A-F88942C70A80}" presName="composite2" presStyleCnt="0"/>
      <dgm:spPr/>
    </dgm:pt>
    <dgm:pt modelId="{7A5B1B0C-E011-494A-9D4B-EBBEB93649BA}" type="pres">
      <dgm:prSet presAssocID="{EB2BD043-6065-4095-A56A-F88942C70A80}" presName="background2" presStyleLbl="node2" presStyleIdx="1" presStyleCnt="2"/>
      <dgm:spPr/>
    </dgm:pt>
    <dgm:pt modelId="{15D2EE81-50B0-4A7D-9396-F3FDA1DA9F49}" type="pres">
      <dgm:prSet presAssocID="{EB2BD043-6065-4095-A56A-F88942C70A8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21F780-A21C-4202-9420-B469FF2AF60B}" type="pres">
      <dgm:prSet presAssocID="{EB2BD043-6065-4095-A56A-F88942C70A80}" presName="hierChild3" presStyleCnt="0"/>
      <dgm:spPr/>
    </dgm:pt>
    <dgm:pt modelId="{2D6D82E4-86A9-45A0-B2C8-534C3DF59853}" type="pres">
      <dgm:prSet presAssocID="{FDE3C370-CD8F-4B5E-A861-818AC44605A1}" presName="Name17" presStyleLbl="parChTrans1D3" presStyleIdx="2" presStyleCnt="3"/>
      <dgm:spPr/>
      <dgm:t>
        <a:bodyPr/>
        <a:lstStyle/>
        <a:p>
          <a:endParaRPr lang="pt-BR"/>
        </a:p>
      </dgm:t>
    </dgm:pt>
    <dgm:pt modelId="{89514340-483F-4282-ABCE-6970B1A96D62}" type="pres">
      <dgm:prSet presAssocID="{9E25DD8F-C36F-497A-92D1-87FB077A00CB}" presName="hierRoot3" presStyleCnt="0"/>
      <dgm:spPr/>
    </dgm:pt>
    <dgm:pt modelId="{1DFDE637-78CD-4511-878F-B33A4A0A4D1E}" type="pres">
      <dgm:prSet presAssocID="{9E25DD8F-C36F-497A-92D1-87FB077A00CB}" presName="composite3" presStyleCnt="0"/>
      <dgm:spPr/>
    </dgm:pt>
    <dgm:pt modelId="{558C0A8E-7F65-405D-82DE-167F481B070E}" type="pres">
      <dgm:prSet presAssocID="{9E25DD8F-C36F-497A-92D1-87FB077A00CB}" presName="background3" presStyleLbl="node3" presStyleIdx="2" presStyleCnt="3"/>
      <dgm:spPr/>
    </dgm:pt>
    <dgm:pt modelId="{66BA6B95-5B9C-4111-AA45-B39FD9610D52}" type="pres">
      <dgm:prSet presAssocID="{9E25DD8F-C36F-497A-92D1-87FB077A00C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46CB7F-7CCD-41D0-882A-D0772A4A1561}" type="pres">
      <dgm:prSet presAssocID="{9E25DD8F-C36F-497A-92D1-87FB077A00CB}" presName="hierChild4" presStyleCnt="0"/>
      <dgm:spPr/>
    </dgm:pt>
  </dgm:ptLst>
  <dgm:cxnLst>
    <dgm:cxn modelId="{62E9A12F-6CD6-4B88-A0DF-4640A4958AEA}" srcId="{1A418A05-5E91-40C5-8988-9765413C40B4}" destId="{C7422B4B-2160-4882-8F38-210AF42A968A}" srcOrd="1" destOrd="0" parTransId="{5A69C058-0912-4F2D-994F-3BCFD9692903}" sibTransId="{25C7C459-083D-4FB6-8C7B-468A08DC4791}"/>
    <dgm:cxn modelId="{78405A3E-AD07-4DDB-8D92-688295721B51}" type="presOf" srcId="{1A418A05-5E91-40C5-8988-9765413C40B4}" destId="{2B64442C-B973-4367-8245-C0B2EFE0F732}" srcOrd="0" destOrd="0" presId="urn:microsoft.com/office/officeart/2005/8/layout/hierarchy1"/>
    <dgm:cxn modelId="{E75DBC2D-2943-490D-BCAD-9E69218E93BA}" type="presOf" srcId="{A23CEBBD-7285-4C39-AF69-AE4FF6FA1F43}" destId="{4888D696-BD41-4BA8-A091-3EFC5FD7B83C}" srcOrd="0" destOrd="0" presId="urn:microsoft.com/office/officeart/2005/8/layout/hierarchy1"/>
    <dgm:cxn modelId="{C8BF9140-16B3-4EF8-BBAB-AE16FFF2CDD8}" srcId="{B9E5932F-F7AC-48E6-9208-9F0E0F929266}" destId="{AB118432-4C0E-487A-ACE7-11F683DC16FA}" srcOrd="0" destOrd="0" parTransId="{759C45A0-327C-439F-8CD7-0D5A2BD40119}" sibTransId="{CCB18148-2CE7-45FC-A87E-7C3FD586423B}"/>
    <dgm:cxn modelId="{842590BD-DCEF-46B7-81C6-300F0F35FCB5}" srcId="{B9E5932F-F7AC-48E6-9208-9F0E0F929266}" destId="{10C400A8-6735-4477-ACDE-F85C4A6BA213}" srcOrd="1" destOrd="0" parTransId="{F74C21EE-2CC8-467A-B168-471A51C0E3F6}" sibTransId="{4FF656BE-3A6E-4C74-94FF-850FFEABBF27}"/>
    <dgm:cxn modelId="{EE88A439-5901-4F82-9F55-8A2227BC7B99}" type="presOf" srcId="{077EF3ED-0E17-469E-9A7B-7209FE72A39B}" destId="{593F3F0B-6A10-4391-A08C-E625BA5C88B2}" srcOrd="0" destOrd="0" presId="urn:microsoft.com/office/officeart/2005/8/layout/hierarchy1"/>
    <dgm:cxn modelId="{349C1189-984C-45F9-9685-1F1E6071BA37}" type="presOf" srcId="{C7422B4B-2160-4882-8F38-210AF42A968A}" destId="{03E2FABF-8312-40F7-8100-AC9C817EEB77}" srcOrd="0" destOrd="0" presId="urn:microsoft.com/office/officeart/2005/8/layout/hierarchy1"/>
    <dgm:cxn modelId="{DFBDCB5B-362B-4752-AF32-C17AE71264BC}" type="presOf" srcId="{FDE3C370-CD8F-4B5E-A861-818AC44605A1}" destId="{2D6D82E4-86A9-45A0-B2C8-534C3DF59853}" srcOrd="0" destOrd="0" presId="urn:microsoft.com/office/officeart/2005/8/layout/hierarchy1"/>
    <dgm:cxn modelId="{9A49620C-0699-476B-B80B-A0A216A52709}" type="presOf" srcId="{B9E5932F-F7AC-48E6-9208-9F0E0F929266}" destId="{F5DB6B88-2823-4583-900B-53BC80D294D6}" srcOrd="0" destOrd="0" presId="urn:microsoft.com/office/officeart/2005/8/layout/hierarchy1"/>
    <dgm:cxn modelId="{07E08152-7E57-4498-9361-517A39AB115A}" type="presOf" srcId="{C780522C-4FAA-401D-BACC-1A3CED59CC64}" destId="{8DDFC3E2-72BA-47A7-80D1-2176131F3596}" srcOrd="0" destOrd="0" presId="urn:microsoft.com/office/officeart/2005/8/layout/hierarchy1"/>
    <dgm:cxn modelId="{90709586-846E-455A-B70F-69CDB785597A}" srcId="{10C400A8-6735-4477-ACDE-F85C4A6BA213}" destId="{1A418A05-5E91-40C5-8988-9765413C40B4}" srcOrd="0" destOrd="0" parTransId="{5B16CC65-3267-4B02-98FD-72127E6E8991}" sibTransId="{88CD03F0-D1FC-42D9-9DBC-6D74FC40C14F}"/>
    <dgm:cxn modelId="{2C54D1F4-8508-472B-918D-DC0D1C7080C2}" srcId="{10C400A8-6735-4477-ACDE-F85C4A6BA213}" destId="{EB2BD043-6065-4095-A56A-F88942C70A80}" srcOrd="1" destOrd="0" parTransId="{C780522C-4FAA-401D-BACC-1A3CED59CC64}" sibTransId="{AF67874C-554E-4876-874B-2B891C2AD9A3}"/>
    <dgm:cxn modelId="{B78081FA-3393-4C4E-94BA-0CAE8DE1C4F4}" type="presOf" srcId="{5A69C058-0912-4F2D-994F-3BCFD9692903}" destId="{87D27C9E-3EF8-4882-B345-2683F4BD0B14}" srcOrd="0" destOrd="0" presId="urn:microsoft.com/office/officeart/2005/8/layout/hierarchy1"/>
    <dgm:cxn modelId="{0B304653-5B47-4437-868D-8F6F81422F4F}" srcId="{1A418A05-5E91-40C5-8988-9765413C40B4}" destId="{077EF3ED-0E17-469E-9A7B-7209FE72A39B}" srcOrd="0" destOrd="0" parTransId="{A23CEBBD-7285-4C39-AF69-AE4FF6FA1F43}" sibTransId="{60B5D513-7B70-4E7B-9107-9116AE94FEC8}"/>
    <dgm:cxn modelId="{123B9C44-BAF5-4D81-A103-6EEFF14F91B2}" type="presOf" srcId="{10C400A8-6735-4477-ACDE-F85C4A6BA213}" destId="{FC66117C-C298-4B17-A445-81C94F740D4E}" srcOrd="0" destOrd="0" presId="urn:microsoft.com/office/officeart/2005/8/layout/hierarchy1"/>
    <dgm:cxn modelId="{ACDBA898-7029-40DE-BDB3-69790D008B7B}" type="presOf" srcId="{9E25DD8F-C36F-497A-92D1-87FB077A00CB}" destId="{66BA6B95-5B9C-4111-AA45-B39FD9610D52}" srcOrd="0" destOrd="0" presId="urn:microsoft.com/office/officeart/2005/8/layout/hierarchy1"/>
    <dgm:cxn modelId="{9B9B2DA5-97DF-454A-9D02-8EC5EEB1BE1D}" type="presOf" srcId="{5B16CC65-3267-4B02-98FD-72127E6E8991}" destId="{4B0257F9-967E-4A62-912F-3E361D49D19D}" srcOrd="0" destOrd="0" presId="urn:microsoft.com/office/officeart/2005/8/layout/hierarchy1"/>
    <dgm:cxn modelId="{493DD7A6-9D2B-4477-B471-AD8A4E8267CC}" type="presOf" srcId="{AB118432-4C0E-487A-ACE7-11F683DC16FA}" destId="{D7FC6198-A2C3-41AD-92C3-DF521DB9DEFC}" srcOrd="0" destOrd="0" presId="urn:microsoft.com/office/officeart/2005/8/layout/hierarchy1"/>
    <dgm:cxn modelId="{446947D0-1E73-4EAC-8CFD-747A9BF6ED80}" srcId="{EB2BD043-6065-4095-A56A-F88942C70A80}" destId="{9E25DD8F-C36F-497A-92D1-87FB077A00CB}" srcOrd="0" destOrd="0" parTransId="{FDE3C370-CD8F-4B5E-A861-818AC44605A1}" sibTransId="{91C71E50-4164-4252-9CBF-32C3DCF17E4B}"/>
    <dgm:cxn modelId="{D5AD2792-B29F-4C03-935C-946EAE6EF349}" type="presOf" srcId="{EB2BD043-6065-4095-A56A-F88942C70A80}" destId="{15D2EE81-50B0-4A7D-9396-F3FDA1DA9F49}" srcOrd="0" destOrd="0" presId="urn:microsoft.com/office/officeart/2005/8/layout/hierarchy1"/>
    <dgm:cxn modelId="{94B5E9A7-E401-45BC-B248-FDBFAB831110}" type="presParOf" srcId="{F5DB6B88-2823-4583-900B-53BC80D294D6}" destId="{83288BA0-0BCA-4EA6-80F3-A81E73FE89FC}" srcOrd="0" destOrd="0" presId="urn:microsoft.com/office/officeart/2005/8/layout/hierarchy1"/>
    <dgm:cxn modelId="{27201F52-4984-40E8-ADC0-25A084C4F89F}" type="presParOf" srcId="{83288BA0-0BCA-4EA6-80F3-A81E73FE89FC}" destId="{296C024F-DF91-4949-889A-9B71592D8F72}" srcOrd="0" destOrd="0" presId="urn:microsoft.com/office/officeart/2005/8/layout/hierarchy1"/>
    <dgm:cxn modelId="{499CC701-3A28-442B-949B-A0072D6F4F2B}" type="presParOf" srcId="{296C024F-DF91-4949-889A-9B71592D8F72}" destId="{4DBD9C02-6CE0-41F4-91A6-8970F122893C}" srcOrd="0" destOrd="0" presId="urn:microsoft.com/office/officeart/2005/8/layout/hierarchy1"/>
    <dgm:cxn modelId="{7ED6771A-6815-4BE7-8583-D212C9E67EC7}" type="presParOf" srcId="{296C024F-DF91-4949-889A-9B71592D8F72}" destId="{D7FC6198-A2C3-41AD-92C3-DF521DB9DEFC}" srcOrd="1" destOrd="0" presId="urn:microsoft.com/office/officeart/2005/8/layout/hierarchy1"/>
    <dgm:cxn modelId="{1A40A773-5B8F-484A-ACE8-DD6E99CD66B5}" type="presParOf" srcId="{83288BA0-0BCA-4EA6-80F3-A81E73FE89FC}" destId="{3536F804-044A-4D58-9D76-D1CFC06D8276}" srcOrd="1" destOrd="0" presId="urn:microsoft.com/office/officeart/2005/8/layout/hierarchy1"/>
    <dgm:cxn modelId="{01D037EC-0E60-45A5-869E-0C43B6DEE387}" type="presParOf" srcId="{F5DB6B88-2823-4583-900B-53BC80D294D6}" destId="{46057A01-A716-4B62-947C-A0F34D4D7F4A}" srcOrd="1" destOrd="0" presId="urn:microsoft.com/office/officeart/2005/8/layout/hierarchy1"/>
    <dgm:cxn modelId="{8B95880D-7180-4DED-97BA-7AB83F92EB9D}" type="presParOf" srcId="{46057A01-A716-4B62-947C-A0F34D4D7F4A}" destId="{39EE51D9-0CEB-4209-A9C8-E48B82272554}" srcOrd="0" destOrd="0" presId="urn:microsoft.com/office/officeart/2005/8/layout/hierarchy1"/>
    <dgm:cxn modelId="{2CBD8DB0-A3FF-4F2E-BBE7-76A5349128B2}" type="presParOf" srcId="{39EE51D9-0CEB-4209-A9C8-E48B82272554}" destId="{9C085B18-48C4-47AE-B064-D5CCF3D07437}" srcOrd="0" destOrd="0" presId="urn:microsoft.com/office/officeart/2005/8/layout/hierarchy1"/>
    <dgm:cxn modelId="{F9EF0949-7E25-42DB-8344-BB521FFE5AB3}" type="presParOf" srcId="{39EE51D9-0CEB-4209-A9C8-E48B82272554}" destId="{FC66117C-C298-4B17-A445-81C94F740D4E}" srcOrd="1" destOrd="0" presId="urn:microsoft.com/office/officeart/2005/8/layout/hierarchy1"/>
    <dgm:cxn modelId="{406C5A18-A346-4E6A-95A6-25620EDFEACD}" type="presParOf" srcId="{46057A01-A716-4B62-947C-A0F34D4D7F4A}" destId="{97CA2C7E-A21B-4DAD-8F82-8BE68B6FAD5F}" srcOrd="1" destOrd="0" presId="urn:microsoft.com/office/officeart/2005/8/layout/hierarchy1"/>
    <dgm:cxn modelId="{969A264A-6C13-4278-8087-AE6D563B203E}" type="presParOf" srcId="{97CA2C7E-A21B-4DAD-8F82-8BE68B6FAD5F}" destId="{4B0257F9-967E-4A62-912F-3E361D49D19D}" srcOrd="0" destOrd="0" presId="urn:microsoft.com/office/officeart/2005/8/layout/hierarchy1"/>
    <dgm:cxn modelId="{20C64AC3-F98D-4EF1-BD6D-86EE1CF25068}" type="presParOf" srcId="{97CA2C7E-A21B-4DAD-8F82-8BE68B6FAD5F}" destId="{C63E0CFB-0A27-4372-A1D4-F7661480A757}" srcOrd="1" destOrd="0" presId="urn:microsoft.com/office/officeart/2005/8/layout/hierarchy1"/>
    <dgm:cxn modelId="{DE36B32C-F7C5-41FF-B73B-CD3AC60B85B4}" type="presParOf" srcId="{C63E0CFB-0A27-4372-A1D4-F7661480A757}" destId="{86E5DA98-CD08-4650-96AF-A9E7071FCAC8}" srcOrd="0" destOrd="0" presId="urn:microsoft.com/office/officeart/2005/8/layout/hierarchy1"/>
    <dgm:cxn modelId="{356769BC-F598-4E65-90ED-CD336AEECAFE}" type="presParOf" srcId="{86E5DA98-CD08-4650-96AF-A9E7071FCAC8}" destId="{2ED2FFE0-D162-4612-8849-64FE5D3E1734}" srcOrd="0" destOrd="0" presId="urn:microsoft.com/office/officeart/2005/8/layout/hierarchy1"/>
    <dgm:cxn modelId="{1C4CFA13-3BA2-4855-B5FD-73B3376759A3}" type="presParOf" srcId="{86E5DA98-CD08-4650-96AF-A9E7071FCAC8}" destId="{2B64442C-B973-4367-8245-C0B2EFE0F732}" srcOrd="1" destOrd="0" presId="urn:microsoft.com/office/officeart/2005/8/layout/hierarchy1"/>
    <dgm:cxn modelId="{45BB8074-4E13-428A-9931-37734891FB83}" type="presParOf" srcId="{C63E0CFB-0A27-4372-A1D4-F7661480A757}" destId="{44AF5EC2-521B-410B-B0A5-16EEA5BD0AB2}" srcOrd="1" destOrd="0" presId="urn:microsoft.com/office/officeart/2005/8/layout/hierarchy1"/>
    <dgm:cxn modelId="{411C347F-FF87-4CF4-8450-1D59034A3B50}" type="presParOf" srcId="{44AF5EC2-521B-410B-B0A5-16EEA5BD0AB2}" destId="{4888D696-BD41-4BA8-A091-3EFC5FD7B83C}" srcOrd="0" destOrd="0" presId="urn:microsoft.com/office/officeart/2005/8/layout/hierarchy1"/>
    <dgm:cxn modelId="{5E8CDCB4-EC30-4580-8DCE-BA3AF3644EF2}" type="presParOf" srcId="{44AF5EC2-521B-410B-B0A5-16EEA5BD0AB2}" destId="{58EEB64E-EF8C-4AB4-ACE2-ADA58574F59C}" srcOrd="1" destOrd="0" presId="urn:microsoft.com/office/officeart/2005/8/layout/hierarchy1"/>
    <dgm:cxn modelId="{9C6EE301-0597-4FB5-895A-45053D832240}" type="presParOf" srcId="{58EEB64E-EF8C-4AB4-ACE2-ADA58574F59C}" destId="{E79B0A73-6CFD-44BF-8047-7236560546F2}" srcOrd="0" destOrd="0" presId="urn:microsoft.com/office/officeart/2005/8/layout/hierarchy1"/>
    <dgm:cxn modelId="{7615897C-A7FB-4A97-AD00-19BE484B711B}" type="presParOf" srcId="{E79B0A73-6CFD-44BF-8047-7236560546F2}" destId="{5617974C-3294-4E13-84E3-6FBD3BB004DF}" srcOrd="0" destOrd="0" presId="urn:microsoft.com/office/officeart/2005/8/layout/hierarchy1"/>
    <dgm:cxn modelId="{C4248B3A-4C61-4A60-8004-20C703AF44EE}" type="presParOf" srcId="{E79B0A73-6CFD-44BF-8047-7236560546F2}" destId="{593F3F0B-6A10-4391-A08C-E625BA5C88B2}" srcOrd="1" destOrd="0" presId="urn:microsoft.com/office/officeart/2005/8/layout/hierarchy1"/>
    <dgm:cxn modelId="{534EE6A6-4B73-4C72-836B-026106E50457}" type="presParOf" srcId="{58EEB64E-EF8C-4AB4-ACE2-ADA58574F59C}" destId="{73755CFF-3E3E-4F3D-B07B-8B6AFB14179C}" srcOrd="1" destOrd="0" presId="urn:microsoft.com/office/officeart/2005/8/layout/hierarchy1"/>
    <dgm:cxn modelId="{392F3361-71BD-47B2-8CB3-13DFDFD3939E}" type="presParOf" srcId="{44AF5EC2-521B-410B-B0A5-16EEA5BD0AB2}" destId="{87D27C9E-3EF8-4882-B345-2683F4BD0B14}" srcOrd="2" destOrd="0" presId="urn:microsoft.com/office/officeart/2005/8/layout/hierarchy1"/>
    <dgm:cxn modelId="{C99FBAF7-C0FB-41E6-8AA2-E40A65F83140}" type="presParOf" srcId="{44AF5EC2-521B-410B-B0A5-16EEA5BD0AB2}" destId="{B96F9667-5E99-4431-B37B-95E905D35B81}" srcOrd="3" destOrd="0" presId="urn:microsoft.com/office/officeart/2005/8/layout/hierarchy1"/>
    <dgm:cxn modelId="{5184315B-FE3C-4F58-8B53-ECA5F8B8FE11}" type="presParOf" srcId="{B96F9667-5E99-4431-B37B-95E905D35B81}" destId="{6B6EE885-C7C4-47E5-B869-B0A42CECEFCC}" srcOrd="0" destOrd="0" presId="urn:microsoft.com/office/officeart/2005/8/layout/hierarchy1"/>
    <dgm:cxn modelId="{368B83EA-0C63-41D0-88FC-7DE114A00BEB}" type="presParOf" srcId="{6B6EE885-C7C4-47E5-B869-B0A42CECEFCC}" destId="{B8647627-943E-462B-884F-B732D721AFF0}" srcOrd="0" destOrd="0" presId="urn:microsoft.com/office/officeart/2005/8/layout/hierarchy1"/>
    <dgm:cxn modelId="{0D04C078-9D3A-4AA9-B66C-91F3025BC08E}" type="presParOf" srcId="{6B6EE885-C7C4-47E5-B869-B0A42CECEFCC}" destId="{03E2FABF-8312-40F7-8100-AC9C817EEB77}" srcOrd="1" destOrd="0" presId="urn:microsoft.com/office/officeart/2005/8/layout/hierarchy1"/>
    <dgm:cxn modelId="{F67D0C59-4B31-4491-AF44-DDCE25A4D921}" type="presParOf" srcId="{B96F9667-5E99-4431-B37B-95E905D35B81}" destId="{B0F0E034-2207-4416-A548-803729533A6E}" srcOrd="1" destOrd="0" presId="urn:microsoft.com/office/officeart/2005/8/layout/hierarchy1"/>
    <dgm:cxn modelId="{F39AC478-6D51-4AE6-A157-5AB161607D6D}" type="presParOf" srcId="{97CA2C7E-A21B-4DAD-8F82-8BE68B6FAD5F}" destId="{8DDFC3E2-72BA-47A7-80D1-2176131F3596}" srcOrd="2" destOrd="0" presId="urn:microsoft.com/office/officeart/2005/8/layout/hierarchy1"/>
    <dgm:cxn modelId="{42934F8C-79FA-4EBF-A679-8FC2FFADE142}" type="presParOf" srcId="{97CA2C7E-A21B-4DAD-8F82-8BE68B6FAD5F}" destId="{B6A010D7-819C-4634-B8FA-80527A793AC5}" srcOrd="3" destOrd="0" presId="urn:microsoft.com/office/officeart/2005/8/layout/hierarchy1"/>
    <dgm:cxn modelId="{2239071B-ED44-4239-9FFE-2F5FC4376946}" type="presParOf" srcId="{B6A010D7-819C-4634-B8FA-80527A793AC5}" destId="{70DC1ABF-18CF-494A-A415-62C9F5F8AAA1}" srcOrd="0" destOrd="0" presId="urn:microsoft.com/office/officeart/2005/8/layout/hierarchy1"/>
    <dgm:cxn modelId="{B29C0FFF-F213-4BE0-9932-FB4F7A595A57}" type="presParOf" srcId="{70DC1ABF-18CF-494A-A415-62C9F5F8AAA1}" destId="{7A5B1B0C-E011-494A-9D4B-EBBEB93649BA}" srcOrd="0" destOrd="0" presId="urn:microsoft.com/office/officeart/2005/8/layout/hierarchy1"/>
    <dgm:cxn modelId="{12553DC8-31B5-486A-8494-E1EE73FC3C83}" type="presParOf" srcId="{70DC1ABF-18CF-494A-A415-62C9F5F8AAA1}" destId="{15D2EE81-50B0-4A7D-9396-F3FDA1DA9F49}" srcOrd="1" destOrd="0" presId="urn:microsoft.com/office/officeart/2005/8/layout/hierarchy1"/>
    <dgm:cxn modelId="{EDCC9D55-A520-465C-8113-2644EBABA53D}" type="presParOf" srcId="{B6A010D7-819C-4634-B8FA-80527A793AC5}" destId="{B421F780-A21C-4202-9420-B469FF2AF60B}" srcOrd="1" destOrd="0" presId="urn:microsoft.com/office/officeart/2005/8/layout/hierarchy1"/>
    <dgm:cxn modelId="{B6BED064-1C82-45BC-AD90-5E7B6BB8138A}" type="presParOf" srcId="{B421F780-A21C-4202-9420-B469FF2AF60B}" destId="{2D6D82E4-86A9-45A0-B2C8-534C3DF59853}" srcOrd="0" destOrd="0" presId="urn:microsoft.com/office/officeart/2005/8/layout/hierarchy1"/>
    <dgm:cxn modelId="{3EB14337-77F7-4C12-8600-97FBD04D1C2C}" type="presParOf" srcId="{B421F780-A21C-4202-9420-B469FF2AF60B}" destId="{89514340-483F-4282-ABCE-6970B1A96D62}" srcOrd="1" destOrd="0" presId="urn:microsoft.com/office/officeart/2005/8/layout/hierarchy1"/>
    <dgm:cxn modelId="{B25D063F-74CC-41EE-90B0-BA6E76D6461D}" type="presParOf" srcId="{89514340-483F-4282-ABCE-6970B1A96D62}" destId="{1DFDE637-78CD-4511-878F-B33A4A0A4D1E}" srcOrd="0" destOrd="0" presId="urn:microsoft.com/office/officeart/2005/8/layout/hierarchy1"/>
    <dgm:cxn modelId="{EAE5DA61-E131-408F-8DEB-5AA6CB399792}" type="presParOf" srcId="{1DFDE637-78CD-4511-878F-B33A4A0A4D1E}" destId="{558C0A8E-7F65-405D-82DE-167F481B070E}" srcOrd="0" destOrd="0" presId="urn:microsoft.com/office/officeart/2005/8/layout/hierarchy1"/>
    <dgm:cxn modelId="{1DD455A2-3F8F-4931-89B9-08B83AF47D88}" type="presParOf" srcId="{1DFDE637-78CD-4511-878F-B33A4A0A4D1E}" destId="{66BA6B95-5B9C-4111-AA45-B39FD9610D52}" srcOrd="1" destOrd="0" presId="urn:microsoft.com/office/officeart/2005/8/layout/hierarchy1"/>
    <dgm:cxn modelId="{128F99C4-511B-46FC-AA79-5958AF510443}" type="presParOf" srcId="{89514340-483F-4282-ABCE-6970B1A96D62}" destId="{4246CB7F-7CCD-41D0-882A-D0772A4A15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B5DE-DC97-4A80-8705-5716BF184EA4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2EFB-4F89-4043-80ED-765F594519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9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DD9D9B-052A-4383-85FF-8EF90AB87D35}" type="datetimeFigureOut">
              <a:rPr lang="pt-BR"/>
              <a:pPr>
                <a:defRPr/>
              </a:pPr>
              <a:t>20/10/2014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1613" y="727075"/>
            <a:ext cx="64547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9A7BB7-E4E3-4373-B51A-ED98F6DE9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7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55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mlDrawing" Target="../drawings/vmlDrawing1.vml"/><Relationship Id="rId7" Type="http://schemas.openxmlformats.org/officeDocument/2006/relationships/oleObject" Target="../embeddings/oleObject2.bin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4" cstate="print"/>
          <a:srcRect r="-537"/>
          <a:stretch>
            <a:fillRect/>
          </a:stretch>
        </p:blipFill>
        <p:spPr bwMode="auto">
          <a:xfrm>
            <a:off x="0" y="1"/>
            <a:ext cx="205105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/>
              <a:pPr/>
              <a:t>‹nº›</a:t>
            </a:fld>
            <a:endParaRPr lang="pt-BR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87682"/>
              </p:ext>
            </p:extLst>
          </p:nvPr>
        </p:nvGraphicFramePr>
        <p:xfrm>
          <a:off x="161756" y="4587974"/>
          <a:ext cx="863769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8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56" y="4587974"/>
                        <a:ext cx="863769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91954"/>
              </p:ext>
            </p:extLst>
          </p:nvPr>
        </p:nvGraphicFramePr>
        <p:xfrm>
          <a:off x="7884368" y="4803998"/>
          <a:ext cx="115272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9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803998"/>
                        <a:ext cx="1152723" cy="248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47A-3E83-42F9-BFC9-FB9993D0F932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4.xml"/><Relationship Id="rId5" Type="http://schemas.openxmlformats.org/officeDocument/2006/relationships/image" Target="../media/image50.emf"/><Relationship Id="rId10" Type="http://schemas.microsoft.com/office/2007/relationships/diagramDrawing" Target="../diagrams/drawing4.xml"/><Relationship Id="rId4" Type="http://schemas.openxmlformats.org/officeDocument/2006/relationships/image" Target="../media/image49.emf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g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g"/><Relationship Id="rId4" Type="http://schemas.openxmlformats.org/officeDocument/2006/relationships/image" Target="../media/image5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jpg"/><Relationship Id="rId4" Type="http://schemas.openxmlformats.org/officeDocument/2006/relationships/image" Target="../media/image6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g"/><Relationship Id="rId4" Type="http://schemas.openxmlformats.org/officeDocument/2006/relationships/image" Target="../media/image6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jpg"/><Relationship Id="rId4" Type="http://schemas.openxmlformats.org/officeDocument/2006/relationships/image" Target="../media/image6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7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jpg"/><Relationship Id="rId4" Type="http://schemas.openxmlformats.org/officeDocument/2006/relationships/image" Target="../media/image7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jpeg"/><Relationship Id="rId4" Type="http://schemas.openxmlformats.org/officeDocument/2006/relationships/image" Target="../media/image7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gif"/><Relationship Id="rId4" Type="http://schemas.openxmlformats.org/officeDocument/2006/relationships/image" Target="../media/image8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jpeg"/><Relationship Id="rId4" Type="http://schemas.openxmlformats.org/officeDocument/2006/relationships/image" Target="../media/image8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jpeg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jpg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9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jpeg"/><Relationship Id="rId4" Type="http://schemas.openxmlformats.org/officeDocument/2006/relationships/image" Target="../media/image9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jpg"/><Relationship Id="rId4" Type="http://schemas.openxmlformats.org/officeDocument/2006/relationships/image" Target="../media/image10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5.jpeg"/><Relationship Id="rId7" Type="http://schemas.openxmlformats.org/officeDocument/2006/relationships/image" Target="../media/image1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3.jpg"/><Relationship Id="rId4" Type="http://schemas.openxmlformats.org/officeDocument/2006/relationships/image" Target="../media/image11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9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assmaq@abiquim.org.br" TargetMode="External"/><Relationship Id="rId4" Type="http://schemas.openxmlformats.org/officeDocument/2006/relationships/hyperlink" Target="http://www.abiquim.org.br/sassm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232" y="4301151"/>
            <a:ext cx="1316424" cy="795953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4716016" y="1131590"/>
            <a:ext cx="4104456" cy="259228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Introdução ao SASSMAQ  Sistema de Avaliação em Saúde, Segurança, Meio Ambiente e Qualidade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73803" y="811614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O </a:t>
            </a:r>
            <a:r>
              <a:rPr lang="pt-BR" b="1" i="1" dirty="0">
                <a:latin typeface="+mj-lt"/>
              </a:rPr>
              <a:t>SASSMAQ é um sistema de avaliação amigável com os sistemas de gestão ISO, série </a:t>
            </a:r>
            <a:r>
              <a:rPr lang="pt-BR" b="1" i="1" dirty="0" smtClean="0">
                <a:latin typeface="+mj-lt"/>
              </a:rPr>
              <a:t>9000/18000/14000...</a:t>
            </a:r>
          </a:p>
          <a:p>
            <a:pPr lvl="0"/>
            <a:endParaRPr lang="pt-BR" dirty="0">
              <a:latin typeface="+mj-lt"/>
            </a:endParaRPr>
          </a:p>
          <a:p>
            <a:pPr lvl="0" algn="just"/>
            <a:r>
              <a:rPr lang="pt-BR" dirty="0" smtClean="0">
                <a:latin typeface="+mj-lt"/>
              </a:rPr>
              <a:t>A estrutura de avaliação do SASSMAQ  não conflita com qualquer outro sistema de gestão.</a:t>
            </a:r>
          </a:p>
          <a:p>
            <a:pPr lvl="0" algn="just"/>
            <a:endParaRPr lang="pt-BR" dirty="0">
              <a:latin typeface="+mj-lt"/>
            </a:endParaRPr>
          </a:p>
          <a:p>
            <a:pPr lvl="0" algn="just"/>
            <a:r>
              <a:rPr lang="pt-BR" dirty="0" smtClean="0">
                <a:latin typeface="+mj-lt"/>
              </a:rPr>
              <a:t>Embora os requisitos da avaliação espelham as necessidades específicas da indústria química,  na forma  elaborar a documentação e registros , na gestão continuada em busca da melhoria contínua ,  no processo de auditoria e avaliação acreditada por organizações certificadoras o SASSMAQ  aproxima-se dos outros sistemas. </a:t>
            </a:r>
            <a:endParaRPr lang="pt-BR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" y="1681427"/>
            <a:ext cx="2254145" cy="167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15816" y="1131590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Por </a:t>
            </a:r>
            <a:r>
              <a:rPr lang="pt-BR" b="1" i="1" dirty="0">
                <a:latin typeface="+mj-lt"/>
              </a:rPr>
              <a:t>quê a avaliação SASSMAQ na cadeia de suprimentos da indústria química </a:t>
            </a:r>
            <a:r>
              <a:rPr lang="pt-BR" b="1" i="1" dirty="0" smtClean="0">
                <a:latin typeface="+mj-lt"/>
              </a:rPr>
              <a:t>?</a:t>
            </a:r>
          </a:p>
          <a:p>
            <a:pPr lvl="0"/>
            <a:endParaRPr lang="pt-BR" dirty="0">
              <a:latin typeface="+mj-lt"/>
            </a:endParaRPr>
          </a:p>
          <a:p>
            <a:pPr lvl="0"/>
            <a:endParaRPr lang="pt-BR" dirty="0" smtClean="0">
              <a:latin typeface="+mj-lt"/>
            </a:endParaRPr>
          </a:p>
          <a:p>
            <a:pPr lvl="0" algn="just"/>
            <a:r>
              <a:rPr lang="pt-BR" dirty="0" smtClean="0">
                <a:latin typeface="+mj-lt"/>
              </a:rPr>
              <a:t>Devido a customização dos quesitos para as necessidades específicas da indústria.</a:t>
            </a:r>
          </a:p>
          <a:p>
            <a:pPr lvl="0" algn="just"/>
            <a:endParaRPr lang="pt-BR" dirty="0">
              <a:latin typeface="+mj-lt"/>
            </a:endParaRPr>
          </a:p>
          <a:p>
            <a:pPr lvl="0" algn="just"/>
            <a:r>
              <a:rPr lang="pt-BR" dirty="0" smtClean="0">
                <a:latin typeface="+mj-lt"/>
              </a:rPr>
              <a:t>São quesitos apropriados para garantir a segurança das operações e atendimento a vasta legislação relacionada a produtos químicos e resíduos perigosos.</a:t>
            </a:r>
            <a:endParaRPr lang="pt-BR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26642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7654"/>
            <a:ext cx="2180156" cy="15121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67744" y="646331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i="1" dirty="0" smtClean="0">
                <a:latin typeface="+mj-lt"/>
              </a:rPr>
              <a:t>Alinhamento </a:t>
            </a:r>
            <a:r>
              <a:rPr lang="pt-BR" b="1" i="1" dirty="0">
                <a:latin typeface="+mj-lt"/>
              </a:rPr>
              <a:t>do SASSMAQ com o Atuação Responsável, para parceiros da indústria </a:t>
            </a:r>
            <a:r>
              <a:rPr lang="pt-BR" b="1" i="1" dirty="0" smtClean="0">
                <a:latin typeface="+mj-lt"/>
              </a:rPr>
              <a:t>química.</a:t>
            </a:r>
          </a:p>
          <a:p>
            <a:pPr lvl="0" algn="just"/>
            <a:endParaRPr lang="pt-BR" dirty="0">
              <a:latin typeface="+mj-lt"/>
            </a:endParaRPr>
          </a:p>
          <a:p>
            <a:pPr lvl="0" algn="just"/>
            <a:r>
              <a:rPr lang="pt-BR" dirty="0" smtClean="0">
                <a:latin typeface="+mj-lt"/>
              </a:rPr>
              <a:t>O Atuação Responsável - AR</a:t>
            </a:r>
            <a:r>
              <a:rPr lang="pt-BR" dirty="0" smtClean="0">
                <a:latin typeface="+mj-lt"/>
                <a:cs typeface="Arial"/>
              </a:rPr>
              <a:t>® ABIQUIM é um programa de gestão em Saúde, Segurança e Meio Ambiente apropriado aos riscos da indústria química, estendido aos parceiros da indústria por meio de adesão ao programa e patrocínio de uma indústria.</a:t>
            </a:r>
          </a:p>
          <a:p>
            <a:pPr lvl="0" algn="just"/>
            <a:endParaRPr lang="pt-BR" dirty="0">
              <a:latin typeface="+mj-lt"/>
              <a:cs typeface="Arial"/>
            </a:endParaRPr>
          </a:p>
          <a:p>
            <a:pPr lvl="0" algn="just"/>
            <a:r>
              <a:rPr lang="pt-BR" dirty="0" smtClean="0">
                <a:latin typeface="+mj-lt"/>
                <a:cs typeface="Arial"/>
              </a:rPr>
              <a:t>O SASSMAQ busca conformidade com o AR desde a primeira versão e, nesta 3.a edição há a possibilidade de avaliações conjuntas SASSMAQ e Atuação Responsável, quando empresa parceira da indústria no AR.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6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64633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Fluxograma </a:t>
            </a:r>
            <a:r>
              <a:rPr lang="pt-BR" b="1" i="1" dirty="0">
                <a:latin typeface="+mj-lt"/>
              </a:rPr>
              <a:t>do processo de avaliação</a:t>
            </a:r>
            <a:r>
              <a:rPr lang="pt-BR" b="1" i="1" dirty="0" smtClean="0">
                <a:latin typeface="+mj-lt"/>
              </a:rPr>
              <a:t>;</a:t>
            </a:r>
            <a:endParaRPr lang="pt-BR" b="1" i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5663"/>
            <a:ext cx="7128792" cy="384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5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3057508"/>
              </p:ext>
            </p:extLst>
          </p:nvPr>
        </p:nvGraphicFramePr>
        <p:xfrm>
          <a:off x="1043608" y="646331"/>
          <a:ext cx="7272808" cy="397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Módulos e escopos de avaliação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4464569"/>
              </p:ext>
            </p:extLst>
          </p:nvPr>
        </p:nvGraphicFramePr>
        <p:xfrm>
          <a:off x="1200041" y="646331"/>
          <a:ext cx="7347898" cy="402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Qualidade]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Módulos e Escopos de Avaliação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8446" y="729734"/>
            <a:ext cx="710604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latin typeface="+mj-lt"/>
              </a:rPr>
              <a:t>O processo de </a:t>
            </a:r>
            <a:r>
              <a:rPr lang="pt-BR" b="1" i="1" dirty="0" smtClean="0">
                <a:latin typeface="+mj-lt"/>
              </a:rPr>
              <a:t>avaliação</a:t>
            </a:r>
          </a:p>
          <a:p>
            <a:pPr lvl="0"/>
            <a:endParaRPr lang="pt-BR" sz="1600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Regulamento do SASSMAQ: regras para empresas candidatas á receber uma avaliação, organismos certificadores e auditores;</a:t>
            </a:r>
          </a:p>
          <a:p>
            <a:pPr lvl="0" algn="just"/>
            <a:endParaRPr lang="pt-BR" sz="1600" dirty="0" smtClean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Regras para  capacitação de auditores;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Regras para dimensionamento de uma auditoria;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/>
            <a:r>
              <a:rPr lang="pt-BR" sz="1600" dirty="0" smtClean="0">
                <a:latin typeface="+mj-lt"/>
              </a:rPr>
              <a:t>Regras para documentação da empresa candidata, sobretudo licenças de atividade;</a:t>
            </a:r>
          </a:p>
          <a:p>
            <a:pPr lvl="0"/>
            <a:endParaRPr lang="pt-BR" sz="1600" dirty="0">
              <a:latin typeface="+mj-lt"/>
            </a:endParaRPr>
          </a:p>
          <a:p>
            <a:pPr lvl="0"/>
            <a:r>
              <a:rPr lang="pt-BR" sz="1600" dirty="0" smtClean="0">
                <a:latin typeface="+mj-lt"/>
              </a:rPr>
              <a:t>Preenchimento do Perfil de Empresa Avaliada</a:t>
            </a:r>
          </a:p>
          <a:p>
            <a:pPr lvl="0"/>
            <a:endParaRPr lang="pt-BR" sz="1600" dirty="0">
              <a:latin typeface="+mj-lt"/>
            </a:endParaRPr>
          </a:p>
          <a:p>
            <a:pPr lvl="0"/>
            <a:r>
              <a:rPr lang="pt-BR" sz="1600" dirty="0" smtClean="0">
                <a:latin typeface="+mj-lt"/>
              </a:rPr>
              <a:t>A avaliação é conduzida com base no </a:t>
            </a:r>
            <a:r>
              <a:rPr lang="pt-BR" sz="1600" b="1" i="1" dirty="0" smtClean="0">
                <a:latin typeface="+mj-lt"/>
              </a:rPr>
              <a:t>escopo</a:t>
            </a:r>
            <a:r>
              <a:rPr lang="pt-BR" sz="1600" dirty="0" smtClean="0">
                <a:latin typeface="+mj-lt"/>
              </a:rPr>
              <a:t> informado pela empresa interessada.</a:t>
            </a:r>
            <a:endParaRPr lang="pt-BR" sz="1600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139702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03648" y="835709"/>
            <a:ext cx="7394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latin typeface="+mj-lt"/>
              </a:rPr>
              <a:t>O processo de </a:t>
            </a:r>
            <a:r>
              <a:rPr lang="pt-BR" b="1" i="1" dirty="0" smtClean="0">
                <a:latin typeface="+mj-lt"/>
              </a:rPr>
              <a:t>avaliação</a:t>
            </a:r>
            <a:endParaRPr lang="pt-BR" sz="1600" dirty="0">
              <a:latin typeface="+mj-lt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411761" y="1264945"/>
            <a:ext cx="6552727" cy="30783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17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Para    racionalização    de  tempo, custo   da auditoria    e melhor resultado alguma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17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preparação entre a empresa avaliada e a    Organização certificadora devem ocorrer antes da data da avaliação: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sz="17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7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A empresa avaliada deve ler e familiarizar-se com o questionário de avaliação;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pt-BR" sz="17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7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As informações gerais devem ser disponibilizadas pela empresa avaliada à OC antes da data da avaliação;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pt-BR" sz="17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7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Evidências documentais devem estar separadas e organizadas para a auditoria 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5072"/>
            <a:ext cx="1939280" cy="1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Texto 1"/>
          <p:cNvSpPr txBox="1">
            <a:spLocks/>
          </p:cNvSpPr>
          <p:nvPr/>
        </p:nvSpPr>
        <p:spPr>
          <a:xfrm>
            <a:off x="755576" y="915566"/>
            <a:ext cx="79928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Dimensionamento de uma auditoria de avaliação: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O Tempo  de auditoria depende do porte da empresa, das informações declaradas no perfil, tais como :  se todos os processos acontecem apenas no local avaliado, o porte da empresa em metragem, frota, número de setores para avaliação, da complexidade dos processos da empresa.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Há uma tabela de dimensionamento, para o SASSMAQ Transporte  Rodoviário de duração de uma auditoria, estabelecida com base nestes conteúdos.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Para os demais modais avaliados ainda não há uma tabela, mas o processo de dimensionamento é similar.</a:t>
            </a:r>
          </a:p>
        </p:txBody>
      </p:sp>
    </p:spTree>
    <p:extLst>
      <p:ext uri="{BB962C8B-B14F-4D97-AF65-F5344CB8AC3E}">
        <p14:creationId xmlns:p14="http://schemas.microsoft.com/office/powerpoint/2010/main" val="7581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6331"/>
            <a:ext cx="8352928" cy="449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Espaço Reservado para Texto 1"/>
          <p:cNvSpPr txBox="1">
            <a:spLocks/>
          </p:cNvSpPr>
          <p:nvPr/>
        </p:nvSpPr>
        <p:spPr>
          <a:xfrm>
            <a:off x="359024" y="1059582"/>
            <a:ext cx="8245424" cy="16561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7200" b="1" i="1" dirty="0" smtClean="0">
                <a:latin typeface="+mj-lt"/>
                <a:cs typeface="Times New Roman" panose="02020603050405020304" pitchFamily="18" charset="0"/>
              </a:rPr>
              <a:t>SASSMAQ: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t-BR" sz="7200" dirty="0">
              <a:latin typeface="+mj-lt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t-BR" sz="7200" dirty="0" smtClean="0">
                <a:latin typeface="+mj-lt"/>
                <a:cs typeface="Times New Roman" panose="02020603050405020304" pitchFamily="18" charset="0"/>
              </a:rPr>
              <a:t>É uma série  de  sistemas de avaliação em Saúde, Segurança, Meio Ambiente e Qualidade  cada sistema ligado a um meio de transporte ou operação logística  específica, a saber:</a:t>
            </a: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r>
              <a:rPr lang="pt-BR" dirty="0" smtClean="0"/>
              <a:t> 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sp>
        <p:nvSpPr>
          <p:cNvPr id="6" name="Divisa 5"/>
          <p:cNvSpPr/>
          <p:nvPr/>
        </p:nvSpPr>
        <p:spPr>
          <a:xfrm>
            <a:off x="330081" y="2715766"/>
            <a:ext cx="223224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rodoviário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1907704" y="2715766"/>
            <a:ext cx="2016224" cy="1296144"/>
          </a:xfrm>
          <a:prstGeom prst="chevr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Estação de Limpeza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365612" y="2715766"/>
            <a:ext cx="2232248" cy="129614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Ferroviário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Divisa 8"/>
          <p:cNvSpPr/>
          <p:nvPr/>
        </p:nvSpPr>
        <p:spPr>
          <a:xfrm>
            <a:off x="5042336" y="2730736"/>
            <a:ext cx="2160240" cy="1296144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Armazém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6627572" y="2730736"/>
            <a:ext cx="2016224" cy="129614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de Emergência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O QUE É SASSMAQ?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6331"/>
            <a:ext cx="871296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95736" y="896143"/>
            <a:ext cx="67687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processo de avaliação</a:t>
            </a:r>
          </a:p>
          <a:p>
            <a:pPr algn="just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O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auditor deverá,  durante a  auditoria, retomar as informações do perfil e ater-se ao escopo contratado e local de avaliação, bem como informações  relacionadas ao processo  auditado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;</a:t>
            </a:r>
          </a:p>
          <a:p>
            <a:pPr algn="just"/>
            <a:endParaRPr lang="pt-BR" sz="16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O guia do SASSMAQ deve ser sempre consultado, inclusive para dirimir dúvidas da parte auditada e exigibilidade dos quesitos aplicáveis, em função do perfil informado.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Aplicar nas avaliações as definições de “Unidade avaliável pelo SASSMAQ” Matriz, filial, base ou ponto de apoio, como recomenda o Manual do SASSMAQ, página 9 e  aplicar a avaliação conforme as atividades desenvolvidas no local avaliado;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0" y="1734797"/>
            <a:ext cx="1923678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7653"/>
            <a:ext cx="1928279" cy="1800201"/>
          </a:xfrm>
          <a:prstGeom prst="rect">
            <a:avLst/>
          </a:prstGeom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184025" y="807260"/>
            <a:ext cx="600992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pt-BR" sz="1800" i="1" dirty="0" smtClean="0">
                <a:solidFill>
                  <a:schemeClr val="tx2">
                    <a:lumMod val="50000"/>
                  </a:schemeClr>
                </a:solidFill>
              </a:rPr>
              <a:t>O processo de avaliação</a:t>
            </a:r>
          </a:p>
          <a:p>
            <a:pPr marL="0" indent="0" algn="just" eaLnBrk="1" hangingPunct="1">
              <a:defRPr/>
            </a:pPr>
            <a:endParaRPr lang="pt-BR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 eaLnBrk="1" hangingPunct="1"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 quesito  Licenças, durante a auditoria, precisa ser avaliado com os registros das  condicionantes das licenças, para que sejam válidas;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pt-BR" sz="1600" b="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 algn="just" eaLnBrk="1" hangingPunct="1"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 Avaliador deve estar atento ao prazo de validade de todas as licenças e cadastros: prefeitura, meio ambiente estadual, corpo de bombeiros, de transportador RNTRC, cadastro IBAMA, autorização de transporte interestadual IBAMA. Licenças vencidas impedem a emissão do certificado de avaliação.</a:t>
            </a:r>
          </a:p>
          <a:p>
            <a:pPr marL="0" indent="0" algn="just" eaLnBrk="1" hangingPunct="1">
              <a:defRPr/>
            </a:pPr>
            <a:endParaRPr lang="pt-BR" sz="1600" b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 algn="just" eaLnBrk="1" hangingPunct="1"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Em caso de dúvidas sobre licenças, legislação estadual,  aguardar a emissão do certificado e consultar a comissão consultiva. Existe o recurso de 90 dias de pendencia que pode ser utilizado.</a:t>
            </a:r>
          </a:p>
        </p:txBody>
      </p:sp>
    </p:spTree>
    <p:extLst>
      <p:ext uri="{BB962C8B-B14F-4D97-AF65-F5344CB8AC3E}">
        <p14:creationId xmlns:p14="http://schemas.microsoft.com/office/powerpoint/2010/main" val="3757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01286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7169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O </a:t>
            </a:r>
            <a:r>
              <a:rPr lang="pt-BR" b="1" i="1" dirty="0">
                <a:latin typeface="+mj-lt"/>
              </a:rPr>
              <a:t>processo de avaliação</a:t>
            </a:r>
            <a:r>
              <a:rPr lang="pt-BR" b="1" i="1" dirty="0" smtClean="0">
                <a:latin typeface="+mj-lt"/>
              </a:rPr>
              <a:t>;</a:t>
            </a:r>
            <a:endParaRPr lang="pt-BR" b="1" i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8030" y="1131590"/>
            <a:ext cx="752898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Os avaliadores dos organismos certificadoras são  orientados para as seguintes condutas:</a:t>
            </a:r>
          </a:p>
          <a:p>
            <a:pPr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pt-BR" sz="1600" b="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O mais alto padrão ético;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sz="1600" b="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Confidencialidade </a:t>
            </a: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sobre as informações da empresa;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sz="1600" b="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Durante </a:t>
            </a: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a auditoria não interferir nas operações da empresa;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sz="1600" b="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Não </a:t>
            </a: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decidir sobre questões não atendidas  ou pendências;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sz="1600" b="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Não </a:t>
            </a: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operar equipamento, nem dar conselhos;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sz="1600" b="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Dar </a:t>
            </a: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bons exemplos de atendimento as regras de segurança da empresa </a:t>
            </a: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pt-BR" sz="1600" b="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11760" y="946924"/>
            <a:ext cx="63367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n-lt"/>
              </a:rPr>
              <a:t>Validade</a:t>
            </a:r>
            <a:r>
              <a:rPr lang="pt-BR" b="1" i="1" dirty="0">
                <a:latin typeface="+mn-lt"/>
              </a:rPr>
              <a:t>, manutenção e </a:t>
            </a:r>
            <a:r>
              <a:rPr lang="pt-BR" b="1" i="1" dirty="0" smtClean="0">
                <a:latin typeface="+mn-lt"/>
              </a:rPr>
              <a:t>reavaliação:</a:t>
            </a:r>
          </a:p>
          <a:p>
            <a:pPr lvl="0"/>
            <a:endParaRPr lang="pt-BR" b="1" i="1" dirty="0">
              <a:latin typeface="+mn-lt"/>
            </a:endParaRPr>
          </a:p>
          <a:p>
            <a:pPr lvl="0"/>
            <a:endParaRPr lang="pt-BR" b="1" i="1" dirty="0" smtClean="0">
              <a:latin typeface="+mn-lt"/>
            </a:endParaRPr>
          </a:p>
          <a:p>
            <a:pPr lvl="0" algn="just"/>
            <a:r>
              <a:rPr lang="pt-BR" sz="1600" dirty="0" smtClean="0">
                <a:latin typeface="+mn-lt"/>
              </a:rPr>
              <a:t>Atualmente não  há auditoria de manutenção, mas há previsão de ser introduzida com periodicidade anual.</a:t>
            </a:r>
          </a:p>
          <a:p>
            <a:pPr lvl="0" algn="just"/>
            <a:endParaRPr lang="pt-BR" sz="1600" b="1" i="1" dirty="0">
              <a:latin typeface="+mn-lt"/>
            </a:endParaRPr>
          </a:p>
          <a:p>
            <a:pPr lvl="0" algn="just"/>
            <a:r>
              <a:rPr lang="pt-BR" sz="1600" dirty="0" smtClean="0">
                <a:latin typeface="+mn-lt"/>
              </a:rPr>
              <a:t>A validade da auditoria é de 2 anos,  após este prazo a empresa avaliada deverá pedir uma reavaliação completa para emissão de novo Certificado de Avaliação.</a:t>
            </a:r>
            <a:endParaRPr lang="pt-BR" sz="1600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51671"/>
            <a:ext cx="214379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709723"/>
            <a:ext cx="81685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latin typeface="+mj-lt"/>
              </a:rPr>
              <a:t>Documentos do SASSMAQ,  Perfil, Questionário, Relatório e </a:t>
            </a:r>
            <a:r>
              <a:rPr lang="pt-BR" b="1" i="1" dirty="0" smtClean="0">
                <a:latin typeface="+mj-lt"/>
              </a:rPr>
              <a:t> Certificado de Avaliação:</a:t>
            </a:r>
          </a:p>
          <a:p>
            <a:pPr lvl="0"/>
            <a:endParaRPr lang="pt-BR" b="1" i="1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No perfil a empresa candidata à avaliação informará ao organismo certificador  o escopo da avaliação, site a ser avaliado e estrutura. Este documento servirá de base para o correto dimensionamento da auditoria;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Questionário : o organismo certificador aplicará o mesmo questionário do manual do SASSMAQ disponível também para as candidatas à avaliação;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Relatório da Auditoria :  é o documento com o resultado final e comentários do Avaliador para os pontos forte e oportunidades de melhoria da empresa avaliada.   A indústria que contrata seus prestadores de serviços : transporte rodoviário,  estação de limpeza e outros pedirá aos seus parceiros que envie este relatório e avaliará se o resultado atende suas demandas.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Certificado de avaliação : válido por dois anos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5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9954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para preenchimento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41" y="1128700"/>
            <a:ext cx="7563922" cy="31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69954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16013"/>
            <a:ext cx="7518027" cy="32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3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69954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03685"/>
            <a:ext cx="7115175" cy="31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7715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0" y="1270916"/>
            <a:ext cx="8206245" cy="30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646331"/>
            <a:ext cx="64807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Modais de avaliação  SASSMAQ : Transporte Rodoviário</a:t>
            </a:r>
          </a:p>
          <a:p>
            <a:pPr lvl="0"/>
            <a:endParaRPr lang="pt-BR" dirty="0">
              <a:latin typeface="+mj-lt"/>
            </a:endParaRPr>
          </a:p>
          <a:p>
            <a:pPr lvl="0" algn="just"/>
            <a:r>
              <a:rPr lang="pt-BR" dirty="0" smtClean="0">
                <a:latin typeface="+mn-lt"/>
              </a:rPr>
              <a:t>O SASSMAQ Transporte avalia as empresas prestadoras de serviços de transporte rodoviário, é uma avaliação especialmente voltada para operações com produtos químicos, embora outros setores adotem esta mesma sistemática de avaliação devido sua abrangência em gerenciamento e processos.</a:t>
            </a:r>
          </a:p>
          <a:p>
            <a:pPr lvl="0" algn="just"/>
            <a:endParaRPr lang="pt-BR" dirty="0" smtClean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O transporte rodoviário pode ser : á granel  sólido, líquido ou gasoso  e produtos embalados.</a:t>
            </a:r>
          </a:p>
          <a:p>
            <a:pPr lvl="0" algn="just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Há requisitos específicos para granéis e outros para embalados, o SASSMAQ destaca as diferentes operações e requisitos legais aplicáveis a uma e outra espécie.</a:t>
            </a:r>
            <a:endParaRPr lang="pt-BR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" y="2499742"/>
            <a:ext cx="2137398" cy="14301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" y="987574"/>
            <a:ext cx="2090830" cy="13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7715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40882"/>
            <a:ext cx="7115175" cy="326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7715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75606"/>
            <a:ext cx="7115175" cy="27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7715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03598"/>
            <a:ext cx="7115175" cy="33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72129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9" y="1185267"/>
            <a:ext cx="71151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64633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40882"/>
            <a:ext cx="7115175" cy="3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731" y="7715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Instruções de preenchimento  do Perfil </a:t>
            </a:r>
            <a:r>
              <a:rPr lang="pt-BR" b="1" i="1" dirty="0">
                <a:latin typeface="+mj-lt"/>
              </a:rPr>
              <a:t>da empresa avaliada, </a:t>
            </a:r>
            <a:r>
              <a:rPr lang="pt-BR" b="1" i="1" dirty="0" smtClean="0">
                <a:latin typeface="+mj-lt"/>
              </a:rPr>
              <a:t>  transporte rodoviário</a:t>
            </a:r>
            <a:endParaRPr lang="pt-BR" b="1" i="1" dirty="0">
              <a:latin typeface="+mj-lt"/>
            </a:endParaRPr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4" y="1201355"/>
            <a:ext cx="7115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75656" y="91556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j-lt"/>
              </a:rPr>
              <a:t>Elementos </a:t>
            </a:r>
            <a:r>
              <a:rPr lang="pt-BR" b="1" i="1" dirty="0">
                <a:latin typeface="+mj-lt"/>
              </a:rPr>
              <a:t>de avaliação do SASSMAQ – Central e Específico;</a:t>
            </a:r>
          </a:p>
          <a:p>
            <a:pPr lvl="0"/>
            <a:endParaRPr lang="pt-BR" dirty="0" smtClean="0"/>
          </a:p>
          <a:p>
            <a:pPr lvl="0" algn="just"/>
            <a:r>
              <a:rPr lang="pt-BR" sz="1600" dirty="0" smtClean="0">
                <a:latin typeface="+mj-lt"/>
              </a:rPr>
              <a:t>Elemento central :  são quesitos que evidenciam o gerenciamento e estrutura organizacional da empresa.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endParaRPr lang="pt-BR" sz="1600" dirty="0" smtClean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Elemento específico : são quesitos que evidenciam a funcionalidade da empresa e operações.</a:t>
            </a: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endParaRPr lang="pt-BR" sz="1600" dirty="0">
              <a:latin typeface="+mj-lt"/>
            </a:endParaRPr>
          </a:p>
          <a:p>
            <a:pPr lvl="0" algn="just"/>
            <a:r>
              <a:rPr lang="pt-BR" sz="1600" dirty="0" smtClean="0">
                <a:latin typeface="+mj-lt"/>
              </a:rPr>
              <a:t>Quando aplicar os elementos em uma unidade avaliada:   De acordo com as atividades desenvolvidas  na matriz ou filiais. Os pontos de apoio não são unidades avaliáveis. O próprio questionário de avaliação indica quando um quesito está relacionado ao elemento central ( C ) ou específico ( RO, El ....)</a:t>
            </a:r>
          </a:p>
          <a:p>
            <a:pPr lvl="0"/>
            <a:endParaRPr lang="pt-BR" dirty="0"/>
          </a:p>
          <a:p>
            <a:r>
              <a:rPr lang="pt-BR" dirty="0"/>
              <a:t> 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" y="2067694"/>
            <a:ext cx="1262063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1907704" y="680886"/>
            <a:ext cx="7056784" cy="38985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i="1" dirty="0" smtClean="0"/>
              <a:t>Questões (M),  (I ) e D):</a:t>
            </a:r>
          </a:p>
          <a:p>
            <a:pPr fontAlgn="auto">
              <a:spcAft>
                <a:spcPts val="0"/>
              </a:spcAft>
            </a:pPr>
            <a:endParaRPr lang="pt-BR" sz="1800" dirty="0" smtClean="0"/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/>
              <a:t>Questões mandatórias : são aquelas exigidas por lei ou regulamentação , o sistema requer 100% de atendimento a questões da categoria M na primeira avaliação e nas reavaliações;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/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/>
              <a:t>Questões Industriais  : são aquelas definidas para atendimento pela indústria, o sistema exige 70% de atendimento a questões da categoria  I na primeira avaliação e 85% nas reavaliações 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/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/>
              <a:t>Questões desejáveis: são questões de atendimento livre</a:t>
            </a:r>
            <a:r>
              <a:rPr lang="pt-BR" sz="1800" dirty="0"/>
              <a:t> </a:t>
            </a:r>
            <a:r>
              <a:rPr lang="pt-BR" sz="1800" dirty="0" smtClean="0"/>
              <a:t>na primeira avaliação e 40% nas reavaliações.</a:t>
            </a:r>
            <a:endParaRPr 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47"/>
            <a:ext cx="17986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220072" y="926015"/>
            <a:ext cx="36730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CATEGORIAS DAS QUESTÕES: </a:t>
            </a:r>
          </a:p>
          <a:p>
            <a:pPr algn="just" eaLnBrk="1" hangingPunct="1"/>
            <a:endParaRPr lang="pt-BR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SS  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Saúde e Segurança</a:t>
            </a:r>
          </a:p>
          <a:p>
            <a:pPr algn="just" eaLnBrk="1" hangingPunct="1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Meio Ambiente e</a:t>
            </a:r>
          </a:p>
          <a:p>
            <a:pPr algn="just" eaLnBrk="1" hangingPunct="1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  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Qualidade.</a:t>
            </a:r>
          </a:p>
          <a:p>
            <a:pPr algn="just" eaLnBrk="1" hangingPunct="1"/>
            <a:endParaRPr lang="pt-BR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São 576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questões que pontuam em uma ou mais categorias, só Q,  SS ou MA ou  SSMA, SSQ, SSMAQ  desdobrando-se  em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764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pontuações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pt-BR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40299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pt-BR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Questões mandatórias quando avaliadas como não aplicáveis devem ser justificadas.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98372" y="289578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26015"/>
            <a:ext cx="4824537" cy="28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7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621236" y="659072"/>
            <a:ext cx="7920880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i="1" dirty="0" smtClean="0"/>
              <a:t>Procedimentos Pós Avaliação 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059582"/>
            <a:ext cx="77424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+mj-lt"/>
              </a:rPr>
              <a:t>Concluída a auditoria, o Auditor realiza com a empresa avaliada a reunião de fechamento informando a pontuação obtida no questionário aplicado.</a:t>
            </a:r>
            <a:endParaRPr lang="pt-BR" sz="1600" dirty="0">
              <a:latin typeface="+mj-lt"/>
            </a:endParaRPr>
          </a:p>
          <a:p>
            <a:pPr algn="just"/>
            <a:r>
              <a:rPr lang="pt-BR" sz="1600" dirty="0" smtClean="0">
                <a:latin typeface="+mj-lt"/>
              </a:rPr>
              <a:t>Havendo discordância em alguma questão não pontuada, a empresa apresenta sua justificativa e o auditor contra argumenta, não conciliando o atendimento da questão, com base na orientação do GUIA, a empresa leva a questão para a Comissão Consultiva, ciente de que a posição do auditor, que fez a verificação local será consultada, antes que a comissão estude  a questão.  O  retorno ao usuário sempre considerará a visão e justificativa do Auditor à luz do Guia.</a:t>
            </a:r>
          </a:p>
          <a:p>
            <a:pPr algn="just"/>
            <a:endParaRPr lang="pt-BR" sz="1600" dirty="0">
              <a:latin typeface="+mj-lt"/>
            </a:endParaRPr>
          </a:p>
          <a:p>
            <a:pPr algn="just"/>
            <a:r>
              <a:rPr lang="pt-BR" sz="1600" dirty="0" smtClean="0">
                <a:latin typeface="+mj-lt"/>
              </a:rPr>
              <a:t>O auditor encaminha o questionário de avaliação com os demais documentos para a ABIQUIM e o Certificado da Avaliação.  Antes da publicação no site, a ABIQUIM consolidará informações do Perfil/Questionário e licenças. Este processo pode durar 30 dias.</a:t>
            </a:r>
          </a:p>
        </p:txBody>
      </p:sp>
    </p:spTree>
    <p:extLst>
      <p:ext uri="{BB962C8B-B14F-4D97-AF65-F5344CB8AC3E}">
        <p14:creationId xmlns:p14="http://schemas.microsoft.com/office/powerpoint/2010/main" val="42032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82166" y="865286"/>
            <a:ext cx="67823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latin typeface="+mn-lt"/>
              </a:rPr>
              <a:t> </a:t>
            </a:r>
            <a:r>
              <a:rPr lang="pt-BR" b="1" i="1" dirty="0" smtClean="0">
                <a:latin typeface="+mn-lt"/>
              </a:rPr>
              <a:t>Modais de avaliação  SASSMAQ : Estação de limpeza</a:t>
            </a:r>
          </a:p>
          <a:p>
            <a:pPr lvl="0"/>
            <a:endParaRPr lang="pt-BR" dirty="0">
              <a:latin typeface="+mn-lt"/>
            </a:endParaRPr>
          </a:p>
          <a:p>
            <a:pPr lvl="0"/>
            <a:endParaRPr lang="pt-BR" dirty="0" smtClean="0">
              <a:latin typeface="+mn-lt"/>
            </a:endParaRPr>
          </a:p>
          <a:p>
            <a:pPr lvl="0"/>
            <a:r>
              <a:rPr lang="pt-BR" dirty="0" smtClean="0">
                <a:latin typeface="+mn-lt"/>
              </a:rPr>
              <a:t>O SASSMAQ Estação de Limpeza   avalia empresas prestadoras de serviços de lavagem de tanques, contêineres, embalagens grandes.</a:t>
            </a:r>
          </a:p>
          <a:p>
            <a:pPr lvl="0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Na avaliação desta atividade há quesitos com cobertura ampla para aspectos como: licenciamento e autorizações ambientais, equipamentos de processos, geração de efluentes e tratamento, trabalho em bacias de contenção e espaço confinado, preparação para limpeza de equipamentos, instruções de limpeza pelo último produto carregado, registros do processo de limpeza e resultado da limpeza com emissão do certificado de limpeza. </a:t>
            </a:r>
          </a:p>
          <a:p>
            <a:pPr lvl="0" algn="just"/>
            <a:endParaRPr lang="pt-BR" dirty="0">
              <a:latin typeface="+mn-lt"/>
            </a:endParaRPr>
          </a:p>
          <a:p>
            <a:pPr lvl="0" algn="just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" y="987574"/>
            <a:ext cx="1800199" cy="30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5453" y="707207"/>
            <a:ext cx="8438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cs typeface="Times New Roman" panose="02020603050405020304" pitchFamily="18" charset="0"/>
              </a:rPr>
              <a:t>Comissão Consultiva do </a:t>
            </a:r>
            <a:r>
              <a:rPr lang="pt-BR" sz="1600" b="1" dirty="0" smtClean="0">
                <a:latin typeface="+mj-lt"/>
                <a:cs typeface="Times New Roman" panose="02020603050405020304" pitchFamily="18" charset="0"/>
              </a:rPr>
              <a:t>SASSMAQ</a:t>
            </a:r>
            <a:endParaRPr lang="pt-BR" sz="1600" dirty="0">
              <a:latin typeface="+mj-lt"/>
              <a:cs typeface="Times New Roman" panose="02020603050405020304" pitchFamily="18" charset="0"/>
            </a:endParaRPr>
          </a:p>
          <a:p>
            <a:endParaRPr lang="pt-BR" sz="16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latin typeface="+mj-lt"/>
                <a:cs typeface="Times New Roman" panose="02020603050405020304" pitchFamily="18" charset="0"/>
              </a:rPr>
              <a:t>Os </a:t>
            </a:r>
            <a:r>
              <a:rPr lang="pt-BR" sz="1600" dirty="0">
                <a:latin typeface="+mj-lt"/>
                <a:cs typeface="Times New Roman" panose="02020603050405020304" pitchFamily="18" charset="0"/>
              </a:rPr>
              <a:t>organismos certificadores e a equipe de auditores são soberanos no apontamento das respostas aos questionários, de acordo com as evidências apuradas na avaliação da empresa. Na qualidade de gerenciadora do programa, a </a:t>
            </a:r>
            <a:r>
              <a:rPr lang="pt-BR" sz="1600" dirty="0" smtClean="0">
                <a:latin typeface="+mj-lt"/>
                <a:cs typeface="Times New Roman" panose="02020603050405020304" pitchFamily="18" charset="0"/>
              </a:rPr>
              <a:t>ABIQUIM </a:t>
            </a:r>
            <a:r>
              <a:rPr lang="pt-BR" sz="1600" dirty="0">
                <a:latin typeface="+mj-lt"/>
                <a:cs typeface="Times New Roman" panose="02020603050405020304" pitchFamily="18" charset="0"/>
              </a:rPr>
              <a:t>criou uma comissão consultiva específica para o SASSMAQ. Os principais objetivos da comissão são acompanhar a implantação do programa, debater e solucionar possíveis desvios na condução do mesmo e relatar os resultados de melhorias encontrados na gestão de segurança, saúde e meio ambiente na cadeia produtiva da indústria química. </a:t>
            </a:r>
            <a:br>
              <a:rPr lang="pt-BR" sz="1600" dirty="0">
                <a:latin typeface="+mj-lt"/>
                <a:cs typeface="Times New Roman" panose="02020603050405020304" pitchFamily="18" charset="0"/>
              </a:rPr>
            </a:br>
            <a:endParaRPr lang="pt-BR" sz="16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latin typeface="+mj-lt"/>
                <a:cs typeface="Times New Roman" panose="02020603050405020304" pitchFamily="18" charset="0"/>
              </a:rPr>
              <a:t>A comissão é formada por profissionais da </a:t>
            </a:r>
            <a:r>
              <a:rPr lang="pt-BR" sz="1600" dirty="0" smtClean="0">
                <a:latin typeface="+mj-lt"/>
                <a:cs typeface="Times New Roman" panose="02020603050405020304" pitchFamily="18" charset="0"/>
              </a:rPr>
              <a:t>ABIQUIM, </a:t>
            </a:r>
            <a:r>
              <a:rPr lang="pt-BR" sz="1600" dirty="0">
                <a:latin typeface="+mj-lt"/>
                <a:cs typeface="Times New Roman" panose="02020603050405020304" pitchFamily="18" charset="0"/>
              </a:rPr>
              <a:t>da indústria química, de representantes de organismos certificadores e de empresas prestadoras de serviços, de acordo com o estatuto publicado e aprovado pela </a:t>
            </a:r>
            <a:r>
              <a:rPr lang="pt-BR" sz="1600" dirty="0" smtClean="0">
                <a:latin typeface="+mj-lt"/>
                <a:cs typeface="Times New Roman" panose="02020603050405020304" pitchFamily="18" charset="0"/>
              </a:rPr>
              <a:t>ABIQUIM, </a:t>
            </a:r>
            <a:r>
              <a:rPr lang="pt-BR" sz="1600" dirty="0">
                <a:latin typeface="+mj-lt"/>
                <a:cs typeface="Times New Roman" panose="02020603050405020304" pitchFamily="18" charset="0"/>
              </a:rPr>
              <a:t>com o poder de deliberar sobre as mudanças do sistema de gestão do SASSMAQ</a:t>
            </a:r>
            <a:br>
              <a:rPr lang="pt-BR" sz="1600" dirty="0">
                <a:latin typeface="+mj-lt"/>
                <a:cs typeface="Times New Roman" panose="02020603050405020304" pitchFamily="18" charset="0"/>
              </a:rPr>
            </a:br>
            <a:endParaRPr lang="pt-B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33411598"/>
              </p:ext>
            </p:extLst>
          </p:nvPr>
        </p:nvGraphicFramePr>
        <p:xfrm>
          <a:off x="1184541" y="754495"/>
          <a:ext cx="5115651" cy="405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0" y="221171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Áreas de avaliação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4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1979712" y="704900"/>
            <a:ext cx="6984776" cy="39133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cs typeface="Times New Roman" panose="02020603050405020304" pitchFamily="18" charset="0"/>
              </a:rPr>
              <a:t>Áreas de avaliação :    1. Gerenciamento</a:t>
            </a:r>
          </a:p>
          <a:p>
            <a:pPr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      Nesta área os requisitos do sistema de avaliação serão voltados para a gestão da empresa, aborda aspectos das responsabilidades do gerenciamento como:  estabelecimento das políticas, treinamentos, relatórios de investigações de não conformidades ou acidentes, gestão de pessoal, promoção de atitudes de SSMA, auditorias e revisão do sistema de gerenciamento.</a:t>
            </a: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      A administração deve evidenciar forte liderança pessoal e facilitar um sistema de apoio  que direcione as atividades da empresa para  a excelência em SSMA e Qualidade </a:t>
            </a:r>
            <a:r>
              <a:rPr lang="pt-BR" sz="2000" dirty="0" smtClean="0">
                <a:latin typeface="+mj-lt"/>
              </a:rPr>
              <a:t> </a:t>
            </a:r>
            <a:endParaRPr lang="pt-BR" sz="2000" dirty="0">
              <a:latin typeface="+mj-lt"/>
            </a:endParaRPr>
          </a:p>
        </p:txBody>
      </p:sp>
      <p:pic>
        <p:nvPicPr>
          <p:cNvPr id="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662"/>
            <a:ext cx="2219404" cy="16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1567388" y="646330"/>
            <a:ext cx="7397100" cy="39719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2. Segurança, saúde e meio ambiente</a:t>
            </a:r>
          </a:p>
          <a:p>
            <a:pPr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Verifica se estão sendo mantidos padrões elevados em segurança, saúde e  cuidado ambiental e se há a devida preocupação pela proteção dos funcionários, do público e do ambiente. Nesta área de avaliação há um grande número de questões mandatórias.</a:t>
            </a: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A base para cumprir os quesitos de SS MA é a pesquisa de legislação aplicável  e atendimento a legislação. O guia do  manual considera as Normas regulamentadoras do trabalho para as  questões de SS.</a:t>
            </a: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Do mesmo modo para as questões de MA são consideradas as legislações federais, estaduais e locais.</a:t>
            </a:r>
            <a:endParaRPr lang="pt-BR" sz="20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34"/>
            <a:ext cx="1567388" cy="13411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467545" y="690629"/>
            <a:ext cx="8502042" cy="39816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cs typeface="Times New Roman" panose="02020603050405020304" pitchFamily="18" charset="0"/>
              </a:rPr>
              <a:t>3. Equipamentos</a:t>
            </a:r>
          </a:p>
          <a:p>
            <a:pPr fontAlgn="auto">
              <a:spcAft>
                <a:spcPts val="0"/>
              </a:spcAft>
            </a:pPr>
            <a:endParaRPr lang="pt-BR" sz="2000" b="1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A preocupação com operações  seguras e confiáveis levam ao interesse em projetos e especificações de equipamentos, exigindo a existência de programas de inspeção e manutenção de rotina.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Os principais elementos de avaliação desta área são: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Especificação de equipamentos adequados aos produtos e riscos da operação;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Manutenção preventiva;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2000" dirty="0" err="1" smtClean="0">
                <a:latin typeface="+mj-lt"/>
                <a:cs typeface="Times New Roman" panose="02020603050405020304" pitchFamily="18" charset="0"/>
              </a:rPr>
              <a:t>Check</a:t>
            </a: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+mj-lt"/>
                <a:cs typeface="Times New Roman" panose="02020603050405020304" pitchFamily="18" charset="0"/>
              </a:rPr>
              <a:t>List</a:t>
            </a: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das condições dos veículos e equipamentos antes de seu uso;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Controle de inspeção e testes de veículos e equipamentos e suas partes, incluindo inspeções legais acreditadas INMETRO.</a:t>
            </a:r>
            <a:endParaRPr lang="pt-B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965300" y="843557"/>
            <a:ext cx="7704856" cy="403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cs typeface="Times New Roman" panose="02020603050405020304" pitchFamily="18" charset="0"/>
              </a:rPr>
              <a:t>4. Operações</a:t>
            </a:r>
          </a:p>
          <a:p>
            <a:pPr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As atividades operacionais e administrativas diárias são examinadas e o auditor busca confirmar a existência de sistemas e procedimentos adequados  de controle, bem como de que esses sistemas estão sendo obedecidos.</a:t>
            </a:r>
          </a:p>
          <a:p>
            <a:pPr algn="just"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Nesta parte deve ser evidenciado como o prestador de serviços planeja o atendimento às demandas do cliente, estabelece medidas de contingências  para suprir eventuais  falhas de operação/operador/equipamentos , prepara os motoristas para as viagens e entregas  </a:t>
            </a:r>
            <a:endParaRPr lang="pt-B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971600" y="1167594"/>
            <a:ext cx="7981394" cy="28623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cs typeface="Times New Roman" panose="02020603050405020304" pitchFamily="18" charset="0"/>
              </a:rPr>
              <a:t>5. Segurança patrimonial e confidencialidade</a:t>
            </a:r>
          </a:p>
          <a:p>
            <a:pPr fontAlgn="auto">
              <a:spcAft>
                <a:spcPts val="0"/>
              </a:spcAft>
            </a:pPr>
            <a:endParaRPr lang="pt-BR" sz="2000" b="1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Espera-se que a devida atenção seja dada aos aspectos de segurança que Afetam as informações e propriedades dos clientes. </a:t>
            </a:r>
          </a:p>
          <a:p>
            <a:pPr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O auditor examinará normas e procedimentos, controle de acesso e inspeções  regulares de segurança.</a:t>
            </a:r>
            <a:endParaRPr lang="pt-BR" sz="20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3347864" y="646331"/>
            <a:ext cx="5616624" cy="39719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cs typeface="Times New Roman" panose="02020603050405020304" pitchFamily="18" charset="0"/>
              </a:rPr>
              <a:t>6. Inspeção no local </a:t>
            </a:r>
            <a:br>
              <a:rPr lang="pt-BR" sz="2000" b="1" dirty="0" smtClean="0">
                <a:latin typeface="+mj-lt"/>
                <a:cs typeface="Times New Roman" panose="02020603050405020304" pitchFamily="18" charset="0"/>
              </a:rPr>
            </a:br>
            <a:endParaRPr lang="pt-BR" sz="2000" b="1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O SASSMAQ impõe a necessidade de avaliação de alguns elementos físicos  para que se obtenha uma noção das condições das instalações e dos aspectos  de SSMA e Qualidade da operação. </a:t>
            </a:r>
          </a:p>
          <a:p>
            <a:pPr algn="just"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Além da existência de uma condição favorável aos riscos das operações é observado a manutenção predial, inspeção e testes de equipamentos de proteção da edificação e registros e licenças para a operação da empresa.</a:t>
            </a:r>
          </a:p>
          <a:p>
            <a:pPr fontAlgn="auto">
              <a:spcAft>
                <a:spcPts val="0"/>
              </a:spcAft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sz="2000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0308"/>
            <a:ext cx="1761888" cy="131971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09"/>
            <a:ext cx="2511199" cy="25111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87" y="3278534"/>
            <a:ext cx="2206817" cy="12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0387"/>
            <a:ext cx="7344816" cy="65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19933" y="2276459"/>
            <a:ext cx="7322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Definir uma  política de SSMA e Qualidade, assinada pela alta direção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Todos os colaboradores diretos e indiretos devem conhecer esta política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Todos os procedimentos da empresa devem estar concordantes com esta política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Motoristas agregados também devem conhece-la e cumpri-la 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6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2" y="717758"/>
            <a:ext cx="7446749" cy="3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2" y="3383581"/>
            <a:ext cx="7344815" cy="41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821370" y="3925408"/>
            <a:ext cx="732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Perfil dos coordenadores</a:t>
            </a:r>
            <a:endParaRPr lang="pt-BR" sz="1600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71600" y="1419622"/>
            <a:ext cx="4665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Nomear  responsáveis e  numa descrição de cargos definir suas responsabilidades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Não é preciso criar uma função só para estas questões, a atribuição pode estar dentro de outra função ou cargo.</a:t>
            </a:r>
            <a:endParaRPr lang="pt-BR" dirty="0">
              <a:latin typeface="+mn-lt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18877098"/>
              </p:ext>
            </p:extLst>
          </p:nvPr>
        </p:nvGraphicFramePr>
        <p:xfrm>
          <a:off x="5767323" y="1204297"/>
          <a:ext cx="2376264" cy="208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224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60105" y="646331"/>
            <a:ext cx="62132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n-lt"/>
              </a:rPr>
              <a:t>Modais de avaliação  SASSMAQ: Armazenagem</a:t>
            </a:r>
          </a:p>
          <a:p>
            <a:pPr lvl="0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Avalia a atividade de prestação de serviços de armazenagem de produtos químicos.  Nesta avaliação é destacada  a necessidade de proteção do ambiente de armazenamento de acordo com os riscos dos produtos armazenados,  os cuidados com manuseio, carga e descarga de equipamentos , procedimentos operacionais e  preparo das pessoas.</a:t>
            </a:r>
          </a:p>
          <a:p>
            <a:pPr lvl="0"/>
            <a:endParaRPr lang="pt-BR" dirty="0" smtClean="0">
              <a:latin typeface="+mn-lt"/>
            </a:endParaRPr>
          </a:p>
          <a:p>
            <a:pPr lvl="0"/>
            <a:r>
              <a:rPr lang="pt-BR" dirty="0" smtClean="0">
                <a:latin typeface="+mn-lt"/>
              </a:rPr>
              <a:t>A gestão de estoques com medições de entradas e saídas, bem como registro de avarias e perdas   determinam  a exatidão  de estoques de produtos de terceiros armazenados.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2469957" cy="19755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863"/>
            <a:ext cx="2460802" cy="16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676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9" y="1683792"/>
            <a:ext cx="734481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7349" y="2328082"/>
            <a:ext cx="5808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As pessoas devem conhecer e assumir responsabilidades  pessoais por questões de saúde, segurança, meio ambiente e qualidade.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 haver uma política disciplinar e ser cumprida;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Um responsável por divulgar legislação e forma de aplica-la na empresa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59" y="2345928"/>
            <a:ext cx="1527543" cy="17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0" y="915566"/>
            <a:ext cx="7338028" cy="3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99460" y="1419622"/>
            <a:ext cx="5456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 desempenho da empresa e o sistema de gerenciamento devem sofrer revisões periódicas.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Nesta reunião discute-se : indicadores, resultados das auditorias internas, cumprimento dos planos de ações, resultantes das não conformidades, que surgiram em auditorias , os próprios caminhos da gestão da empresa, recursos, objetivos e metas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87326"/>
            <a:ext cx="2088232" cy="1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1" y="1491630"/>
            <a:ext cx="7338028" cy="72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2809" y="2224484"/>
            <a:ext cx="726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Elaborar um programa de treinamento;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Capacitar todos os níveis funcionais;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Avaliar eficácia das instruções e treinamentos;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 treinamento de gerente e supervisor deve capacitar para exercer a função dentro da filosofia da empresa e políticas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23" y="2224484"/>
            <a:ext cx="2370780" cy="15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0" y="1423623"/>
            <a:ext cx="7338028" cy="35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13" y="1851670"/>
            <a:ext cx="7263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 programa de treinamento deve refletir as necessidades de treinamento da descrição de cargos e suas responsabilidades;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 cobrir aspectos como :  formas de comunicar-se com o cliente, atendimento a questões legais e ser exemplar em atendimento a aspectos que são críticos para meio ambiente e segurança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3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1" y="1527634"/>
            <a:ext cx="733802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4893" y="2055836"/>
            <a:ext cx="7263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 programa de treinamento deve incluir aspectos como: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Manuseio de produtos perigosos;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Uso e conservação de EPIS;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Informações sobre produtos perigosos;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Regras de segurança do trabalho e do patrimônio, etc.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8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0" y="1606713"/>
            <a:ext cx="7338028" cy="5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8030" y="2193188"/>
            <a:ext cx="4502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Todo tipo de não conformidade deve ser investigada : acidente trabalhista, nas instalações, com produtos, quase acidentes, rodoviários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Adotar uma metodologia apropriada de investigação : dependendo da ocorrência escolhe-se a metodologia ( espinha de peixe, árvore de causa e efeito, análise de erro humano)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60" y="2427734"/>
            <a:ext cx="2592288" cy="16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0" y="1606713"/>
            <a:ext cx="7338028" cy="5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8030" y="2193188"/>
            <a:ext cx="5294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Reunir time multidisciplinar : problemas difíceis demandam várias competências em sua solução, ex. 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Chefe de frota, supervisor de Rh, psicólogo, supervisor de operações, engenheiro ou técnico de segurança, mecânico, roteirista.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Buscar as causas-raiz das ocorrências : se não forem encontradas os problemas irão repetir-se, por atacar-se causas erradas ou não determinantes para a ocorrência. </a:t>
            </a:r>
            <a:endParaRPr lang="pt-BR" dirty="0">
              <a:latin typeface="+mj-lt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14712"/>
            <a:ext cx="2841394" cy="16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646331"/>
            <a:ext cx="2376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endParaRPr lang="pt-BR" sz="1600" dirty="0">
              <a:latin typeface="+mn-lt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2" y="1090613"/>
            <a:ext cx="842597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1630"/>
            <a:ext cx="74888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2192066"/>
            <a:ext cx="74464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Definir uma política de contratação, retenção e demissão;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Aplicar avaliações admissionais, periódicas e </a:t>
            </a:r>
            <a:r>
              <a:rPr lang="pt-BR" sz="1600" dirty="0" err="1" smtClean="0">
                <a:latin typeface="+mj-lt"/>
              </a:rPr>
              <a:t>demissionais</a:t>
            </a:r>
            <a:r>
              <a:rPr lang="pt-BR" sz="1600" dirty="0" smtClean="0">
                <a:latin typeface="+mj-lt"/>
              </a:rPr>
              <a:t>  de acordo com os riscos da atividade e local de trabalho;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Alguns funções requerem avaliações adicionais </a:t>
            </a:r>
            <a:r>
              <a:rPr lang="pt-BR" sz="1600" dirty="0" err="1" smtClean="0">
                <a:latin typeface="+mj-lt"/>
              </a:rPr>
              <a:t>ex</a:t>
            </a:r>
            <a:r>
              <a:rPr lang="pt-BR" sz="1600" dirty="0" smtClean="0">
                <a:latin typeface="+mj-lt"/>
              </a:rPr>
              <a:t>: motoristas, operadores de empilhadeira, ajudantes... Dependendo do PPRA da empresa, que deve ser considerado na elaboração do PCMSO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9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8020" y="681882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" y="1419746"/>
            <a:ext cx="748883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5" y="3319125"/>
            <a:ext cx="7488832" cy="3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9805" y="1995686"/>
            <a:ext cx="744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Adotar um procedimento disciplinar ou código de conduta e por em prática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 empresa deve pensar bem  no que vai  escrever nestes códigos, uma vez escritos e validados devem ser cumpridos,  consultar referencias legais e convenções antes de sacramenta-los.</a:t>
            </a:r>
            <a:endParaRPr lang="pt-BR" sz="1600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2831" y="3715167"/>
            <a:ext cx="744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Definir uma política para o tema, proibir em trabalho. Cuidado para não aplica-las em uma outra função, deve ser cumprida desde o diretor até o último escalão.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46362" y="630802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n-lt"/>
              </a:rPr>
              <a:t>Modais de avaliação  SASSMAQ: Ferroviário</a:t>
            </a:r>
          </a:p>
          <a:p>
            <a:pPr lvl="0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Esta avaliação é  voltada para prestadores de serviços de vagões de carga e tração locomotiva, que em geral movimentam grandes massas à granel e container  de granéis líquidos ou sólidos e ainda </a:t>
            </a:r>
            <a:r>
              <a:rPr lang="pt-BR" dirty="0" err="1" smtClean="0">
                <a:latin typeface="+mn-lt"/>
              </a:rPr>
              <a:t>dry</a:t>
            </a:r>
            <a:r>
              <a:rPr lang="pt-BR" dirty="0" smtClean="0">
                <a:latin typeface="+mn-lt"/>
              </a:rPr>
              <a:t> container, nos quais os produtos embalados são estufados.</a:t>
            </a:r>
          </a:p>
          <a:p>
            <a:pPr lvl="0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É o processo de avaliação mais incipiente dos modais do SASSMAQ devido a menor frequência de embarques.  Utilizado por grandes indústrias, que muitas vezes, possuem braços de trilhos e terminais de carregamento dentro das fábricas. </a:t>
            </a:r>
          </a:p>
          <a:p>
            <a:pPr lvl="0" algn="just"/>
            <a:r>
              <a:rPr lang="pt-BR" dirty="0" smtClean="0">
                <a:latin typeface="+mn-lt"/>
              </a:rPr>
              <a:t>A legislação para produtos perigosos também é tratada na Resolução 420/04 em capítulo específico.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5" y="666641"/>
            <a:ext cx="2452118" cy="17036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6" y="2370275"/>
            <a:ext cx="2466399" cy="17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3" y="1563638"/>
            <a:ext cx="747447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9143" y="2571750"/>
            <a:ext cx="528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Atitudes que demonstram compromisso com saúde, segurança, meio ambiente e qualidade;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Comunicação e participação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 de cima para baixo e de baixo para cima, nas duas vias.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29152"/>
            <a:ext cx="1909882" cy="13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3" y="1563638"/>
            <a:ext cx="747447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9143" y="2571750"/>
            <a:ext cx="7373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Programas de comportamentos esperados e seguros : devem ser estruturados, medidos e ter os comportamentos exemplares reconhecidos de alguma forma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Olho Vivo na Estrada ( </a:t>
            </a:r>
            <a:r>
              <a:rPr lang="pt-BR" sz="1600" dirty="0" err="1" smtClean="0">
                <a:latin typeface="+mj-lt"/>
              </a:rPr>
              <a:t>Abiquim</a:t>
            </a:r>
            <a:r>
              <a:rPr lang="pt-BR" sz="1600" dirty="0" smtClean="0">
                <a:latin typeface="+mj-lt"/>
              </a:rPr>
              <a:t>/SENAT ) , Transportadora da Vida ( Fundação Tiago de Moraes Gonzaga/RS, Motorista Protetor (</a:t>
            </a:r>
            <a:r>
              <a:rPr lang="pt-BR" sz="1600" dirty="0" err="1" smtClean="0">
                <a:latin typeface="+mj-lt"/>
              </a:rPr>
              <a:t>Pamcary</a:t>
            </a:r>
            <a:r>
              <a:rPr lang="pt-BR" sz="1600" dirty="0" smtClean="0">
                <a:latin typeface="+mj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Na Mão Certa (WCF) 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8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5" y="1402254"/>
            <a:ext cx="7920880" cy="7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3" y="2139702"/>
            <a:ext cx="1139908" cy="12904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5245" y="2397164"/>
            <a:ext cx="6411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Elaborar Planos de auditorias e completá-los no prazo;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Cobrir todos os aspectos de SSMA e Q;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Alta direção deve apoiar o processo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Todas as não conformidades devem ser registradas e tratadas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0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0" y="1491630"/>
            <a:ext cx="79208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5244" y="2283718"/>
            <a:ext cx="5834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Gerencia deve participar de eventos fora da empresa que discutam SSMA/Q. Quando o nível decisório participa do que acontece no setor, as decisões na empresa Tem maior respaldo, o entendimento das necessidades de adequações é maior.</a:t>
            </a:r>
            <a:endParaRPr lang="pt-BR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 cultura para os aspectos de SSMAQ deve ter inputs internos e externos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44141"/>
            <a:ext cx="1660012" cy="18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766391"/>
            <a:ext cx="7668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1. Gerenciamento</a:t>
            </a:r>
          </a:p>
          <a:p>
            <a:r>
              <a:rPr lang="pt-BR" sz="1600" dirty="0" smtClean="0">
                <a:latin typeface="+mn-lt"/>
              </a:rPr>
              <a:t>São  requeridas do gerenciamento da empresa as seguintes questões:</a:t>
            </a:r>
            <a:endParaRPr lang="pt-BR" sz="1600" dirty="0">
              <a:latin typeface="+mn-lt"/>
            </a:endParaRPr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4" y="1635646"/>
            <a:ext cx="790919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80844" y="2441229"/>
            <a:ext cx="7909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Procedimentos atualizados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Condizentes com o que efetivamente ocorre na empresa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Aprovados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Entendidos 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Implementados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j-lt"/>
            </a:endParaRPr>
          </a:p>
          <a:p>
            <a:r>
              <a:rPr lang="pt-BR" sz="1600" dirty="0" smtClean="0">
                <a:latin typeface="+mj-lt"/>
              </a:rPr>
              <a:t>Para alguns registros existem prazos legais de retenção e os meios de arquivamento aceitos.</a:t>
            </a:r>
            <a:endParaRPr lang="pt-BR" sz="1600" dirty="0"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18187"/>
            <a:ext cx="1310181" cy="12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6972" y="680712"/>
            <a:ext cx="84375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sz="1600" dirty="0" smtClean="0">
                <a:latin typeface="+mj-lt"/>
              </a:rPr>
              <a:t>Para ser uma empresa aprovada no SASSMAQ,  a  gestão de SSMA da empresa deve cobrir os seguintes aspectos:</a:t>
            </a:r>
            <a:endParaRPr lang="pt-BR" sz="1600" dirty="0">
              <a:latin typeface="+mj-lt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9485"/>
            <a:ext cx="82809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4128" y="2379533"/>
            <a:ext cx="5097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+mj-lt"/>
              </a:rPr>
              <a:t>Riscos devem ser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Identificados e analisados em todas as áreas</a:t>
            </a:r>
          </a:p>
          <a:p>
            <a:pPr algn="just"/>
            <a:r>
              <a:rPr lang="pt-BR" sz="1600" dirty="0" smtClean="0">
                <a:latin typeface="+mj-lt"/>
              </a:rPr>
              <a:t>Segurança do trabalho, das instalações, meio ambiente,</a:t>
            </a:r>
          </a:p>
          <a:p>
            <a:pPr algn="just"/>
            <a:r>
              <a:rPr lang="pt-BR" sz="1600" dirty="0" smtClean="0">
                <a:latin typeface="+mj-lt"/>
              </a:rPr>
              <a:t>Processos, rotas, produtos e patrimônio;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Geridos e minimizados:  quando relacionados ao trabalho devem ser levados ao PPRA da empresa, quando de processo, operação ou patrimônio ao PGR;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Revistos quando ocorrem mudanças</a:t>
            </a:r>
            <a:endParaRPr lang="pt-BR" sz="1600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2323541"/>
            <a:ext cx="3348880" cy="20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6972" y="680712"/>
            <a:ext cx="84375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  <a:p>
            <a:endParaRPr lang="pt-BR" sz="1600" dirty="0"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3" y="1131590"/>
            <a:ext cx="8726536" cy="291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6972" y="680712"/>
            <a:ext cx="8437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8280920" cy="55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1995686"/>
            <a:ext cx="8120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As operações devem ser apoiadas em procedimentos, que reflitam a forma como as coisas acontecem dentro da empresa;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Procedimentos e instruções pedem treinamento das funções envolvidas, até que tudo seja feito e controlado conforme descrito;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Procedimentos e instruções devem ser permanentemente atualizados no papel e no fato.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7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46331"/>
            <a:ext cx="8635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1" y="1066200"/>
            <a:ext cx="8293500" cy="28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0312" y="1714619"/>
            <a:ext cx="5313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Estabelecer regras para estacionamento interno;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Sinalizar </a:t>
            </a:r>
            <a:r>
              <a:rPr lang="pt-BR" dirty="0">
                <a:latin typeface="+mn-lt"/>
              </a:rPr>
              <a:t>produtos contidos nos equipamentos de </a:t>
            </a:r>
            <a:r>
              <a:rPr lang="pt-BR" dirty="0" smtClean="0">
                <a:latin typeface="+mn-lt"/>
              </a:rPr>
              <a:t>transporte ( vazios , carregados/contaminados);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Organizar </a:t>
            </a:r>
            <a:r>
              <a:rPr lang="pt-BR" dirty="0">
                <a:latin typeface="+mn-lt"/>
              </a:rPr>
              <a:t>e sinalizar pátios e saídas de emergência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Estabelecer regras para estacionamento  externo, em conformidade com o código de trânsito e RTPP;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45" y="1859913"/>
            <a:ext cx="2777667" cy="21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46331"/>
            <a:ext cx="8635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8283150" cy="28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97866" y="1563638"/>
            <a:ext cx="4758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+mj-lt"/>
              </a:rPr>
              <a:t>Emergência requer: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+mj-lt"/>
              </a:rPr>
              <a:t>Resposta rápida,  planejamento , recursos e pessoal capacitado, pode ser interno,  contratado ou ambos;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+mj-lt"/>
              </a:rPr>
              <a:t>O plano deve ter cenários para os riscos dos produtos considerados e tratativas específicas.</a:t>
            </a:r>
            <a:endParaRPr lang="pt-BR" sz="2000" dirty="0"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7" y="1851671"/>
            <a:ext cx="3435241" cy="22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67744" y="750639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+mn-lt"/>
              </a:rPr>
              <a:t>Modais de avaliação  SASSMAQ : Atendimento à Emergências</a:t>
            </a:r>
          </a:p>
          <a:p>
            <a:pPr lvl="0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É uma avaliação voltada para prestadores de serviços em atendimentos dentro e fora das instalações da empresa.  Este é um serviços associado à indústria, transportadores rodoviários e ferroviários, estações de limpeza , armazéns  e terminais de armazenamento de granéis líquidos, sólidos ou gasosos.</a:t>
            </a:r>
          </a:p>
          <a:p>
            <a:pPr lvl="0" algn="just"/>
            <a:endParaRPr lang="pt-BR" dirty="0">
              <a:latin typeface="+mn-lt"/>
            </a:endParaRPr>
          </a:p>
          <a:p>
            <a:pPr lvl="0" algn="just"/>
            <a:r>
              <a:rPr lang="pt-BR" dirty="0" smtClean="0">
                <a:latin typeface="+mn-lt"/>
              </a:rPr>
              <a:t>É portanto um SASSMAQ relacionado a todos os outros, onde  os aspectos mais fortes da avaliação são : estrutura para tempo de resposta adequado, recursos para atendimento á vazamentos e acidentes em todos os modais , procedimento por produto envolvido no acidente e pessoal altamente preparado para as operações.</a:t>
            </a:r>
            <a:endParaRPr lang="pt-BR" dirty="0"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833"/>
            <a:ext cx="2111236" cy="14630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2111236" cy="12773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684"/>
            <a:ext cx="2111236" cy="15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46331"/>
            <a:ext cx="8635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8" y="1203598"/>
            <a:ext cx="8270570" cy="28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23528" y="1707654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Utilizar apenas estações autorizadas e licenciadas;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Esta instrução deve ser passada a motoristas de maneira formal, no manual ou outro documento escrito;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Verificar o que é feito do resíduos da limpeza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Verificar o  tratamento de efluentes.</a:t>
            </a:r>
            <a:endParaRPr lang="pt-BR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8692"/>
            <a:ext cx="2047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58" y="680712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2" y="1101594"/>
            <a:ext cx="8208912" cy="56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11560" y="199568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Para identificação dos riscos à saúde é preciso informação do produto – FISPQ;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Produtos críticos ou de alta periculosidade devem firmar-se protocolos de condutas entre expedidores e transportadores;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Os riscos devem ser levados ao PPRA e PCMSO</a:t>
            </a:r>
            <a:endParaRPr lang="pt-BR" dirty="0">
              <a:latin typeface="+mn-lt"/>
            </a:endParaRPr>
          </a:p>
        </p:txBody>
      </p:sp>
      <p:pic>
        <p:nvPicPr>
          <p:cNvPr id="1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90" y="2215562"/>
            <a:ext cx="1861900" cy="20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58" y="680712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4" y="1104042"/>
            <a:ext cx="8208911" cy="2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6" y="3726723"/>
            <a:ext cx="8208911" cy="2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1237" y="1707654"/>
            <a:ext cx="6201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Devem ser conduzidas por pessoa especialista, médico do trabalho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Uma vez avaliados devem ser minimizados com medidas de prevenção, seguidas de medidas de controle;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Todas as pessoas devem ser submetidas aos exames periódicos definidos no PCMSO</a:t>
            </a:r>
            <a:endParaRPr lang="pt-BR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1237" y="4064391"/>
            <a:ext cx="820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O controle segue lado a lado com a identificação e prevenção</a:t>
            </a:r>
            <a:endParaRPr lang="pt-BR" sz="1600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05620"/>
            <a:ext cx="1734728" cy="18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58" y="680712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8" y="1203598"/>
            <a:ext cx="8208911" cy="2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8" y="1488850"/>
            <a:ext cx="8208911" cy="2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8" y="3003798"/>
            <a:ext cx="8208910" cy="2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6279" y="1995686"/>
            <a:ext cx="807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Todos os exames previstos no PCMSO devem ser realizados dentro dos prazos;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 mesma tratativa para funcionários e subcontratados expostos aos mesmos riscos.</a:t>
            </a:r>
            <a:endParaRPr lang="pt-BR" sz="16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7831" y="3575506"/>
            <a:ext cx="8048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O médico deve definir como e por quem serão prestados primeiros socorros;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O pessoal envolvido em PA deve ser capacitado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11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8071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5" y="1075548"/>
            <a:ext cx="8496944" cy="57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0" y="1650078"/>
            <a:ext cx="8485149" cy="29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3315" y="2139702"/>
            <a:ext cx="5172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Atender PROCONVE;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Atender critérios CONAMA  fumaça preta e ruídos;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Aplicar controles a  frota própria e subcontratada</a:t>
            </a:r>
            <a:endParaRPr lang="pt-BR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19" y="2434371"/>
            <a:ext cx="2265401" cy="16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8071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3" y="1203598"/>
            <a:ext cx="8485149" cy="29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0" y="3732980"/>
            <a:ext cx="8461669" cy="29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2" y="156363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Atividade com resíduos deve ser apoiada em autorização ambiental;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Os resíduos devem ser classificados conforme sua nocividade e dispostos conforme autorizado;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Deve-se guardar registros de geração e destinação de resíduos e efluentes gerados na operação da empresa.</a:t>
            </a:r>
            <a:endParaRPr lang="pt-BR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82558" y="414008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err="1" smtClean="0">
                <a:latin typeface="+mj-lt"/>
              </a:rPr>
              <a:t>Check</a:t>
            </a:r>
            <a:r>
              <a:rPr lang="pt-BR" sz="1600" dirty="0" smtClean="0">
                <a:latin typeface="+mj-lt"/>
              </a:rPr>
              <a:t> </a:t>
            </a:r>
            <a:r>
              <a:rPr lang="pt-BR" sz="1600" dirty="0" err="1" smtClean="0">
                <a:latin typeface="+mj-lt"/>
              </a:rPr>
              <a:t>list</a:t>
            </a:r>
            <a:r>
              <a:rPr lang="pt-BR" sz="1600" dirty="0" smtClean="0">
                <a:latin typeface="+mj-lt"/>
              </a:rPr>
              <a:t>, bacias de contenção, programa de inspeção e testes de válvulas e </a:t>
            </a:r>
            <a:r>
              <a:rPr lang="pt-BR" sz="1600" dirty="0" err="1" smtClean="0">
                <a:latin typeface="+mj-lt"/>
              </a:rPr>
              <a:t>mangotes</a:t>
            </a:r>
            <a:r>
              <a:rPr lang="pt-BR" sz="1600" dirty="0" smtClean="0">
                <a:latin typeface="+mj-lt"/>
              </a:rPr>
              <a:t>, embalagens seguras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2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8071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2. Saúde</a:t>
            </a:r>
            <a:r>
              <a:rPr lang="pt-BR" b="1" i="1" dirty="0">
                <a:latin typeface="+mj-lt"/>
              </a:rPr>
              <a:t>, Segurança e Meio Ambiente</a:t>
            </a:r>
            <a:r>
              <a:rPr lang="pt-BR" dirty="0" smtClean="0"/>
              <a:t>;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0" y="1231984"/>
            <a:ext cx="8392551" cy="52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5" y="2636664"/>
            <a:ext cx="8390995" cy="29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7688" y="1752442"/>
            <a:ext cx="837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Definir uma política de subcontratação para adoção dos valores da empresa;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Promover troca de informações e análise de desempenho das subcontratadas</a:t>
            </a:r>
            <a:endParaRPr lang="pt-BR" sz="1600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7964" y="3063661"/>
            <a:ext cx="8375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Subcontratações de longo prazo devem estar muito próximas dos procedimentos da contratante;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De curto prazo deve atender requisitos legais e acompanhar as principais regras de segurança.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46331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3. Equipamentos:</a:t>
            </a:r>
          </a:p>
          <a:p>
            <a:endParaRPr lang="pt-BR" sz="1600" dirty="0" smtClean="0">
              <a:latin typeface="+mn-lt"/>
            </a:endParaRPr>
          </a:p>
          <a:p>
            <a:r>
              <a:rPr lang="pt-BR" sz="1600" dirty="0" smtClean="0">
                <a:latin typeface="+mn-lt"/>
              </a:rPr>
              <a:t>Especificar , selecionar o equipamento adequado ao produto e à operação, possuir um efetivo programa de manutenção preventiva  são aspectos avaliados pelo SASSMAQ:</a:t>
            </a:r>
            <a:endParaRPr lang="pt-BR" sz="1600" dirty="0">
              <a:latin typeface="+mn-lt"/>
            </a:endParaRPr>
          </a:p>
        </p:txBody>
      </p:sp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3678"/>
            <a:ext cx="8136904" cy="71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17959" y="2716601"/>
            <a:ext cx="549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As especificações aplicam-se a equipamentos próprios e a arrendados;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Devem ser concordantes com as necessidades da operação logística proposta;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Uma pessoa deve ser preparada para conferir entrada de equipamentos, de acordo com as especificações.</a:t>
            </a:r>
            <a:endParaRPr lang="pt-BR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923678"/>
            <a:ext cx="1772704" cy="23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4633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3. Equipamentos:</a:t>
            </a:r>
          </a:p>
          <a:p>
            <a:endParaRPr lang="pt-BR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" y="1292662"/>
            <a:ext cx="8136904" cy="4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19474" y="2043593"/>
            <a:ext cx="4450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Os programas de manutenção e inspeção devem abranger a parte rodante e equipamentos, acessórios de segurança, de carga e descarga</a:t>
            </a:r>
            <a:endParaRPr lang="pt-BR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9702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4633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3. Equipamentos:</a:t>
            </a:r>
          </a:p>
          <a:p>
            <a:endParaRPr lang="pt-BR" dirty="0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2" y="1292662"/>
            <a:ext cx="8127558" cy="2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2" y="3009256"/>
            <a:ext cx="8127558" cy="2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11312" y="1910901"/>
            <a:ext cx="79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Tal e qual a frota própria, para as subcontratadas os programas de manutenção e inspeção devem abranger a parte rodante e equipamentos, acessórios de segurança, de carga e descarga</a:t>
            </a:r>
            <a:endParaRPr lang="pt-BR" sz="1600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1233" y="3431491"/>
            <a:ext cx="803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Este aspecto não se limita a inspeções legais, as promovidas dentro da empresa devem seguir os mesmos critérios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8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343396" y="646330"/>
            <a:ext cx="6333060" cy="39331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t-BR" sz="1800" b="1" i="1" dirty="0" smtClean="0">
                <a:cs typeface="Times New Roman" panose="02020603050405020304" pitchFamily="18" charset="0"/>
              </a:rPr>
              <a:t>O CDI-T </a:t>
            </a:r>
            <a:r>
              <a:rPr lang="pt-BR" sz="1800" dirty="0" smtClean="0">
                <a:cs typeface="Times New Roman" panose="02020603050405020304" pitchFamily="18" charset="0"/>
              </a:rPr>
              <a:t>é um sistema de avaliação acreditado de âmbito internacional. Não é SASSMAQ,   é o sistema de avaliação desta categoria de prestação de 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t-BR" sz="1800" dirty="0" smtClean="0">
                <a:cs typeface="Times New Roman" panose="02020603050405020304" pitchFamily="18" charset="0"/>
              </a:rPr>
              <a:t>serviços logísticos: terminais de granéis.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cs typeface="Times New Roman" panose="02020603050405020304" pitchFamily="18" charset="0"/>
              </a:rPr>
              <a:t>O sistema tem 3 categorias de questões :</a:t>
            </a:r>
          </a:p>
          <a:p>
            <a:pPr fontAlgn="auto">
              <a:spcAft>
                <a:spcPts val="0"/>
              </a:spcAft>
            </a:pPr>
            <a:r>
              <a:rPr lang="pt-BR" sz="1800" dirty="0" smtClean="0">
                <a:cs typeface="Times New Roman" panose="02020603050405020304" pitchFamily="18" charset="0"/>
              </a:rPr>
              <a:t>TPQ – </a:t>
            </a:r>
            <a:r>
              <a:rPr lang="pt-BR" sz="1800" dirty="0" err="1" smtClean="0">
                <a:cs typeface="Times New Roman" panose="02020603050405020304" pitchFamily="18" charset="0"/>
              </a:rPr>
              <a:t>Terminals</a:t>
            </a:r>
            <a:r>
              <a:rPr lang="pt-BR" sz="1800" dirty="0" smtClean="0"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cs typeface="Times New Roman" panose="02020603050405020304" pitchFamily="18" charset="0"/>
              </a:rPr>
              <a:t>Particulars</a:t>
            </a:r>
            <a:r>
              <a:rPr lang="pt-BR" sz="1800" dirty="0" smtClean="0"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cs typeface="Times New Roman" panose="02020603050405020304" pitchFamily="18" charset="0"/>
              </a:rPr>
              <a:t>Questions</a:t>
            </a:r>
            <a:r>
              <a:rPr lang="pt-BR" sz="1800" dirty="0" smtClean="0">
                <a:cs typeface="Times New Roman" panose="02020603050405020304" pitchFamily="18" charset="0"/>
              </a:rPr>
              <a:t> – onde são definidas que requisitos são aplicáveis a estrutura do terminal e tipo de produtos que armazena;</a:t>
            </a:r>
          </a:p>
          <a:p>
            <a:pPr fontAlgn="auto">
              <a:spcAft>
                <a:spcPts val="0"/>
              </a:spcAft>
            </a:pPr>
            <a:r>
              <a:rPr lang="pt-BR" sz="1800" dirty="0" smtClean="0">
                <a:cs typeface="Times New Roman" panose="02020603050405020304" pitchFamily="18" charset="0"/>
              </a:rPr>
              <a:t>SI – Self </a:t>
            </a:r>
            <a:r>
              <a:rPr lang="pt-BR" sz="1800" dirty="0" err="1" smtClean="0">
                <a:cs typeface="Times New Roman" panose="02020603050405020304" pitchFamily="18" charset="0"/>
              </a:rPr>
              <a:t>Inspection</a:t>
            </a:r>
            <a:r>
              <a:rPr lang="pt-BR" sz="1800" dirty="0" smtClean="0"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cs typeface="Times New Roman" panose="02020603050405020304" pitchFamily="18" charset="0"/>
              </a:rPr>
              <a:t>Question</a:t>
            </a:r>
            <a:r>
              <a:rPr lang="pt-BR" sz="1800" dirty="0" smtClean="0">
                <a:cs typeface="Times New Roman" panose="02020603050405020304" pitchFamily="18" charset="0"/>
              </a:rPr>
              <a:t> : procedimentos e inspeção prévia feita pelo próprio terminal antes de solicitar acreditação por organismos certificadores;</a:t>
            </a:r>
          </a:p>
          <a:p>
            <a:pPr fontAlgn="auto">
              <a:spcAft>
                <a:spcPts val="0"/>
              </a:spcAft>
            </a:pPr>
            <a:r>
              <a:rPr lang="pt-BR" sz="1800" dirty="0" smtClean="0">
                <a:cs typeface="Times New Roman" panose="02020603050405020304" pitchFamily="18" charset="0"/>
              </a:rPr>
              <a:t>I – </a:t>
            </a:r>
            <a:r>
              <a:rPr lang="pt-BR" sz="1800" dirty="0" err="1" smtClean="0">
                <a:cs typeface="Times New Roman" panose="02020603050405020304" pitchFamily="18" charset="0"/>
              </a:rPr>
              <a:t>Inspection</a:t>
            </a:r>
            <a:r>
              <a:rPr lang="pt-BR" sz="1800" dirty="0" smtClean="0"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cs typeface="Times New Roman" panose="02020603050405020304" pitchFamily="18" charset="0"/>
              </a:rPr>
              <a:t>questions</a:t>
            </a:r>
            <a:r>
              <a:rPr lang="pt-BR" sz="1800" dirty="0" smtClean="0">
                <a:cs typeface="Times New Roman" panose="02020603050405020304" pitchFamily="18" charset="0"/>
              </a:rPr>
              <a:t> – aplicadas pelo inspetor externo com acreditação  internacional.</a:t>
            </a:r>
            <a:endParaRPr lang="pt-BR" sz="1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6331"/>
            <a:ext cx="2343397" cy="17093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" y="2355726"/>
            <a:ext cx="2331423" cy="17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5664" y="646331"/>
            <a:ext cx="827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4. Planejamento </a:t>
            </a:r>
            <a:r>
              <a:rPr lang="pt-BR" b="1" i="1" dirty="0">
                <a:latin typeface="+mj-lt"/>
              </a:rPr>
              <a:t>das </a:t>
            </a:r>
            <a:r>
              <a:rPr lang="pt-BR" b="1" i="1" dirty="0" smtClean="0">
                <a:latin typeface="+mj-lt"/>
              </a:rPr>
              <a:t>Operações</a:t>
            </a:r>
          </a:p>
          <a:p>
            <a:pPr algn="just"/>
            <a:endParaRPr lang="pt-BR" sz="1600" dirty="0" smtClean="0">
              <a:latin typeface="+mn-lt"/>
            </a:endParaRPr>
          </a:p>
          <a:p>
            <a:pPr algn="just"/>
            <a:r>
              <a:rPr lang="pt-BR" sz="1600" dirty="0" smtClean="0">
                <a:latin typeface="+mn-lt"/>
              </a:rPr>
              <a:t>O SASSMAQ destaca dentro das preocupações com o planejamento de operações,  as trocas de informações entre prestadoras de serviços e embarcadores e o nível de informações que o motorista possui sobre os riscos da operação, produto e a operação propriamente dita. </a:t>
            </a:r>
            <a:endParaRPr lang="pt-BR" sz="1600" dirty="0">
              <a:latin typeface="+mn-lt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4" y="2214119"/>
            <a:ext cx="8239301" cy="7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4327" y="2943757"/>
            <a:ext cx="8246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As informações das companhias expedidoras devem ser repassadas a todas as áreas envolvidas :  volumes, embalagens, horários de carregamento, tipos de veículos adequados á operação, restrições do cliente etc.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Fazer a implementação interna do contrato de prestação de serviços : manutenção, operação, SAC, HSE, suprimentos, portarias/patrimonial, etc.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6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5664" y="646331"/>
            <a:ext cx="827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4. Planejamento </a:t>
            </a:r>
            <a:r>
              <a:rPr lang="pt-BR" b="1" i="1" dirty="0">
                <a:latin typeface="+mj-lt"/>
              </a:rPr>
              <a:t>das </a:t>
            </a:r>
            <a:r>
              <a:rPr lang="pt-BR" b="1" i="1" dirty="0" smtClean="0">
                <a:latin typeface="+mj-lt"/>
              </a:rPr>
              <a:t>Operações</a:t>
            </a:r>
          </a:p>
          <a:p>
            <a:pPr algn="just"/>
            <a:endParaRPr lang="pt-BR" sz="1600" dirty="0" smtClean="0">
              <a:latin typeface="+mn-lt"/>
            </a:endParaRP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4" y="1131590"/>
            <a:ext cx="8239301" cy="60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75664" y="1838603"/>
            <a:ext cx="5258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Um Manual com instruções detalhadas para motoristas deve ser elaborado;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 linguagem deve ser compreensível e as informações atualizadas;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 ser distribuído a todos os motoristas da frota própria e subcontratada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28201"/>
            <a:ext cx="1381036" cy="2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5664" y="646331"/>
            <a:ext cx="827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4. Planejamento </a:t>
            </a:r>
            <a:r>
              <a:rPr lang="pt-BR" b="1" i="1" dirty="0">
                <a:latin typeface="+mj-lt"/>
              </a:rPr>
              <a:t>das </a:t>
            </a:r>
            <a:r>
              <a:rPr lang="pt-BR" b="1" i="1" dirty="0" smtClean="0">
                <a:latin typeface="+mj-lt"/>
              </a:rPr>
              <a:t>Operações</a:t>
            </a:r>
          </a:p>
          <a:p>
            <a:pPr algn="just"/>
            <a:endParaRPr lang="pt-BR" sz="1600" dirty="0" smtClean="0">
              <a:latin typeface="+mn-lt"/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0" y="3488169"/>
            <a:ext cx="8229954" cy="2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1323101"/>
            <a:ext cx="8229954" cy="2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05573" y="1851670"/>
            <a:ext cx="8246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Rotas devem ser previamente avaliadas quanto aos riscos e monitoradas;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Os  motoristas devem ser informados da rota a seguir e rotas alternativas, quando o caso;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Restrições de uso de vias devem ser considerados no planejamento.</a:t>
            </a:r>
            <a:endParaRPr lang="pt-BR" sz="1600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4327" y="3877826"/>
            <a:ext cx="82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Elaborar um procedimento para carga e descarga;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Todo o pessoal envolvido nestas operações deve ser treinado.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1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5664" y="646331"/>
            <a:ext cx="827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4. Planejamento </a:t>
            </a:r>
            <a:r>
              <a:rPr lang="pt-BR" b="1" i="1" dirty="0">
                <a:latin typeface="+mj-lt"/>
              </a:rPr>
              <a:t>das </a:t>
            </a:r>
            <a:r>
              <a:rPr lang="pt-BR" b="1" i="1" dirty="0" smtClean="0">
                <a:latin typeface="+mj-lt"/>
              </a:rPr>
              <a:t>Operações</a:t>
            </a:r>
          </a:p>
          <a:p>
            <a:pPr algn="just"/>
            <a:endParaRPr lang="pt-BR" sz="1600" dirty="0" smtClean="0">
              <a:latin typeface="+mn-lt"/>
            </a:endParaRPr>
          </a:p>
        </p:txBody>
      </p:sp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4" y="1119205"/>
            <a:ext cx="8272688" cy="2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6" y="1404758"/>
            <a:ext cx="8261443" cy="28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6" y="2786362"/>
            <a:ext cx="8249757" cy="2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9" y="3076201"/>
            <a:ext cx="8250764" cy="2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5664" y="1995686"/>
            <a:ext cx="589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n-lt"/>
              </a:rPr>
              <a:t>Elaborar um </a:t>
            </a:r>
            <a:r>
              <a:rPr lang="pt-BR" dirty="0" err="1" smtClean="0">
                <a:latin typeface="+mn-lt"/>
              </a:rPr>
              <a:t>check-list</a:t>
            </a:r>
            <a:r>
              <a:rPr lang="pt-BR" dirty="0" smtClean="0">
                <a:latin typeface="+mn-lt"/>
              </a:rPr>
              <a:t> completo e aplicar antes e depois do carregamento.</a:t>
            </a:r>
            <a:endParaRPr lang="pt-BR" dirty="0"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47622" y="3360796"/>
            <a:ext cx="82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Para frota própria ou contratada  é mandatório controlar horas de direção e descanso de motoristas 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Política de velocidade;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Atendimento às regras de segurança da empresa.</a:t>
            </a:r>
            <a:endParaRPr lang="pt-BR" sz="1600" dirty="0"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1" y="1689724"/>
            <a:ext cx="935419" cy="9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5664" y="646331"/>
            <a:ext cx="827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4. Planejamento </a:t>
            </a:r>
            <a:r>
              <a:rPr lang="pt-BR" b="1" i="1" dirty="0">
                <a:latin typeface="+mj-lt"/>
              </a:rPr>
              <a:t>das </a:t>
            </a:r>
            <a:r>
              <a:rPr lang="pt-BR" b="1" i="1" dirty="0" smtClean="0">
                <a:latin typeface="+mj-lt"/>
              </a:rPr>
              <a:t>Operações</a:t>
            </a:r>
          </a:p>
          <a:p>
            <a:pPr algn="just"/>
            <a:endParaRPr lang="pt-BR" sz="1600" dirty="0" smtClean="0">
              <a:latin typeface="+mn-lt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5" y="1261884"/>
            <a:ext cx="8249978" cy="2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3328" y="1919610"/>
            <a:ext cx="5702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Desde a coleta até a entrega a viagem deve ser planejada;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Os motoristas devem conhecer o planejamento e participar;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Os motoristas devem estar em contato com a base expedidora até o retorno da viagem;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A seleção de rotas e  analise de risco das rotas deve preceder a operação.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82" y="2139702"/>
            <a:ext cx="2391774" cy="15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7825" y="830997"/>
            <a:ext cx="8328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4. Planejamento </a:t>
            </a:r>
            <a:r>
              <a:rPr lang="pt-BR" b="1" i="1" dirty="0">
                <a:latin typeface="+mj-lt"/>
              </a:rPr>
              <a:t>das </a:t>
            </a:r>
            <a:r>
              <a:rPr lang="pt-BR" b="1" i="1" dirty="0" smtClean="0">
                <a:latin typeface="+mj-lt"/>
              </a:rPr>
              <a:t>Operações</a:t>
            </a:r>
          </a:p>
        </p:txBody>
      </p:sp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5" y="1429668"/>
            <a:ext cx="8224944" cy="5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5" y="2961905"/>
            <a:ext cx="8215035" cy="28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41381" y="1988270"/>
            <a:ext cx="820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Documentos de coleta e entrega devem ser organizados e retidos;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Deve haver controle se todas as coletas programadas foram executadas;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Informações importantes da operação devem ser levadas à ordem de coleta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1381" y="3432036"/>
            <a:ext cx="820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+mj-lt"/>
              </a:rPr>
              <a:t>O contrato de prestação de serviços deve esclarecer as responsabilidades por seguro de carga;</a:t>
            </a:r>
          </a:p>
        </p:txBody>
      </p:sp>
    </p:spTree>
    <p:extLst>
      <p:ext uri="{BB962C8B-B14F-4D97-AF65-F5344CB8AC3E}">
        <p14:creationId xmlns:p14="http://schemas.microsoft.com/office/powerpoint/2010/main" val="13027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669311"/>
            <a:ext cx="8030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j-lt"/>
              </a:rPr>
              <a:t>5. Segurança </a:t>
            </a:r>
            <a:r>
              <a:rPr lang="pt-BR" b="1" i="1" dirty="0">
                <a:latin typeface="+mj-lt"/>
              </a:rPr>
              <a:t>patrimonial e </a:t>
            </a:r>
            <a:r>
              <a:rPr lang="pt-BR" b="1" i="1" dirty="0" smtClean="0">
                <a:latin typeface="+mj-lt"/>
              </a:rPr>
              <a:t>confidencialidade</a:t>
            </a:r>
          </a:p>
          <a:p>
            <a:pPr algn="just"/>
            <a:r>
              <a:rPr lang="pt-BR" sz="1600" dirty="0" smtClean="0">
                <a:latin typeface="+mj-lt"/>
              </a:rPr>
              <a:t>Será avaliada a política, instalações, procedimentos e preparação de pessoas  da empresa, para proteger bens próprios e de terceiros, produtos e atividades de risco</a:t>
            </a:r>
            <a:endParaRPr lang="pt-BR" dirty="0"/>
          </a:p>
        </p:txBody>
      </p:sp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3" y="1531085"/>
            <a:ext cx="7776864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3" y="3011211"/>
            <a:ext cx="7776864" cy="2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1" y="3621740"/>
            <a:ext cx="7776864" cy="2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92518" y="2426436"/>
            <a:ext cx="774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Deve haver análise de riscos patrimoniais e programa de gerenciamento – PGR;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Procedimentos e treinamentos devem ser periodicamente revisados</a:t>
            </a:r>
            <a:endParaRPr lang="pt-BR" sz="16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7584" y="3280149"/>
            <a:ext cx="774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Regras de controle de acesso devem ser cumpridas por todos os níveis funcionais</a:t>
            </a:r>
            <a:endParaRPr lang="pt-BR" sz="16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54299" y="3935546"/>
            <a:ext cx="774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Deve haver manutenção dos sistemas e inspeções com testes de funcionamento;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As inspeções devem ser registradas e analisadas.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0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69472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n-lt"/>
              </a:rPr>
              <a:t>6. Inspeção do local</a:t>
            </a:r>
          </a:p>
          <a:p>
            <a:r>
              <a:rPr lang="pt-BR" sz="1600" dirty="0" smtClean="0">
                <a:latin typeface="+mn-lt"/>
              </a:rPr>
              <a:t>Nesta  área de avaliação o auditor vai buscar evidências de conformidade com o manual do SASSMAQ e Guia para as condições da edificação e processos que se realizam na empresa.</a:t>
            </a:r>
            <a:endParaRPr lang="pt-BR" sz="2000" dirty="0">
              <a:latin typeface="+mn-lt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796"/>
            <a:ext cx="7992888" cy="65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249974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j-lt"/>
              </a:rPr>
              <a:t>São aspectos relevantes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Permissões de funcionamento, alvarás e licenças;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Manutenção das instalações da empresa;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Inspeção periódica e registros das inspeções;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Teste de funcionamento dos sistemas;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Vistorias das cercanias;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Sinalização de pátios e vias de circulação;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Sinalização geral de segurança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1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69472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+mn-lt"/>
              </a:rPr>
              <a:t>6. Inspeção do local</a:t>
            </a:r>
          </a:p>
          <a:p>
            <a:r>
              <a:rPr lang="pt-BR" sz="1600" dirty="0" smtClean="0">
                <a:latin typeface="+mn-lt"/>
              </a:rPr>
              <a:t>Nesta  área de avaliação o auditor vai buscar evidências de conformidade com o manual do SASSMAQ e Guia para as condições da edificação e processos que se realizam na empresa.</a:t>
            </a:r>
            <a:endParaRPr lang="pt-BR" sz="2000" dirty="0">
              <a:latin typeface="+mn-lt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4" y="1516371"/>
            <a:ext cx="7992888" cy="2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7" y="3107444"/>
            <a:ext cx="7992888" cy="26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7" y="3763249"/>
            <a:ext cx="7992888" cy="2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7194" y="179411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Equipamentos estacionários de estocagem devem ser periodicamente vistoriado e testado quanto a vazamentos;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Devem ser aterrados;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Devem possuir bacia de contenção;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n-lt"/>
              </a:rPr>
              <a:t>Sistema de espuma para combate à incêndio.</a:t>
            </a:r>
            <a:endParaRPr lang="pt-BR" sz="16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3424695"/>
            <a:ext cx="7908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Aplicar </a:t>
            </a:r>
            <a:r>
              <a:rPr lang="pt-BR" sz="1600" dirty="0" err="1" smtClean="0">
                <a:latin typeface="+mj-lt"/>
              </a:rPr>
              <a:t>check-list</a:t>
            </a:r>
            <a:r>
              <a:rPr lang="pt-BR" sz="1600" dirty="0" smtClean="0">
                <a:latin typeface="+mj-lt"/>
              </a:rPr>
              <a:t> e emitir relatórios de vistorias</a:t>
            </a:r>
            <a:endParaRPr lang="pt-BR" sz="16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1233" y="4058657"/>
            <a:ext cx="790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Definir procedimento prevendo regras de manuseio e proteção com EPIS;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+mj-lt"/>
              </a:rPr>
              <a:t>Armazenar de acordo com as informações da FISPQ.</a:t>
            </a:r>
            <a:endParaRPr lang="pt-BR" sz="1600" dirty="0"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87" y="2251081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203598"/>
            <a:ext cx="7908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j-lt"/>
              </a:rPr>
              <a:t>Agradecemos sua presença e participação neste curso.</a:t>
            </a:r>
          </a:p>
          <a:p>
            <a:endParaRPr lang="pt-BR" sz="1600" dirty="0">
              <a:latin typeface="+mj-lt"/>
            </a:endParaRPr>
          </a:p>
          <a:p>
            <a:r>
              <a:rPr lang="pt-BR" sz="1600" dirty="0" smtClean="0">
                <a:latin typeface="+mj-lt"/>
              </a:rPr>
              <a:t>Em caso de dúvidas que  venham a surgir após a realização deste curso e as discussões promovidas entre instrutor e participantes, solicitamos consultar a página do Sassmaq – </a:t>
            </a:r>
            <a:r>
              <a:rPr lang="pt-BR" sz="1600" dirty="0" smtClean="0">
                <a:latin typeface="+mj-lt"/>
                <a:hlinkClick r:id="rId4"/>
              </a:rPr>
              <a:t>www.abiquim.org.br/sassmaq</a:t>
            </a:r>
            <a:r>
              <a:rPr lang="pt-BR" sz="1600" dirty="0" smtClean="0">
                <a:latin typeface="+mj-lt"/>
              </a:rPr>
              <a:t>  em perguntas frequentes ou  contatar a Abiquim pelo e-mail:</a:t>
            </a:r>
            <a:endParaRPr lang="pt-BR" sz="1600" dirty="0">
              <a:latin typeface="+mj-lt"/>
            </a:endParaRPr>
          </a:p>
          <a:p>
            <a:r>
              <a:rPr lang="pt-BR" sz="1600" dirty="0" smtClean="0">
                <a:latin typeface="+mj-lt"/>
                <a:hlinkClick r:id="rId5"/>
              </a:rPr>
              <a:t>sassmaq@abiquim.org.br</a:t>
            </a:r>
            <a:endParaRPr lang="pt-BR" sz="1600" dirty="0" smtClean="0">
              <a:latin typeface="+mj-lt"/>
            </a:endParaRPr>
          </a:p>
          <a:p>
            <a:endParaRPr lang="pt-BR" sz="1600" dirty="0" smtClean="0">
              <a:latin typeface="+mj-lt"/>
            </a:endParaRPr>
          </a:p>
          <a:p>
            <a:endParaRPr lang="pt-BR" sz="1600" dirty="0">
              <a:latin typeface="+mj-lt"/>
            </a:endParaRPr>
          </a:p>
          <a:p>
            <a:pPr algn="ctr"/>
            <a:r>
              <a:rPr lang="pt-BR" sz="3200" dirty="0" smtClean="0">
                <a:latin typeface="+mj-lt"/>
              </a:rPr>
              <a:t>OBRIGADO! 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28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SASSMAQ – Sistema de Avaliação em Saúde, Segurança, Meio Ambiente e Qualidade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699792" y="714210"/>
            <a:ext cx="6264696" cy="358573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2100" b="1" i="1" dirty="0" smtClean="0">
                <a:latin typeface="+mj-lt"/>
                <a:cs typeface="Times New Roman" panose="02020603050405020304" pitchFamily="18" charset="0"/>
              </a:rPr>
              <a:t>O CDI-T possui membros associados em todo mundo, no Brasil os membros são:</a:t>
            </a:r>
          </a:p>
          <a:p>
            <a:pPr algn="just" fontAlgn="auto">
              <a:spcAft>
                <a:spcPts val="0"/>
              </a:spcAft>
            </a:pPr>
            <a:endParaRPr lang="pt-BR" sz="21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Adoni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 Química S A;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Ageo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 Terminais e Armazenagem;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Basf S A;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Brasken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Cattalini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 Terminais Marítimos;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Cesari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 Multimodal;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Copape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 Terminais e Armazenagens Gerais;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err="1" smtClean="0">
                <a:latin typeface="+mj-lt"/>
                <a:cs typeface="Times New Roman" panose="02020603050405020304" pitchFamily="18" charset="0"/>
              </a:rPr>
              <a:t>Stolthaven</a:t>
            </a: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 Santos</a:t>
            </a:r>
          </a:p>
          <a:p>
            <a:pPr algn="just" fontAlgn="auto">
              <a:spcAft>
                <a:spcPts val="0"/>
              </a:spcAft>
            </a:pPr>
            <a:r>
              <a:rPr lang="pt-BR" sz="2100" dirty="0" smtClean="0">
                <a:latin typeface="+mj-lt"/>
                <a:cs typeface="Times New Roman" panose="02020603050405020304" pitchFamily="18" charset="0"/>
              </a:rPr>
              <a:t>União Terminais e Armazéns.</a:t>
            </a:r>
          </a:p>
          <a:p>
            <a:pPr algn="just" fontAlgn="auto">
              <a:spcAft>
                <a:spcPts val="0"/>
              </a:spcAft>
            </a:pPr>
            <a:endParaRPr lang="pt-BR" dirty="0" smtClean="0"/>
          </a:p>
          <a:p>
            <a:pPr algn="just" fontAlgn="auto">
              <a:spcAft>
                <a:spcPts val="0"/>
              </a:spcAft>
            </a:pPr>
            <a:endParaRPr lang="pt-BR" dirty="0" smtClean="0"/>
          </a:p>
          <a:p>
            <a:pPr algn="just" fontAlgn="auto">
              <a:spcAft>
                <a:spcPts val="0"/>
              </a:spcAft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39"/>
            <a:ext cx="26997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767</TotalTime>
  <Words>6385</Words>
  <Application>Microsoft Office PowerPoint</Application>
  <PresentationFormat>Apresentação na tela (16:9)</PresentationFormat>
  <Paragraphs>632</Paragraphs>
  <Slides>89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2" baseType="lpstr">
      <vt:lpstr>Personalizar design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</dc:creator>
  <cp:lastModifiedBy>Eva</cp:lastModifiedBy>
  <cp:revision>85</cp:revision>
  <dcterms:created xsi:type="dcterms:W3CDTF">2014-01-20T18:30:31Z</dcterms:created>
  <dcterms:modified xsi:type="dcterms:W3CDTF">2014-10-20T21:29:28Z</dcterms:modified>
</cp:coreProperties>
</file>