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16/10/2020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Conforme calendário de reuniões, informamos que no dia </a:t>
            </a:r>
            <a:r>
              <a:rPr lang="pt-BR" sz="2800" b="1" dirty="0" smtClean="0"/>
              <a:t>20</a:t>
            </a:r>
            <a:r>
              <a:rPr lang="pt-BR" sz="2800" b="1" dirty="0" smtClean="0"/>
              <a:t>/10/2020</a:t>
            </a:r>
            <a:r>
              <a:rPr lang="pt-BR" sz="2800" b="1" dirty="0" smtClean="0"/>
              <a:t>, terça-feira, às 09h00min,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10ª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/>
              <a:t>do GT </a:t>
            </a:r>
            <a:r>
              <a:rPr lang="pt-BR" sz="3600" b="1" dirty="0" smtClean="0"/>
              <a:t>Insumos Agrícolas.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20 </a:t>
            </a:r>
            <a:r>
              <a:rPr lang="pt-BR" b="1" dirty="0" smtClean="0"/>
              <a:t>de outubro de 2020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09h00min.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/>
              <a:t>(https://</a:t>
            </a:r>
            <a:r>
              <a:rPr lang="pt-BR" b="1" dirty="0" smtClean="0"/>
              <a:t>meet.google.com/yef-bcsc-xru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CEP2R2-PR</a:t>
            </a:r>
            <a:endParaRPr lang="pt-BR" sz="4400" b="1" dirty="0" smtClean="0"/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53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20</cp:revision>
  <dcterms:created xsi:type="dcterms:W3CDTF">2020-01-14T14:29:02Z</dcterms:created>
  <dcterms:modified xsi:type="dcterms:W3CDTF">2020-10-16T19:36:14Z</dcterms:modified>
</cp:coreProperties>
</file>