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6000"/>
            <a:lum/>
          </a:blip>
          <a:srcRect/>
          <a:stretch>
            <a:fillRect t="-30000" b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Conforme calendário de reuniões, informamos que no dia </a:t>
            </a:r>
            <a:r>
              <a:rPr lang="pt-BR" sz="2800" b="1" dirty="0" smtClean="0"/>
              <a:t>13</a:t>
            </a:r>
            <a:r>
              <a:rPr lang="pt-BR" sz="2800" b="1" dirty="0" smtClean="0"/>
              <a:t>/10/2020</a:t>
            </a:r>
            <a:r>
              <a:rPr lang="pt-BR" sz="2800" b="1" dirty="0" smtClean="0"/>
              <a:t>, terça-feira, às 09h00min,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114" y="275669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306146" y="3596318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10ª </a:t>
            </a:r>
            <a:r>
              <a:rPr lang="pt-BR" sz="3600" b="1" dirty="0"/>
              <a:t>R</a:t>
            </a:r>
            <a:r>
              <a:rPr lang="pt-BR" sz="3600" b="1" dirty="0" smtClean="0"/>
              <a:t>eunião </a:t>
            </a:r>
            <a:r>
              <a:rPr lang="pt-BR" sz="3600" b="1" dirty="0"/>
              <a:t>do GT </a:t>
            </a:r>
            <a:r>
              <a:rPr lang="pt-BR" sz="3600" b="1" dirty="0" err="1" smtClean="0"/>
              <a:t>Aquaviário</a:t>
            </a:r>
            <a:r>
              <a:rPr lang="pt-BR" sz="3600" b="1" dirty="0" smtClean="0"/>
              <a:t>.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13</a:t>
            </a:r>
            <a:r>
              <a:rPr lang="pt-BR" b="1" dirty="0" smtClean="0"/>
              <a:t> </a:t>
            </a:r>
            <a:r>
              <a:rPr lang="pt-BR" b="1" dirty="0" smtClean="0"/>
              <a:t>de outubro de 2020 / terça-feira.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09h00min.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Google </a:t>
            </a:r>
            <a:r>
              <a:rPr lang="pt-BR" b="1" dirty="0" err="1" smtClean="0"/>
              <a:t>Meet</a:t>
            </a:r>
            <a:r>
              <a:rPr lang="pt-BR" b="1" dirty="0" smtClean="0"/>
              <a:t>, segue link de </a:t>
            </a:r>
            <a:r>
              <a:rPr lang="pt-BR" b="1" dirty="0"/>
              <a:t>acesso </a:t>
            </a:r>
            <a:r>
              <a:rPr lang="pt-BR" b="1" dirty="0" smtClean="0"/>
              <a:t> </a:t>
            </a:r>
            <a:r>
              <a:rPr lang="pt-BR" b="1" dirty="0"/>
              <a:t>https://meet.google.com/hoo-ndwr-src</a:t>
            </a:r>
            <a:endParaRPr lang="pt-BR" b="1" dirty="0" smtClean="0"/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847" y="326976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579662" y="934051"/>
            <a:ext cx="495402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CEP2R2-PR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37680" y="335784"/>
            <a:ext cx="914400" cy="822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51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Rogerio Marcos de Souza Hammes</cp:lastModifiedBy>
  <cp:revision>17</cp:revision>
  <dcterms:created xsi:type="dcterms:W3CDTF">2020-01-14T14:29:02Z</dcterms:created>
  <dcterms:modified xsi:type="dcterms:W3CDTF">2020-10-09T17:44:46Z</dcterms:modified>
</cp:coreProperties>
</file>