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09/10/2020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Conforme calendário de reuniões, informamos que no dia </a:t>
            </a:r>
            <a:r>
              <a:rPr lang="pt-BR" sz="2800" b="1" dirty="0" smtClean="0"/>
              <a:t>13</a:t>
            </a:r>
            <a:r>
              <a:rPr lang="pt-BR" sz="2800" b="1" dirty="0" smtClean="0"/>
              <a:t>/10/2020</a:t>
            </a:r>
            <a:r>
              <a:rPr lang="pt-BR" sz="2800" b="1" dirty="0" smtClean="0"/>
              <a:t>, terça-feira, às 09h00min,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114" y="275669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306146" y="3596318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10ª </a:t>
            </a:r>
            <a:r>
              <a:rPr lang="pt-BR" sz="3600" b="1" dirty="0"/>
              <a:t>R</a:t>
            </a:r>
            <a:r>
              <a:rPr lang="pt-BR" sz="3600" b="1" dirty="0" smtClean="0"/>
              <a:t>eunião </a:t>
            </a:r>
            <a:r>
              <a:rPr lang="pt-BR" sz="3600" b="1" dirty="0"/>
              <a:t>do GT </a:t>
            </a:r>
            <a:r>
              <a:rPr lang="pt-BR" sz="3600" b="1" dirty="0" err="1" smtClean="0"/>
              <a:t>Aquaviário</a:t>
            </a:r>
            <a:r>
              <a:rPr lang="pt-BR" sz="3600" b="1" dirty="0" smtClean="0"/>
              <a:t>.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13</a:t>
            </a:r>
            <a:r>
              <a:rPr lang="pt-BR" b="1" dirty="0" smtClean="0"/>
              <a:t> </a:t>
            </a:r>
            <a:r>
              <a:rPr lang="pt-BR" b="1" dirty="0" smtClean="0"/>
              <a:t>de outubro de 2020 / 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09h00min.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 </a:t>
            </a:r>
            <a:r>
              <a:rPr lang="pt-BR" b="1" dirty="0"/>
              <a:t>https://meet.google.com/hoo-ndwr-src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7" y="326976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579662" y="934051"/>
            <a:ext cx="49540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CEP2R2-PR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7680" y="335784"/>
            <a:ext cx="914400" cy="82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51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17</cp:revision>
  <dcterms:created xsi:type="dcterms:W3CDTF">2020-01-14T14:29:02Z</dcterms:created>
  <dcterms:modified xsi:type="dcterms:W3CDTF">2020-10-09T17:28:54Z</dcterms:modified>
</cp:coreProperties>
</file>