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04/02/2021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04/02/2021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04/02/2021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04/02/2021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04/02/2021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04/02/2021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04/02/2021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04/02/2021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04/02/2021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04/02/2021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04/02/2021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04/02/2021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Conforme calendário de reuniões, informamos que no dia </a:t>
            </a:r>
            <a:r>
              <a:rPr lang="pt-BR" sz="2800" b="1" dirty="0" smtClean="0"/>
              <a:t>09/02/2021, </a:t>
            </a:r>
            <a:r>
              <a:rPr lang="pt-BR" sz="2800" b="1" dirty="0" smtClean="0"/>
              <a:t>terça-feira, às </a:t>
            </a:r>
            <a:r>
              <a:rPr lang="pt-BR" sz="2800" b="1" dirty="0" smtClean="0"/>
              <a:t>09h30min</a:t>
            </a:r>
            <a:r>
              <a:rPr lang="pt-BR" sz="2800" b="1" dirty="0" smtClean="0"/>
              <a:t>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114" y="275669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306146" y="3596318"/>
            <a:ext cx="1035558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u="sng" dirty="0"/>
              <a:t> </a:t>
            </a:r>
            <a:endParaRPr lang="pt-BR" sz="1600" i="1" u="sng" dirty="0"/>
          </a:p>
          <a:p>
            <a:pPr algn="ctr"/>
            <a:r>
              <a:rPr lang="pt-BR" sz="6000" b="1" i="1" u="sng" dirty="0" smtClean="0">
                <a:solidFill>
                  <a:srgbClr val="FF0000"/>
                </a:solidFill>
              </a:rPr>
              <a:t>11ª </a:t>
            </a:r>
            <a:r>
              <a:rPr lang="pt-BR" sz="6000" b="1" i="1" u="sng" dirty="0">
                <a:solidFill>
                  <a:srgbClr val="FF0000"/>
                </a:solidFill>
              </a:rPr>
              <a:t>R</a:t>
            </a:r>
            <a:r>
              <a:rPr lang="pt-BR" sz="6000" b="1" i="1" u="sng" dirty="0" smtClean="0">
                <a:solidFill>
                  <a:srgbClr val="FF0000"/>
                </a:solidFill>
              </a:rPr>
              <a:t>eunião </a:t>
            </a:r>
            <a:r>
              <a:rPr lang="pt-BR" sz="6000" b="1" i="1" u="sng" dirty="0">
                <a:solidFill>
                  <a:srgbClr val="FF0000"/>
                </a:solidFill>
              </a:rPr>
              <a:t>do GT </a:t>
            </a:r>
            <a:r>
              <a:rPr lang="pt-BR" sz="6000" b="1" i="1" u="sng" dirty="0" err="1" smtClean="0">
                <a:solidFill>
                  <a:srgbClr val="FF0000"/>
                </a:solidFill>
              </a:rPr>
              <a:t>Aquaviário</a:t>
            </a:r>
            <a:r>
              <a:rPr lang="pt-BR" sz="6000" b="1" i="1" u="sng" dirty="0" smtClean="0">
                <a:solidFill>
                  <a:srgbClr val="FF0000"/>
                </a:solidFill>
              </a:rPr>
              <a:t>.</a:t>
            </a:r>
            <a:endParaRPr lang="pt-BR" sz="6000" i="1" u="sng" dirty="0">
              <a:solidFill>
                <a:srgbClr val="FF000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09 de fevereiro de 2021/ </a:t>
            </a:r>
            <a:r>
              <a:rPr lang="pt-BR" b="1" dirty="0" smtClean="0"/>
              <a:t>terça-feira.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09h30min</a:t>
            </a:r>
            <a:r>
              <a:rPr lang="pt-BR" b="1" dirty="0" smtClean="0"/>
              <a:t>.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 smtClean="0"/>
              <a:t> </a:t>
            </a:r>
            <a:r>
              <a:rPr lang="pt-BR" b="1" dirty="0"/>
              <a:t>https://meet.google.com/jit-isws-bzi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7" y="326976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579662" y="934051"/>
            <a:ext cx="49540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CEP2R2-PR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7680" y="335784"/>
            <a:ext cx="914400" cy="82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HEDERSON LIIBER</cp:lastModifiedBy>
  <cp:revision>18</cp:revision>
  <dcterms:created xsi:type="dcterms:W3CDTF">2020-01-14T14:29:02Z</dcterms:created>
  <dcterms:modified xsi:type="dcterms:W3CDTF">2021-02-04T19:58:32Z</dcterms:modified>
</cp:coreProperties>
</file>