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59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83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6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9379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001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593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9571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590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10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46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853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770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8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53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51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80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055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8912D-9E2B-4E81-8310-09FA9726F200}" type="datetimeFigureOut">
              <a:rPr lang="pt-BR" smtClean="0"/>
              <a:t>05/03/2018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D010F-2FDA-45C9-8C68-B104CAA1B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5441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alend&#225;rio%20de%202018.xls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CEP2R2 - 2018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281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Pauta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hlinkClick r:id="rId2" action="ppaction://hlinkfile"/>
              </a:rPr>
              <a:t>Calendário</a:t>
            </a:r>
            <a:endParaRPr lang="pt-BR" sz="3200" dirty="0" smtClean="0"/>
          </a:p>
          <a:p>
            <a:r>
              <a:rPr lang="pt-BR" sz="3200" dirty="0" smtClean="0"/>
              <a:t>Representantes</a:t>
            </a:r>
          </a:p>
          <a:p>
            <a:r>
              <a:rPr lang="pt-BR" sz="3200" dirty="0" smtClean="0"/>
              <a:t>Objetivos e Direcionamentos</a:t>
            </a:r>
          </a:p>
          <a:p>
            <a:pPr lvl="1"/>
            <a:r>
              <a:rPr lang="pt-BR" sz="2800" dirty="0" smtClean="0"/>
              <a:t>Estatísticas</a:t>
            </a:r>
          </a:p>
          <a:p>
            <a:pPr lvl="1"/>
            <a:r>
              <a:rPr lang="pt-BR" sz="2800" dirty="0" err="1" smtClean="0"/>
              <a:t>GTs</a:t>
            </a:r>
            <a:endParaRPr lang="pt-BR" sz="2800" dirty="0" smtClean="0"/>
          </a:p>
          <a:p>
            <a:pPr lvl="1"/>
            <a:r>
              <a:rPr lang="pt-BR" sz="2800" dirty="0" smtClean="0"/>
              <a:t>Eventos</a:t>
            </a:r>
          </a:p>
          <a:p>
            <a:r>
              <a:rPr lang="pt-BR" sz="3200" dirty="0" smtClean="0"/>
              <a:t>Grupos de </a:t>
            </a:r>
            <a:r>
              <a:rPr lang="pt-BR" sz="3200" dirty="0" err="1" smtClean="0"/>
              <a:t>Whatsapp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486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 Direcionamentos - GTS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0321" y="2336873"/>
            <a:ext cx="10849828" cy="4011676"/>
          </a:xfrm>
        </p:spPr>
        <p:txBody>
          <a:bodyPr>
            <a:normAutofit/>
          </a:bodyPr>
          <a:lstStyle/>
          <a:p>
            <a:pPr lvl="1"/>
            <a:r>
              <a:rPr lang="pt-BR" sz="2800" dirty="0"/>
              <a:t>GT Rodoviário: Melhorar os planos para o atendimento, fazendo ao revisão do Plano de Contingência. Acertar as questões de fiscalização.</a:t>
            </a:r>
          </a:p>
          <a:p>
            <a:pPr lvl="1"/>
            <a:r>
              <a:rPr lang="pt-BR" sz="2800" dirty="0"/>
              <a:t>GT Ferroviário: Retomar as discussões para o processo de fiscalização e atendimento a emergências.</a:t>
            </a:r>
          </a:p>
          <a:p>
            <a:pPr lvl="1"/>
            <a:r>
              <a:rPr lang="pt-BR" sz="2800" dirty="0"/>
              <a:t>GT </a:t>
            </a:r>
            <a:r>
              <a:rPr lang="pt-BR" sz="2800" dirty="0" err="1"/>
              <a:t>Aquaviário</a:t>
            </a:r>
            <a:r>
              <a:rPr lang="pt-BR" sz="2800" dirty="0"/>
              <a:t>: Definir protocolo de atendimento a emergências no Porto e a integração de informações lá. Acompanhar também o desenvolvimento do sistema de controle de cargas PP.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187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e Direcionamentos - GTS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0321" y="2336873"/>
            <a:ext cx="10684365" cy="4133596"/>
          </a:xfrm>
        </p:spPr>
        <p:txBody>
          <a:bodyPr>
            <a:normAutofit lnSpcReduction="10000"/>
          </a:bodyPr>
          <a:lstStyle/>
          <a:p>
            <a:pPr lvl="1"/>
            <a:r>
              <a:rPr lang="pt-BR" sz="2800" dirty="0" smtClean="0"/>
              <a:t>GT </a:t>
            </a:r>
            <a:r>
              <a:rPr lang="pt-BR" sz="2800" dirty="0"/>
              <a:t>Empresas: Estabelecer o método de análise preliminar de identificação de riscos e testar.</a:t>
            </a:r>
          </a:p>
          <a:p>
            <a:pPr lvl="1"/>
            <a:r>
              <a:rPr lang="pt-BR" sz="2800" dirty="0"/>
              <a:t>GT Insumos Agrícolas: Integrar informações e atividades conforme as atividades dos envolvidos no grupo. Fazer visita in loco para fiscalização e verificação dos problemas existentes na prática, como forma de ter mais subsídios para a melhoria nos processos de fiscalização. </a:t>
            </a:r>
          </a:p>
          <a:p>
            <a:pPr lvl="1"/>
            <a:r>
              <a:rPr lang="pt-BR" sz="2800" dirty="0"/>
              <a:t>GT Ensino: Retomar ações de definição dos parâmetros necessários para o desenvolvimento dos profissionais envolvidos com as atividades que envolvem produtos perigosos.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878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 e Direcionamentos - </a:t>
            </a:r>
            <a:r>
              <a:rPr lang="pt-BR" dirty="0" smtClean="0"/>
              <a:t>Eventos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sz="2800" dirty="0"/>
              <a:t>Fiscalização integrada com o CODESUL.</a:t>
            </a:r>
          </a:p>
          <a:p>
            <a:pPr lvl="1"/>
            <a:r>
              <a:rPr lang="pt-BR" sz="2800" dirty="0"/>
              <a:t>Seminário sobre a atualização de legislação da ANTT. Talvez envolvendo outros atores, outros profissionais que possam trazer mais informações sobre os desastres antrópicos.</a:t>
            </a:r>
          </a:p>
          <a:p>
            <a:pPr lvl="1"/>
            <a:r>
              <a:rPr lang="pt-BR" sz="2800" dirty="0"/>
              <a:t>Seminários, palestras e simulados sobre outros assuntos relacionados com Produtos perigosos.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48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m">
  <a:themeElements>
    <a:clrScheme name="Berlim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Berlim</Template>
  <TotalTime>7</TotalTime>
  <Words>229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Berlim</vt:lpstr>
      <vt:lpstr>CEP2R2 - 2018</vt:lpstr>
      <vt:lpstr>Pauta</vt:lpstr>
      <vt:lpstr>Objetivos e Direcionamentos - GTS</vt:lpstr>
      <vt:lpstr>Objetivos e Direcionamentos - GTS</vt:lpstr>
      <vt:lpstr>Objetivos e Direcionamentos - Eventos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CEP2R2 - 2018</dc:title>
  <dc:creator>marcos vidal</dc:creator>
  <cp:lastModifiedBy>marcos vidal</cp:lastModifiedBy>
  <cp:revision>2</cp:revision>
  <dcterms:created xsi:type="dcterms:W3CDTF">2018-03-05T20:51:08Z</dcterms:created>
  <dcterms:modified xsi:type="dcterms:W3CDTF">2018-03-05T20:58:59Z</dcterms:modified>
</cp:coreProperties>
</file>