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P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PA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35D52-0BA3-4567-94B2-BE4057EDD65E}" type="datetimeFigureOut">
              <a:rPr lang="es-PA" smtClean="0"/>
              <a:pPr/>
              <a:t>07/06/2018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20AC0-E5FE-48B3-9C7B-0E54A0BA9DD9}" type="slidenum">
              <a:rPr lang="es-PA" smtClean="0"/>
              <a:pPr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5068979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35D52-0BA3-4567-94B2-BE4057EDD65E}" type="datetimeFigureOut">
              <a:rPr lang="es-PA" smtClean="0"/>
              <a:pPr/>
              <a:t>07/06/2018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20AC0-E5FE-48B3-9C7B-0E54A0BA9DD9}" type="slidenum">
              <a:rPr lang="es-PA" smtClean="0"/>
              <a:pPr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795926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35D52-0BA3-4567-94B2-BE4057EDD65E}" type="datetimeFigureOut">
              <a:rPr lang="es-PA" smtClean="0"/>
              <a:pPr/>
              <a:t>07/06/2018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20AC0-E5FE-48B3-9C7B-0E54A0BA9DD9}" type="slidenum">
              <a:rPr lang="es-PA" smtClean="0"/>
              <a:pPr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38916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35D52-0BA3-4567-94B2-BE4057EDD65E}" type="datetimeFigureOut">
              <a:rPr lang="es-PA" smtClean="0"/>
              <a:pPr/>
              <a:t>07/06/2018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20AC0-E5FE-48B3-9C7B-0E54A0BA9DD9}" type="slidenum">
              <a:rPr lang="es-PA" smtClean="0"/>
              <a:pPr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042228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35D52-0BA3-4567-94B2-BE4057EDD65E}" type="datetimeFigureOut">
              <a:rPr lang="es-PA" smtClean="0"/>
              <a:pPr/>
              <a:t>07/06/2018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20AC0-E5FE-48B3-9C7B-0E54A0BA9DD9}" type="slidenum">
              <a:rPr lang="es-PA" smtClean="0"/>
              <a:pPr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968679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35D52-0BA3-4567-94B2-BE4057EDD65E}" type="datetimeFigureOut">
              <a:rPr lang="es-PA" smtClean="0"/>
              <a:pPr/>
              <a:t>07/06/2018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20AC0-E5FE-48B3-9C7B-0E54A0BA9DD9}" type="slidenum">
              <a:rPr lang="es-PA" smtClean="0"/>
              <a:pPr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765777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35D52-0BA3-4567-94B2-BE4057EDD65E}" type="datetimeFigureOut">
              <a:rPr lang="es-PA" smtClean="0"/>
              <a:pPr/>
              <a:t>07/06/2018</a:t>
            </a:fld>
            <a:endParaRPr lang="es-PA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20AC0-E5FE-48B3-9C7B-0E54A0BA9DD9}" type="slidenum">
              <a:rPr lang="es-PA" smtClean="0"/>
              <a:pPr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9894844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35D52-0BA3-4567-94B2-BE4057EDD65E}" type="datetimeFigureOut">
              <a:rPr lang="es-PA" smtClean="0"/>
              <a:pPr/>
              <a:t>07/06/2018</a:t>
            </a:fld>
            <a:endParaRPr lang="es-PA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20AC0-E5FE-48B3-9C7B-0E54A0BA9DD9}" type="slidenum">
              <a:rPr lang="es-PA" smtClean="0"/>
              <a:pPr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843462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35D52-0BA3-4567-94B2-BE4057EDD65E}" type="datetimeFigureOut">
              <a:rPr lang="es-PA" smtClean="0"/>
              <a:pPr/>
              <a:t>07/06/2018</a:t>
            </a:fld>
            <a:endParaRPr lang="es-PA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20AC0-E5FE-48B3-9C7B-0E54A0BA9DD9}" type="slidenum">
              <a:rPr lang="es-PA" smtClean="0"/>
              <a:pPr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721701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35D52-0BA3-4567-94B2-BE4057EDD65E}" type="datetimeFigureOut">
              <a:rPr lang="es-PA" smtClean="0"/>
              <a:pPr/>
              <a:t>07/06/2018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20AC0-E5FE-48B3-9C7B-0E54A0BA9DD9}" type="slidenum">
              <a:rPr lang="es-PA" smtClean="0"/>
              <a:pPr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02772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A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35D52-0BA3-4567-94B2-BE4057EDD65E}" type="datetimeFigureOut">
              <a:rPr lang="es-PA" smtClean="0"/>
              <a:pPr/>
              <a:t>07/06/2018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20AC0-E5FE-48B3-9C7B-0E54A0BA9DD9}" type="slidenum">
              <a:rPr lang="es-PA" smtClean="0"/>
              <a:pPr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690502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C35D52-0BA3-4567-94B2-BE4057EDD65E}" type="datetimeFigureOut">
              <a:rPr lang="es-PA" smtClean="0"/>
              <a:pPr/>
              <a:t>07/06/2018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F20AC0-E5FE-48B3-9C7B-0E54A0BA9DD9}" type="slidenum">
              <a:rPr lang="es-PA" smtClean="0"/>
              <a:pPr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838386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36511" y="-132123"/>
            <a:ext cx="9180510" cy="709403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95536" y="2348880"/>
            <a:ext cx="8424936" cy="1470025"/>
          </a:xfrm>
        </p:spPr>
        <p:txBody>
          <a:bodyPr>
            <a:noAutofit/>
          </a:bodyPr>
          <a:lstStyle/>
          <a:p>
            <a:r>
              <a:rPr lang="es-PA" sz="7000" dirty="0" smtClean="0">
                <a:solidFill>
                  <a:schemeClr val="bg1"/>
                </a:solidFill>
                <a:latin typeface="Raleway Light" panose="020B0403030101060003" pitchFamily="34" charset="0"/>
              </a:rPr>
              <a:t>Johanna Granados</a:t>
            </a:r>
            <a:endParaRPr lang="es-PA" sz="7000" dirty="0">
              <a:solidFill>
                <a:schemeClr val="bg1"/>
              </a:solidFill>
              <a:latin typeface="Raleway Light" panose="020B0403030101060003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 rot="16200000">
            <a:off x="5510428" y="1783559"/>
            <a:ext cx="10801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A" sz="1600" dirty="0" smtClean="0">
                <a:solidFill>
                  <a:srgbClr val="660066"/>
                </a:solidFill>
              </a:rPr>
              <a:t>MES 2018</a:t>
            </a:r>
            <a:endParaRPr lang="es-PA" sz="1600" dirty="0"/>
          </a:p>
        </p:txBody>
      </p:sp>
    </p:spTree>
    <p:extLst>
      <p:ext uri="{BB962C8B-B14F-4D97-AF65-F5344CB8AC3E}">
        <p14:creationId xmlns:p14="http://schemas.microsoft.com/office/powerpoint/2010/main" val="164987355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4</Words>
  <Application>Microsoft Office PowerPoint</Application>
  <PresentationFormat>Apresentação na tela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Raleway Light</vt:lpstr>
      <vt:lpstr>Tema de Office</vt:lpstr>
      <vt:lpstr>Johanna Granados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Johanna Granados</dc:title>
  <dc:creator>SHILOH2013</dc:creator>
  <cp:lastModifiedBy>Eduardo Pinheiro</cp:lastModifiedBy>
  <cp:revision>5</cp:revision>
  <dcterms:created xsi:type="dcterms:W3CDTF">2018-05-23T14:53:22Z</dcterms:created>
  <dcterms:modified xsi:type="dcterms:W3CDTF">2018-07-06T12:29:07Z</dcterms:modified>
</cp:coreProperties>
</file>