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79" r:id="rId5"/>
    <p:sldId id="260" r:id="rId6"/>
    <p:sldId id="261" r:id="rId7"/>
    <p:sldId id="271" r:id="rId8"/>
    <p:sldId id="275" r:id="rId9"/>
    <p:sldId id="268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9AD"/>
    <a:srgbClr val="FEFCCE"/>
    <a:srgbClr val="FFFFFF"/>
    <a:srgbClr val="69F709"/>
    <a:srgbClr val="CC3399"/>
    <a:srgbClr val="AE8A24"/>
    <a:srgbClr val="A2C2E8"/>
    <a:srgbClr val="AFCAEB"/>
    <a:srgbClr val="B6CBE4"/>
    <a:srgbClr val="DF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4919" autoAdjust="0"/>
  </p:normalViewPr>
  <p:slideViewPr>
    <p:cSldViewPr>
      <p:cViewPr varScale="1">
        <p:scale>
          <a:sx n="99" d="100"/>
          <a:sy n="99" d="100"/>
        </p:scale>
        <p:origin x="3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1309A-1BA5-4D25-A7DE-2DADCE103AFF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40EA4E61-1971-492B-AFE1-88C6A37B32C6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MÓDULO 1</a:t>
          </a:r>
        </a:p>
      </dgm:t>
    </dgm:pt>
    <dgm:pt modelId="{6356B878-0B1F-4E18-8960-A59AFEBA4AB6}" type="parTrans" cxnId="{C0DD321C-6890-41BF-9671-0AF5768556AD}">
      <dgm:prSet/>
      <dgm:spPr/>
      <dgm:t>
        <a:bodyPr/>
        <a:lstStyle/>
        <a:p>
          <a:endParaRPr lang="pt-BR"/>
        </a:p>
      </dgm:t>
    </dgm:pt>
    <dgm:pt modelId="{89F3B107-7A97-4D04-B75B-A0361E6A9D42}" type="sibTrans" cxnId="{C0DD321C-6890-41BF-9671-0AF5768556AD}">
      <dgm:prSet/>
      <dgm:spPr/>
      <dgm:t>
        <a:bodyPr/>
        <a:lstStyle/>
        <a:p>
          <a:endParaRPr lang="pt-BR"/>
        </a:p>
      </dgm:t>
    </dgm:pt>
    <dgm:pt modelId="{8BADEC54-582A-46E4-8936-039D7C30F529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87313" indent="-87313" algn="l"/>
          <a:r>
            <a:rPr lang="pt-BR" sz="1000" b="1" dirty="0" smtClean="0"/>
            <a:t>AULA 1</a:t>
          </a:r>
          <a:r>
            <a:rPr lang="pt-BR" sz="1000" b="1" dirty="0"/>
            <a:t>: </a:t>
          </a:r>
          <a:r>
            <a:rPr lang="pt-BR" sz="1000" b="0" dirty="0"/>
            <a:t>A </a:t>
          </a:r>
          <a:r>
            <a:rPr lang="pt-BR" sz="1000" dirty="0"/>
            <a:t>resiliência pode salvar a sua vida e a sua cidade.</a:t>
          </a:r>
        </a:p>
      </dgm:t>
    </dgm:pt>
    <dgm:pt modelId="{29FD05B3-AEBF-4426-8364-C006931C3B5B}" type="parTrans" cxnId="{CB0E1385-72A3-464B-9ADE-182088ACCCC8}">
      <dgm:prSet/>
      <dgm:spPr/>
      <dgm:t>
        <a:bodyPr/>
        <a:lstStyle/>
        <a:p>
          <a:endParaRPr lang="pt-BR"/>
        </a:p>
      </dgm:t>
    </dgm:pt>
    <dgm:pt modelId="{9CED376A-4513-4845-B310-7CCC6BC698F0}" type="sibTrans" cxnId="{CB0E1385-72A3-464B-9ADE-182088ACCCC8}">
      <dgm:prSet/>
      <dgm:spPr/>
      <dgm:t>
        <a:bodyPr/>
        <a:lstStyle/>
        <a:p>
          <a:endParaRPr lang="pt-BR"/>
        </a:p>
      </dgm:t>
    </dgm:pt>
    <dgm:pt modelId="{0A1B74E1-CA3D-4AEC-9072-1226D5C5EC32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MÓDULO 2</a:t>
          </a:r>
        </a:p>
      </dgm:t>
    </dgm:pt>
    <dgm:pt modelId="{A6823D65-A540-4543-95C7-6F5BB23847D6}" type="parTrans" cxnId="{AA300063-9016-491D-B44D-4787F4885E20}">
      <dgm:prSet/>
      <dgm:spPr/>
      <dgm:t>
        <a:bodyPr/>
        <a:lstStyle/>
        <a:p>
          <a:endParaRPr lang="pt-BR"/>
        </a:p>
      </dgm:t>
    </dgm:pt>
    <dgm:pt modelId="{3AA0365F-2F80-4F87-AC4C-E1E9F2D36B78}" type="sibTrans" cxnId="{AA300063-9016-491D-B44D-4787F4885E20}">
      <dgm:prSet/>
      <dgm:spPr/>
      <dgm:t>
        <a:bodyPr/>
        <a:lstStyle/>
        <a:p>
          <a:endParaRPr lang="pt-BR"/>
        </a:p>
      </dgm:t>
    </dgm:pt>
    <dgm:pt modelId="{62BF296A-D777-45B6-98ED-9BC40B4A4B85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000" b="1" dirty="0" smtClean="0"/>
            <a:t>AULA 1</a:t>
          </a:r>
          <a:r>
            <a:rPr lang="pt-BR" sz="1000" b="1" dirty="0"/>
            <a:t>: </a:t>
          </a:r>
          <a:r>
            <a:rPr lang="pt-BR" sz="1000" b="0" dirty="0"/>
            <a:t>PASSO 1 - </a:t>
          </a:r>
          <a:r>
            <a:rPr lang="pt-BR" sz="1000" dirty="0"/>
            <a:t>Organização para a resiliência aos desastres.</a:t>
          </a:r>
        </a:p>
      </dgm:t>
    </dgm:pt>
    <dgm:pt modelId="{006D8165-1A31-4043-8624-5335208C7A95}" type="parTrans" cxnId="{9F43E5F3-8303-47CE-A15E-F8A8CEC3D938}">
      <dgm:prSet/>
      <dgm:spPr/>
      <dgm:t>
        <a:bodyPr/>
        <a:lstStyle/>
        <a:p>
          <a:endParaRPr lang="pt-BR"/>
        </a:p>
      </dgm:t>
    </dgm:pt>
    <dgm:pt modelId="{B4D137EA-8D7F-4B03-B3CE-80D3B3CF42D7}" type="sibTrans" cxnId="{9F43E5F3-8303-47CE-A15E-F8A8CEC3D938}">
      <dgm:prSet/>
      <dgm:spPr/>
      <dgm:t>
        <a:bodyPr/>
        <a:lstStyle/>
        <a:p>
          <a:endParaRPr lang="pt-BR"/>
        </a:p>
      </dgm:t>
    </dgm:pt>
    <dgm:pt modelId="{B6CE4F9B-B33A-4A7C-BCCC-DADB4BF279EC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000" b="1" dirty="0" smtClean="0"/>
            <a:t>AULA 2</a:t>
          </a:r>
          <a:r>
            <a:rPr lang="pt-BR" sz="1000" b="1" dirty="0"/>
            <a:t>: </a:t>
          </a:r>
          <a:r>
            <a:rPr lang="pt-BR" sz="1000" b="0" dirty="0"/>
            <a:t>PASSO 2 - </a:t>
          </a:r>
          <a:r>
            <a:rPr lang="pt-BR" sz="1000" dirty="0"/>
            <a:t>Identificar, compreender e utilizar os cenários de riscos atuais e futuros.</a:t>
          </a:r>
        </a:p>
      </dgm:t>
    </dgm:pt>
    <dgm:pt modelId="{FF1C33CE-D830-4219-A419-09144F991788}" type="parTrans" cxnId="{D65632B2-C788-4182-9212-1583F7A8D9E4}">
      <dgm:prSet/>
      <dgm:spPr/>
      <dgm:t>
        <a:bodyPr/>
        <a:lstStyle/>
        <a:p>
          <a:endParaRPr lang="pt-BR"/>
        </a:p>
      </dgm:t>
    </dgm:pt>
    <dgm:pt modelId="{56328805-7DAB-4694-9057-45C88EC2EAB6}" type="sibTrans" cxnId="{D65632B2-C788-4182-9212-1583F7A8D9E4}">
      <dgm:prSet/>
      <dgm:spPr/>
      <dgm:t>
        <a:bodyPr/>
        <a:lstStyle/>
        <a:p>
          <a:endParaRPr lang="pt-BR"/>
        </a:p>
      </dgm:t>
    </dgm:pt>
    <dgm:pt modelId="{8AB98658-2584-4833-8A12-BE463C61E6C7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MÓDULO 3</a:t>
          </a:r>
        </a:p>
      </dgm:t>
    </dgm:pt>
    <dgm:pt modelId="{207E2ABE-33F5-4B63-B5A2-CF194D1CCB10}" type="parTrans" cxnId="{34A3C326-C2EF-4B68-9A42-A5A282E77AF9}">
      <dgm:prSet/>
      <dgm:spPr/>
      <dgm:t>
        <a:bodyPr/>
        <a:lstStyle/>
        <a:p>
          <a:endParaRPr lang="pt-BR"/>
        </a:p>
      </dgm:t>
    </dgm:pt>
    <dgm:pt modelId="{0522D77D-74E4-4857-9396-E0E4A5FC300B}" type="sibTrans" cxnId="{34A3C326-C2EF-4B68-9A42-A5A282E77AF9}">
      <dgm:prSet/>
      <dgm:spPr/>
      <dgm:t>
        <a:bodyPr/>
        <a:lstStyle/>
        <a:p>
          <a:endParaRPr lang="pt-BR"/>
        </a:p>
      </dgm:t>
    </dgm:pt>
    <dgm:pt modelId="{BBC1A3D1-DBD0-4A45-B7BD-55A4B6B571FD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000" b="1" dirty="0" smtClean="0"/>
            <a:t>AULA 1</a:t>
          </a:r>
          <a:r>
            <a:rPr lang="pt-BR" sz="1000" b="1" dirty="0"/>
            <a:t>: </a:t>
          </a:r>
          <a:r>
            <a:rPr lang="pt-BR" sz="1000" b="0" dirty="0"/>
            <a:t>PASSO 5 - </a:t>
          </a:r>
          <a:r>
            <a:rPr lang="pt-BR" sz="1000" dirty="0"/>
            <a:t>Proteger as zonas naturais de amortização para melhorar as funções protetoras dos ecossistemas.</a:t>
          </a:r>
        </a:p>
      </dgm:t>
    </dgm:pt>
    <dgm:pt modelId="{B7105BE8-FE40-4EBD-A61B-BC8220053752}" type="parTrans" cxnId="{D06589AD-410A-4156-AD98-9D51B0FADA18}">
      <dgm:prSet/>
      <dgm:spPr/>
      <dgm:t>
        <a:bodyPr/>
        <a:lstStyle/>
        <a:p>
          <a:endParaRPr lang="pt-BR"/>
        </a:p>
      </dgm:t>
    </dgm:pt>
    <dgm:pt modelId="{522968E2-DA63-4455-8348-980E11EA3F8E}" type="sibTrans" cxnId="{D06589AD-410A-4156-AD98-9D51B0FADA18}">
      <dgm:prSet/>
      <dgm:spPr/>
      <dgm:t>
        <a:bodyPr/>
        <a:lstStyle/>
        <a:p>
          <a:endParaRPr lang="pt-BR"/>
        </a:p>
      </dgm:t>
    </dgm:pt>
    <dgm:pt modelId="{D02A04F1-27CC-4D40-9E8A-EE5B46018098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000" b="1" dirty="0" smtClean="0"/>
            <a:t>AULA 4</a:t>
          </a:r>
          <a:r>
            <a:rPr lang="pt-BR" sz="1000" b="1" dirty="0"/>
            <a:t>: </a:t>
          </a:r>
          <a:r>
            <a:rPr lang="pt-BR" sz="1000" b="0" dirty="0"/>
            <a:t>PASSO 8 - </a:t>
          </a:r>
          <a:r>
            <a:rPr lang="pt-BR" sz="1000" dirty="0"/>
            <a:t>Aumentar a resiliência das infraestruturas.</a:t>
          </a:r>
        </a:p>
      </dgm:t>
    </dgm:pt>
    <dgm:pt modelId="{935D6A12-AA39-4FAE-B54B-FA63D7736922}" type="parTrans" cxnId="{3A4B27E6-EEB8-4E4C-AAF3-DFB7C4DEFAEA}">
      <dgm:prSet/>
      <dgm:spPr/>
      <dgm:t>
        <a:bodyPr/>
        <a:lstStyle/>
        <a:p>
          <a:endParaRPr lang="pt-BR"/>
        </a:p>
      </dgm:t>
    </dgm:pt>
    <dgm:pt modelId="{1DEB63A7-B76B-458F-A1D1-363CFC717B5E}" type="sibTrans" cxnId="{3A4B27E6-EEB8-4E4C-AAF3-DFB7C4DEFAEA}">
      <dgm:prSet/>
      <dgm:spPr/>
      <dgm:t>
        <a:bodyPr/>
        <a:lstStyle/>
        <a:p>
          <a:endParaRPr lang="pt-BR"/>
        </a:p>
      </dgm:t>
    </dgm:pt>
    <dgm:pt modelId="{7E943F00-1875-4882-99E2-E4FB15F556BE}">
      <dgm:prSet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MÓDULO 4</a:t>
          </a:r>
        </a:p>
      </dgm:t>
    </dgm:pt>
    <dgm:pt modelId="{FC57B738-9FFA-4506-964B-4523465330A1}" type="parTrans" cxnId="{9D43D471-70EC-4A6E-8856-BFBD9CA8ED0E}">
      <dgm:prSet/>
      <dgm:spPr/>
      <dgm:t>
        <a:bodyPr/>
        <a:lstStyle/>
        <a:p>
          <a:endParaRPr lang="pt-BR"/>
        </a:p>
      </dgm:t>
    </dgm:pt>
    <dgm:pt modelId="{1BF36C13-77D6-47CF-B5E1-26D672E7A70C}" type="sibTrans" cxnId="{9D43D471-70EC-4A6E-8856-BFBD9CA8ED0E}">
      <dgm:prSet/>
      <dgm:spPr/>
      <dgm:t>
        <a:bodyPr/>
        <a:lstStyle/>
        <a:p>
          <a:endParaRPr lang="pt-BR"/>
        </a:p>
      </dgm:t>
    </dgm:pt>
    <dgm:pt modelId="{18631FB9-46EC-4FE7-BEF7-6AB6DB1F9CD2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87313" indent="-87313" algn="l"/>
          <a:r>
            <a:rPr lang="pt-BR" sz="1000" b="1" dirty="0" smtClean="0"/>
            <a:t>AULA 2</a:t>
          </a:r>
          <a:r>
            <a:rPr lang="pt-BR" sz="1000" b="1" dirty="0"/>
            <a:t>: </a:t>
          </a:r>
          <a:r>
            <a:rPr lang="pt-BR" sz="1000" dirty="0"/>
            <a:t>O que minha cidade precisa para se tornar resiliente?</a:t>
          </a:r>
        </a:p>
      </dgm:t>
    </dgm:pt>
    <dgm:pt modelId="{43BD607A-B4FE-4879-A092-BB618A555317}" type="parTrans" cxnId="{C9F9E918-7C94-48CE-BBFA-74EDC258FC06}">
      <dgm:prSet/>
      <dgm:spPr/>
      <dgm:t>
        <a:bodyPr/>
        <a:lstStyle/>
        <a:p>
          <a:endParaRPr lang="pt-BR"/>
        </a:p>
      </dgm:t>
    </dgm:pt>
    <dgm:pt modelId="{BD3CE823-8E39-406E-A912-206E4037182F}" type="sibTrans" cxnId="{C9F9E918-7C94-48CE-BBFA-74EDC258FC06}">
      <dgm:prSet/>
      <dgm:spPr/>
      <dgm:t>
        <a:bodyPr/>
        <a:lstStyle/>
        <a:p>
          <a:endParaRPr lang="pt-BR"/>
        </a:p>
      </dgm:t>
    </dgm:pt>
    <dgm:pt modelId="{C96CB264-563B-41E1-8938-9A0E5000D6CA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87313" indent="-87313" algn="l"/>
          <a:r>
            <a:rPr lang="pt-BR" sz="1000" b="1" dirty="0" smtClean="0"/>
            <a:t>AULA 3</a:t>
          </a:r>
          <a:r>
            <a:rPr lang="pt-BR" sz="1000" b="1" dirty="0"/>
            <a:t>: </a:t>
          </a:r>
          <a:r>
            <a:rPr lang="pt-BR" sz="1000" dirty="0" smtClean="0"/>
            <a:t>Por que as cidades estão em risco?</a:t>
          </a:r>
          <a:endParaRPr lang="pt-BR" sz="1000" dirty="0"/>
        </a:p>
      </dgm:t>
    </dgm:pt>
    <dgm:pt modelId="{97306A67-B0F6-4467-AE7B-BF36EE0B539B}" type="parTrans" cxnId="{AF6AA167-B4D1-4C54-A80B-B795E44F494C}">
      <dgm:prSet/>
      <dgm:spPr/>
      <dgm:t>
        <a:bodyPr/>
        <a:lstStyle/>
        <a:p>
          <a:endParaRPr lang="pt-BR"/>
        </a:p>
      </dgm:t>
    </dgm:pt>
    <dgm:pt modelId="{0910D861-449A-4FCB-9645-E1D9E325664A}" type="sibTrans" cxnId="{AF6AA167-B4D1-4C54-A80B-B795E44F494C}">
      <dgm:prSet/>
      <dgm:spPr/>
      <dgm:t>
        <a:bodyPr/>
        <a:lstStyle/>
        <a:p>
          <a:endParaRPr lang="pt-BR"/>
        </a:p>
      </dgm:t>
    </dgm:pt>
    <dgm:pt modelId="{971E244C-5EFE-446A-AF43-C38D12A09A90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87313" indent="-87313" algn="l"/>
          <a:r>
            <a:rPr lang="pt-BR" sz="1000" b="1" dirty="0" smtClean="0"/>
            <a:t>AULA 4</a:t>
          </a:r>
          <a:r>
            <a:rPr lang="pt-BR" sz="1000" b="1" dirty="0"/>
            <a:t>: </a:t>
          </a:r>
          <a:r>
            <a:rPr lang="pt-BR" sz="1000" dirty="0" smtClean="0"/>
            <a:t>Panorama e terminologia associada ao risco de desastres no Brasil.</a:t>
          </a:r>
          <a:endParaRPr lang="pt-BR" sz="1000" dirty="0"/>
        </a:p>
      </dgm:t>
    </dgm:pt>
    <dgm:pt modelId="{218018DD-529F-4A7C-A419-86713F0D4E5E}" type="parTrans" cxnId="{59913869-0613-4339-B6D8-BA138676992B}">
      <dgm:prSet/>
      <dgm:spPr/>
      <dgm:t>
        <a:bodyPr/>
        <a:lstStyle/>
        <a:p>
          <a:endParaRPr lang="pt-BR"/>
        </a:p>
      </dgm:t>
    </dgm:pt>
    <dgm:pt modelId="{E4D1F407-FD93-4412-8CEF-562E25C93365}" type="sibTrans" cxnId="{59913869-0613-4339-B6D8-BA138676992B}">
      <dgm:prSet/>
      <dgm:spPr/>
      <dgm:t>
        <a:bodyPr/>
        <a:lstStyle/>
        <a:p>
          <a:endParaRPr lang="pt-BR"/>
        </a:p>
      </dgm:t>
    </dgm:pt>
    <dgm:pt modelId="{DC9A62F4-A73D-4EC4-91F9-911C8771B976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000" b="1" dirty="0" smtClean="0"/>
            <a:t>AULA 3</a:t>
          </a:r>
          <a:r>
            <a:rPr lang="pt-BR" sz="1000" b="1" dirty="0"/>
            <a:t>: </a:t>
          </a:r>
          <a:r>
            <a:rPr lang="pt-BR" sz="1000" b="0" dirty="0"/>
            <a:t>PASSO 3 - </a:t>
          </a:r>
          <a:r>
            <a:rPr lang="pt-BR" sz="1000" dirty="0"/>
            <a:t>Fortalecer a capacidade financeira para a resiliência.</a:t>
          </a:r>
        </a:p>
      </dgm:t>
    </dgm:pt>
    <dgm:pt modelId="{62986BF2-AAAA-4C6F-9F33-13F4FA8DF4CB}" type="parTrans" cxnId="{F6A7503C-E589-4543-8285-D0152A4ABDE5}">
      <dgm:prSet/>
      <dgm:spPr/>
      <dgm:t>
        <a:bodyPr/>
        <a:lstStyle/>
        <a:p>
          <a:endParaRPr lang="pt-BR"/>
        </a:p>
      </dgm:t>
    </dgm:pt>
    <dgm:pt modelId="{659366FC-19ED-4B5A-A7D6-AF9651FC70CC}" type="sibTrans" cxnId="{F6A7503C-E589-4543-8285-D0152A4ABDE5}">
      <dgm:prSet/>
      <dgm:spPr/>
      <dgm:t>
        <a:bodyPr/>
        <a:lstStyle/>
        <a:p>
          <a:endParaRPr lang="pt-BR"/>
        </a:p>
      </dgm:t>
    </dgm:pt>
    <dgm:pt modelId="{03BFDBAA-0CA8-44D7-8E37-CB72091E3CF8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000" b="1" dirty="0" smtClean="0"/>
            <a:t>AULA 4</a:t>
          </a:r>
          <a:r>
            <a:rPr lang="pt-BR" sz="1000" b="1" dirty="0"/>
            <a:t>: </a:t>
          </a:r>
          <a:r>
            <a:rPr lang="pt-BR" sz="1000" b="0" dirty="0"/>
            <a:t>PASSO 4 - </a:t>
          </a:r>
          <a:r>
            <a:rPr lang="pt-BR" sz="1000" dirty="0" smtClean="0"/>
            <a:t>Alcançar o desenvolvimento urbano resiliente.</a:t>
          </a:r>
          <a:endParaRPr lang="pt-BR" sz="1000" dirty="0"/>
        </a:p>
      </dgm:t>
    </dgm:pt>
    <dgm:pt modelId="{A5180E56-C559-43A5-8CDF-FD3831C47941}" type="parTrans" cxnId="{3CE3C632-0D3C-48EB-AB04-71DF907FE24E}">
      <dgm:prSet/>
      <dgm:spPr/>
      <dgm:t>
        <a:bodyPr/>
        <a:lstStyle/>
        <a:p>
          <a:endParaRPr lang="pt-BR"/>
        </a:p>
      </dgm:t>
    </dgm:pt>
    <dgm:pt modelId="{BEAFCC05-08B5-4C60-90A4-532B238E4B25}" type="sibTrans" cxnId="{3CE3C632-0D3C-48EB-AB04-71DF907FE24E}">
      <dgm:prSet/>
      <dgm:spPr/>
      <dgm:t>
        <a:bodyPr/>
        <a:lstStyle/>
        <a:p>
          <a:endParaRPr lang="pt-BR"/>
        </a:p>
      </dgm:t>
    </dgm:pt>
    <dgm:pt modelId="{6C8FD4AA-E63C-4305-9671-B42B43DEC92F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000" b="1" dirty="0" smtClean="0"/>
            <a:t>AULA 2</a:t>
          </a:r>
          <a:r>
            <a:rPr lang="pt-BR" sz="1000" b="1" dirty="0"/>
            <a:t>: </a:t>
          </a:r>
          <a:r>
            <a:rPr lang="pt-BR" sz="1000" b="0" dirty="0"/>
            <a:t>PASSO 6 - </a:t>
          </a:r>
          <a:r>
            <a:rPr lang="pt-BR" sz="1000" dirty="0"/>
            <a:t>Fortalecer a capacidade institucional para a resiliência.</a:t>
          </a:r>
        </a:p>
      </dgm:t>
    </dgm:pt>
    <dgm:pt modelId="{D9FBDD67-D473-460D-B672-D7522474A37E}" type="parTrans" cxnId="{2186340D-3707-40E1-902C-50BED26F1143}">
      <dgm:prSet/>
      <dgm:spPr/>
      <dgm:t>
        <a:bodyPr/>
        <a:lstStyle/>
        <a:p>
          <a:endParaRPr lang="pt-BR"/>
        </a:p>
      </dgm:t>
    </dgm:pt>
    <dgm:pt modelId="{5B8F47D8-036B-4965-B762-DC40BB8E4E06}" type="sibTrans" cxnId="{2186340D-3707-40E1-902C-50BED26F1143}">
      <dgm:prSet/>
      <dgm:spPr/>
      <dgm:t>
        <a:bodyPr/>
        <a:lstStyle/>
        <a:p>
          <a:endParaRPr lang="pt-BR"/>
        </a:p>
      </dgm:t>
    </dgm:pt>
    <dgm:pt modelId="{C69A13D0-F253-4550-8C8D-2A0263FD7457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000" b="1" dirty="0" smtClean="0"/>
            <a:t>AULA 3</a:t>
          </a:r>
          <a:r>
            <a:rPr lang="pt-BR" sz="1000" b="1" dirty="0"/>
            <a:t>: </a:t>
          </a:r>
          <a:r>
            <a:rPr lang="pt-BR" sz="1000" b="0" dirty="0"/>
            <a:t>PASSO 7 - </a:t>
          </a:r>
          <a:r>
            <a:rPr lang="pt-BR" sz="1000" dirty="0"/>
            <a:t>Compreender e fortalecer a capacidade social para a resiliência.</a:t>
          </a:r>
        </a:p>
      </dgm:t>
    </dgm:pt>
    <dgm:pt modelId="{E9B3326C-A6FA-4A0D-A3C5-EF1C42934561}" type="parTrans" cxnId="{82CBD73F-442C-4A42-A071-F93F105184C2}">
      <dgm:prSet/>
      <dgm:spPr/>
      <dgm:t>
        <a:bodyPr/>
        <a:lstStyle/>
        <a:p>
          <a:endParaRPr lang="pt-BR"/>
        </a:p>
      </dgm:t>
    </dgm:pt>
    <dgm:pt modelId="{67742C5A-BF29-4142-A225-F192D750C008}" type="sibTrans" cxnId="{82CBD73F-442C-4A42-A071-F93F105184C2}">
      <dgm:prSet/>
      <dgm:spPr/>
      <dgm:t>
        <a:bodyPr/>
        <a:lstStyle/>
        <a:p>
          <a:endParaRPr lang="pt-BR"/>
        </a:p>
      </dgm:t>
    </dgm:pt>
    <dgm:pt modelId="{5C573758-C5D8-4599-BF39-76BE02D3C6C3}">
      <dgm:prSet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000" b="1" dirty="0" smtClean="0"/>
            <a:t>AULA 1</a:t>
          </a:r>
          <a:r>
            <a:rPr lang="pt-BR" sz="1000" b="1" dirty="0"/>
            <a:t>: </a:t>
          </a:r>
          <a:r>
            <a:rPr lang="pt-BR" sz="1000" b="0" dirty="0"/>
            <a:t>PASSO </a:t>
          </a:r>
          <a:r>
            <a:rPr lang="pt-BR" sz="1000" b="0" dirty="0" smtClean="0"/>
            <a:t>9 - </a:t>
          </a:r>
          <a:r>
            <a:rPr lang="pt-BR" sz="1000" dirty="0" smtClean="0">
              <a:effectLst/>
            </a:rPr>
            <a:t>Assegurar uma resposta adequada e efetiva frente aos desastres</a:t>
          </a:r>
          <a:r>
            <a:rPr lang="pt-BR" sz="1000" dirty="0" smtClean="0"/>
            <a:t>.</a:t>
          </a:r>
          <a:endParaRPr lang="pt-BR" sz="1000" dirty="0"/>
        </a:p>
      </dgm:t>
    </dgm:pt>
    <dgm:pt modelId="{EA6C5A37-CA35-4A43-8AFF-C47E50792360}" type="parTrans" cxnId="{16CE02AC-D859-4321-8495-BD66D876DB62}">
      <dgm:prSet/>
      <dgm:spPr/>
      <dgm:t>
        <a:bodyPr/>
        <a:lstStyle/>
        <a:p>
          <a:endParaRPr lang="pt-BR"/>
        </a:p>
      </dgm:t>
    </dgm:pt>
    <dgm:pt modelId="{2E568C42-E461-4F76-9878-633FBD2EAD00}" type="sibTrans" cxnId="{16CE02AC-D859-4321-8495-BD66D876DB62}">
      <dgm:prSet/>
      <dgm:spPr/>
      <dgm:t>
        <a:bodyPr/>
        <a:lstStyle/>
        <a:p>
          <a:endParaRPr lang="pt-BR"/>
        </a:p>
      </dgm:t>
    </dgm:pt>
    <dgm:pt modelId="{D296DAE7-2B43-49F9-A263-CFC9335522EB}">
      <dgm:prSet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000" b="1" dirty="0" smtClean="0"/>
            <a:t>AULA 2</a:t>
          </a:r>
          <a:r>
            <a:rPr lang="pt-BR" sz="1000" b="1" dirty="0"/>
            <a:t>: </a:t>
          </a:r>
          <a:r>
            <a:rPr lang="pt-BR" sz="1000" b="0" dirty="0"/>
            <a:t>PASSO 10 </a:t>
          </a:r>
          <a:r>
            <a:rPr lang="pt-BR" sz="1000" b="0" dirty="0" smtClean="0"/>
            <a:t>- </a:t>
          </a:r>
          <a:r>
            <a:rPr lang="pt-BR" sz="1000" dirty="0" smtClean="0">
              <a:effectLst/>
            </a:rPr>
            <a:t>Acelerar o processo de recuperação e reconstruir melhor</a:t>
          </a:r>
          <a:r>
            <a:rPr lang="pt-BR" sz="1000" dirty="0" smtClean="0"/>
            <a:t>. </a:t>
          </a:r>
          <a:endParaRPr lang="pt-BR" sz="1000" dirty="0"/>
        </a:p>
      </dgm:t>
    </dgm:pt>
    <dgm:pt modelId="{FBB3E348-7363-4C52-B33A-D0B8F619F095}" type="parTrans" cxnId="{CB8A601F-CD92-4840-BC84-22E81C5DCAC5}">
      <dgm:prSet/>
      <dgm:spPr/>
      <dgm:t>
        <a:bodyPr/>
        <a:lstStyle/>
        <a:p>
          <a:endParaRPr lang="pt-BR"/>
        </a:p>
      </dgm:t>
    </dgm:pt>
    <dgm:pt modelId="{5A9BADDC-285B-4ED3-AA86-1B04A17FC903}" type="sibTrans" cxnId="{CB8A601F-CD92-4840-BC84-22E81C5DCAC5}">
      <dgm:prSet/>
      <dgm:spPr/>
      <dgm:t>
        <a:bodyPr/>
        <a:lstStyle/>
        <a:p>
          <a:endParaRPr lang="pt-BR"/>
        </a:p>
      </dgm:t>
    </dgm:pt>
    <dgm:pt modelId="{DB2CADED-2766-4493-8369-D948E12B6BAD}">
      <dgm:prSet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000" dirty="0"/>
        </a:p>
      </dgm:t>
    </dgm:pt>
    <dgm:pt modelId="{CA2828EA-EE4E-4A06-8298-087AD447FE44}" type="parTrans" cxnId="{DA259947-FA81-4691-A113-91BCC3BBABD4}">
      <dgm:prSet/>
      <dgm:spPr/>
      <dgm:t>
        <a:bodyPr/>
        <a:lstStyle/>
        <a:p>
          <a:endParaRPr lang="pt-BR"/>
        </a:p>
      </dgm:t>
    </dgm:pt>
    <dgm:pt modelId="{3B7D4E5D-5D4D-4BDA-8E55-B05D71C2F675}" type="sibTrans" cxnId="{DA259947-FA81-4691-A113-91BCC3BBABD4}">
      <dgm:prSet/>
      <dgm:spPr/>
      <dgm:t>
        <a:bodyPr/>
        <a:lstStyle/>
        <a:p>
          <a:endParaRPr lang="pt-BR"/>
        </a:p>
      </dgm:t>
    </dgm:pt>
    <dgm:pt modelId="{A63A811C-CBFF-4B22-B6C6-9EAB0EE966BA}">
      <dgm:prSet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85725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00" b="1" dirty="0" smtClean="0"/>
            <a:t>AULA 3: </a:t>
          </a:r>
          <a:r>
            <a:rPr lang="pt-BR" sz="1000" dirty="0" smtClean="0">
              <a:effectLst/>
            </a:rPr>
            <a:t>Plano Municipal de Resiliência (PMR).</a:t>
          </a:r>
        </a:p>
      </dgm:t>
    </dgm:pt>
    <dgm:pt modelId="{717A7D8F-9777-4AEC-8AE7-F1C810155678}" type="parTrans" cxnId="{544FB4DC-8B83-4AAC-8533-7D26011174EE}">
      <dgm:prSet/>
      <dgm:spPr/>
      <dgm:t>
        <a:bodyPr/>
        <a:lstStyle/>
        <a:p>
          <a:endParaRPr lang="pt-BR"/>
        </a:p>
      </dgm:t>
    </dgm:pt>
    <dgm:pt modelId="{CD29D463-5E79-4F53-B5C8-877369BA43EE}" type="sibTrans" cxnId="{544FB4DC-8B83-4AAC-8533-7D26011174EE}">
      <dgm:prSet/>
      <dgm:spPr/>
      <dgm:t>
        <a:bodyPr/>
        <a:lstStyle/>
        <a:p>
          <a:endParaRPr lang="pt-BR"/>
        </a:p>
      </dgm:t>
    </dgm:pt>
    <dgm:pt modelId="{BF47FB31-CAD0-4F58-93EE-CBDE9BD049FD}">
      <dgm:prSet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11430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pt-BR" sz="1000" b="1" dirty="0" smtClean="0"/>
            <a:t>AULA 4: </a:t>
          </a:r>
          <a:r>
            <a:rPr lang="pt-BR" sz="1000" b="0" dirty="0" smtClean="0"/>
            <a:t>Introdução ao planejamento.</a:t>
          </a: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000" dirty="0"/>
        </a:p>
      </dgm:t>
    </dgm:pt>
    <dgm:pt modelId="{A202FF3F-18FC-4EB9-8EC9-3D8F4DC1A026}" type="parTrans" cxnId="{8F8D87DA-4006-47E1-A82F-5AFC45A3AE84}">
      <dgm:prSet/>
      <dgm:spPr/>
      <dgm:t>
        <a:bodyPr/>
        <a:lstStyle/>
        <a:p>
          <a:endParaRPr lang="pt-BR"/>
        </a:p>
      </dgm:t>
    </dgm:pt>
    <dgm:pt modelId="{E17B7D34-B64D-4B7C-BFAE-23D87C997743}" type="sibTrans" cxnId="{8F8D87DA-4006-47E1-A82F-5AFC45A3AE84}">
      <dgm:prSet/>
      <dgm:spPr/>
      <dgm:t>
        <a:bodyPr/>
        <a:lstStyle/>
        <a:p>
          <a:endParaRPr lang="pt-BR"/>
        </a:p>
      </dgm:t>
    </dgm:pt>
    <dgm:pt modelId="{D609E90E-C2E5-4757-BC2D-7FCB6135E461}">
      <dgm:prSet phldrT="[Texto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87313" indent="-87313" algn="l"/>
          <a:endParaRPr lang="pt-BR" sz="400" dirty="0"/>
        </a:p>
      </dgm:t>
    </dgm:pt>
    <dgm:pt modelId="{BA435A76-BE1F-4993-9BC7-612968C94E19}" type="parTrans" cxnId="{87640F14-17EE-4014-94FB-73C86D4B0B11}">
      <dgm:prSet/>
      <dgm:spPr/>
      <dgm:t>
        <a:bodyPr/>
        <a:lstStyle/>
        <a:p>
          <a:endParaRPr lang="pt-BR"/>
        </a:p>
      </dgm:t>
    </dgm:pt>
    <dgm:pt modelId="{C0584A86-BEFF-4E3B-8922-AA4DE5B190E1}" type="sibTrans" cxnId="{87640F14-17EE-4014-94FB-73C86D4B0B11}">
      <dgm:prSet/>
      <dgm:spPr/>
      <dgm:t>
        <a:bodyPr/>
        <a:lstStyle/>
        <a:p>
          <a:endParaRPr lang="pt-BR"/>
        </a:p>
      </dgm:t>
    </dgm:pt>
    <dgm:pt modelId="{FA18BEA7-A971-4C85-AB29-EB71F2DA060E}">
      <dgm:prSet phldrT="[Texto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87313" indent="-87313" algn="l"/>
          <a:endParaRPr lang="pt-BR" sz="400" dirty="0"/>
        </a:p>
      </dgm:t>
    </dgm:pt>
    <dgm:pt modelId="{643C0F4D-C9AB-47B8-A3DC-9CF4A754C3A6}" type="parTrans" cxnId="{B12DF197-E3BA-494D-8FC4-2538F7A637A9}">
      <dgm:prSet/>
      <dgm:spPr/>
      <dgm:t>
        <a:bodyPr/>
        <a:lstStyle/>
        <a:p>
          <a:endParaRPr lang="pt-BR"/>
        </a:p>
      </dgm:t>
    </dgm:pt>
    <dgm:pt modelId="{82E46041-9EB4-462E-996E-A4D971155B02}" type="sibTrans" cxnId="{B12DF197-E3BA-494D-8FC4-2538F7A637A9}">
      <dgm:prSet/>
      <dgm:spPr/>
      <dgm:t>
        <a:bodyPr/>
        <a:lstStyle/>
        <a:p>
          <a:endParaRPr lang="pt-BR"/>
        </a:p>
      </dgm:t>
    </dgm:pt>
    <dgm:pt modelId="{4A06FB4C-1244-4808-B0D5-584923B3763F}">
      <dgm:prSet phldrT="[Texto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87313" indent="-87313" algn="l"/>
          <a:endParaRPr lang="pt-BR" sz="400" dirty="0"/>
        </a:p>
      </dgm:t>
    </dgm:pt>
    <dgm:pt modelId="{14715944-4BDB-42B4-ABC9-499802F96861}" type="parTrans" cxnId="{7B949484-A1C4-4DAE-BFA7-3F453D73DCB2}">
      <dgm:prSet/>
      <dgm:spPr/>
      <dgm:t>
        <a:bodyPr/>
        <a:lstStyle/>
        <a:p>
          <a:endParaRPr lang="pt-BR"/>
        </a:p>
      </dgm:t>
    </dgm:pt>
    <dgm:pt modelId="{6002EBE1-141B-474F-9B0B-6944CFC1034C}" type="sibTrans" cxnId="{7B949484-A1C4-4DAE-BFA7-3F453D73DCB2}">
      <dgm:prSet/>
      <dgm:spPr/>
      <dgm:t>
        <a:bodyPr/>
        <a:lstStyle/>
        <a:p>
          <a:endParaRPr lang="pt-BR"/>
        </a:p>
      </dgm:t>
    </dgm:pt>
    <dgm:pt modelId="{836D8F8E-0015-4BC2-A128-8794D242ABBF}">
      <dgm:prSet phldrT="[Texto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 sz="400" dirty="0"/>
        </a:p>
      </dgm:t>
    </dgm:pt>
    <dgm:pt modelId="{54ABA5D0-63AB-4FC3-880F-BFBFCE07A899}" type="parTrans" cxnId="{B3F6B76D-9F0E-4B61-AD7F-4A88E93D5FB1}">
      <dgm:prSet/>
      <dgm:spPr/>
      <dgm:t>
        <a:bodyPr/>
        <a:lstStyle/>
        <a:p>
          <a:endParaRPr lang="pt-BR"/>
        </a:p>
      </dgm:t>
    </dgm:pt>
    <dgm:pt modelId="{79B56DC8-A6DB-41EA-B18C-94BD0863BDA6}" type="sibTrans" cxnId="{B3F6B76D-9F0E-4B61-AD7F-4A88E93D5FB1}">
      <dgm:prSet/>
      <dgm:spPr/>
      <dgm:t>
        <a:bodyPr/>
        <a:lstStyle/>
        <a:p>
          <a:endParaRPr lang="pt-BR"/>
        </a:p>
      </dgm:t>
    </dgm:pt>
    <dgm:pt modelId="{E4E00F70-FE31-4254-8A43-BA48F8AF9A93}">
      <dgm:prSet phldrT="[Texto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 sz="400" dirty="0"/>
        </a:p>
      </dgm:t>
    </dgm:pt>
    <dgm:pt modelId="{9851985D-2A50-4593-8C7E-1D02AAC49BE7}" type="parTrans" cxnId="{C5B1F460-2CDB-45DF-992E-85BE182C078A}">
      <dgm:prSet/>
      <dgm:spPr/>
      <dgm:t>
        <a:bodyPr/>
        <a:lstStyle/>
        <a:p>
          <a:endParaRPr lang="pt-BR"/>
        </a:p>
      </dgm:t>
    </dgm:pt>
    <dgm:pt modelId="{FBEB9A73-1CD9-42A4-8E9C-AA52B372E5F3}" type="sibTrans" cxnId="{C5B1F460-2CDB-45DF-992E-85BE182C078A}">
      <dgm:prSet/>
      <dgm:spPr/>
      <dgm:t>
        <a:bodyPr/>
        <a:lstStyle/>
        <a:p>
          <a:endParaRPr lang="pt-BR"/>
        </a:p>
      </dgm:t>
    </dgm:pt>
    <dgm:pt modelId="{16D9C9EF-0102-4C15-B235-C4C316EA35BE}">
      <dgm:prSet phldrT="[Texto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 sz="400" dirty="0"/>
        </a:p>
      </dgm:t>
    </dgm:pt>
    <dgm:pt modelId="{5D64930C-9C88-4D22-892C-80463681393D}" type="parTrans" cxnId="{5E888E7C-D4F3-4C40-8D43-4BF38C00381F}">
      <dgm:prSet/>
      <dgm:spPr/>
      <dgm:t>
        <a:bodyPr/>
        <a:lstStyle/>
        <a:p>
          <a:endParaRPr lang="pt-BR"/>
        </a:p>
      </dgm:t>
    </dgm:pt>
    <dgm:pt modelId="{F3631374-2EA3-416B-A024-8D35CB93B8D9}" type="sibTrans" cxnId="{5E888E7C-D4F3-4C40-8D43-4BF38C00381F}">
      <dgm:prSet/>
      <dgm:spPr/>
      <dgm:t>
        <a:bodyPr/>
        <a:lstStyle/>
        <a:p>
          <a:endParaRPr lang="pt-BR"/>
        </a:p>
      </dgm:t>
    </dgm:pt>
    <dgm:pt modelId="{08A86F68-4C63-4488-B87F-9FC5E2E27DFD}">
      <dgm:prSet phldrT="[Texto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 sz="400" dirty="0"/>
        </a:p>
      </dgm:t>
    </dgm:pt>
    <dgm:pt modelId="{9DC6D25D-FDD5-4EAA-A044-105C2D409633}" type="parTrans" cxnId="{4B261D3A-3256-4BC6-ACD5-9DE0492C6E10}">
      <dgm:prSet/>
      <dgm:spPr/>
      <dgm:t>
        <a:bodyPr/>
        <a:lstStyle/>
        <a:p>
          <a:endParaRPr lang="pt-BR"/>
        </a:p>
      </dgm:t>
    </dgm:pt>
    <dgm:pt modelId="{7C3F25A1-6177-4400-AFB6-6CBBE3D25708}" type="sibTrans" cxnId="{4B261D3A-3256-4BC6-ACD5-9DE0492C6E10}">
      <dgm:prSet/>
      <dgm:spPr/>
      <dgm:t>
        <a:bodyPr/>
        <a:lstStyle/>
        <a:p>
          <a:endParaRPr lang="pt-BR"/>
        </a:p>
      </dgm:t>
    </dgm:pt>
    <dgm:pt modelId="{65CEA341-D9F2-4720-B4EC-7257214E911D}">
      <dgm:prSet phldrT="[Texto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 sz="400" dirty="0"/>
        </a:p>
      </dgm:t>
    </dgm:pt>
    <dgm:pt modelId="{2028925D-8532-4253-BA1B-A727D083C5D4}" type="parTrans" cxnId="{58DE2E6E-36DC-4A64-A6A7-FA0A08C97C96}">
      <dgm:prSet/>
      <dgm:spPr/>
      <dgm:t>
        <a:bodyPr/>
        <a:lstStyle/>
        <a:p>
          <a:endParaRPr lang="pt-BR"/>
        </a:p>
      </dgm:t>
    </dgm:pt>
    <dgm:pt modelId="{DE630918-3D9B-4788-B67B-C300ED14AA08}" type="sibTrans" cxnId="{58DE2E6E-36DC-4A64-A6A7-FA0A08C97C96}">
      <dgm:prSet/>
      <dgm:spPr/>
      <dgm:t>
        <a:bodyPr/>
        <a:lstStyle/>
        <a:p>
          <a:endParaRPr lang="pt-BR"/>
        </a:p>
      </dgm:t>
    </dgm:pt>
    <dgm:pt modelId="{BA778CC2-701F-45A9-84B8-5B4DC7393A2A}">
      <dgm:prSet phldrT="[Texto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 sz="400" dirty="0"/>
        </a:p>
      </dgm:t>
    </dgm:pt>
    <dgm:pt modelId="{48575E45-7DAB-4C41-AC1C-015B338C543A}" type="parTrans" cxnId="{C26815CC-D9E1-40CA-B6F9-10076CD30AC4}">
      <dgm:prSet/>
      <dgm:spPr/>
      <dgm:t>
        <a:bodyPr/>
        <a:lstStyle/>
        <a:p>
          <a:endParaRPr lang="pt-BR"/>
        </a:p>
      </dgm:t>
    </dgm:pt>
    <dgm:pt modelId="{99B39E30-056C-41B7-A125-C087A1314C49}" type="sibTrans" cxnId="{C26815CC-D9E1-40CA-B6F9-10076CD30AC4}">
      <dgm:prSet/>
      <dgm:spPr/>
      <dgm:t>
        <a:bodyPr/>
        <a:lstStyle/>
        <a:p>
          <a:endParaRPr lang="pt-BR"/>
        </a:p>
      </dgm:t>
    </dgm:pt>
    <dgm:pt modelId="{8D59CE3E-B936-493D-A5FC-0ADCDE1B9F16}">
      <dgm:prSet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400" dirty="0"/>
        </a:p>
      </dgm:t>
    </dgm:pt>
    <dgm:pt modelId="{21575CAF-C47A-49DD-8BAB-791DD2A51076}" type="parTrans" cxnId="{4D631AA1-D1DE-4A71-87C5-E76B2763F98D}">
      <dgm:prSet/>
      <dgm:spPr/>
      <dgm:t>
        <a:bodyPr/>
        <a:lstStyle/>
        <a:p>
          <a:endParaRPr lang="pt-BR"/>
        </a:p>
      </dgm:t>
    </dgm:pt>
    <dgm:pt modelId="{B726535E-8278-4E6E-B309-168114E92DB5}" type="sibTrans" cxnId="{4D631AA1-D1DE-4A71-87C5-E76B2763F98D}">
      <dgm:prSet/>
      <dgm:spPr/>
      <dgm:t>
        <a:bodyPr/>
        <a:lstStyle/>
        <a:p>
          <a:endParaRPr lang="pt-BR"/>
        </a:p>
      </dgm:t>
    </dgm:pt>
    <dgm:pt modelId="{C160A853-E1AF-47CA-8EC0-DE3B9AF56206}">
      <dgm:prSet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400" dirty="0"/>
        </a:p>
      </dgm:t>
    </dgm:pt>
    <dgm:pt modelId="{9482A2FC-9FD5-4E11-95E4-98A9534A6483}" type="parTrans" cxnId="{9DCE5690-0068-4300-BF4C-1243E4D3E88A}">
      <dgm:prSet/>
      <dgm:spPr/>
      <dgm:t>
        <a:bodyPr/>
        <a:lstStyle/>
        <a:p>
          <a:endParaRPr lang="pt-BR"/>
        </a:p>
      </dgm:t>
    </dgm:pt>
    <dgm:pt modelId="{53D8774A-8251-4C25-AE08-FD8F931D1014}" type="sibTrans" cxnId="{9DCE5690-0068-4300-BF4C-1243E4D3E88A}">
      <dgm:prSet/>
      <dgm:spPr/>
      <dgm:t>
        <a:bodyPr/>
        <a:lstStyle/>
        <a:p>
          <a:endParaRPr lang="pt-BR"/>
        </a:p>
      </dgm:t>
    </dgm:pt>
    <dgm:pt modelId="{85304E7B-E998-42DA-AC33-91B9CE67C8FA}">
      <dgm:prSet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85725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400" dirty="0" smtClean="0">
            <a:effectLst/>
          </a:endParaRPr>
        </a:p>
      </dgm:t>
    </dgm:pt>
    <dgm:pt modelId="{4721F3E9-4B3F-429A-9BF2-A852DF51D05B}" type="parTrans" cxnId="{72129DFA-4FAF-4002-84BA-76F40BF30559}">
      <dgm:prSet/>
      <dgm:spPr/>
      <dgm:t>
        <a:bodyPr/>
        <a:lstStyle/>
        <a:p>
          <a:endParaRPr lang="pt-BR"/>
        </a:p>
      </dgm:t>
    </dgm:pt>
    <dgm:pt modelId="{87013923-65B4-492E-A0E7-10293E5748E3}" type="sibTrans" cxnId="{72129DFA-4FAF-4002-84BA-76F40BF30559}">
      <dgm:prSet/>
      <dgm:spPr/>
      <dgm:t>
        <a:bodyPr/>
        <a:lstStyle/>
        <a:p>
          <a:endParaRPr lang="pt-BR"/>
        </a:p>
      </dgm:t>
    </dgm:pt>
    <dgm:pt modelId="{6CF7561E-01FE-48A1-A07C-639155211F8D}" type="pres">
      <dgm:prSet presAssocID="{E991309A-1BA5-4D25-A7DE-2DADCE103A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1B9626-39C1-4CAE-8207-861E28AE80CD}" type="pres">
      <dgm:prSet presAssocID="{40EA4E61-1971-492B-AFE1-88C6A37B32C6}" presName="composite" presStyleCnt="0"/>
      <dgm:spPr/>
    </dgm:pt>
    <dgm:pt modelId="{CED78188-548F-40FB-9A75-90D89F82038D}" type="pres">
      <dgm:prSet presAssocID="{40EA4E61-1971-492B-AFE1-88C6A37B32C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1A93C1-AC05-4130-B921-8C5018F44F9D}" type="pres">
      <dgm:prSet presAssocID="{40EA4E61-1971-492B-AFE1-88C6A37B32C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4E89BC-E866-4C98-9DED-916558A9A697}" type="pres">
      <dgm:prSet presAssocID="{89F3B107-7A97-4D04-B75B-A0361E6A9D42}" presName="space" presStyleCnt="0"/>
      <dgm:spPr/>
    </dgm:pt>
    <dgm:pt modelId="{43E483D4-FFDB-4F4B-AE57-97004B7A15CF}" type="pres">
      <dgm:prSet presAssocID="{0A1B74E1-CA3D-4AEC-9072-1226D5C5EC32}" presName="composite" presStyleCnt="0"/>
      <dgm:spPr/>
    </dgm:pt>
    <dgm:pt modelId="{0F4C6771-0B2E-4D25-AE90-CE39C0F8DB36}" type="pres">
      <dgm:prSet presAssocID="{0A1B74E1-CA3D-4AEC-9072-1226D5C5EC3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D732B2-A9B8-4D61-8F94-8225B6C44743}" type="pres">
      <dgm:prSet presAssocID="{0A1B74E1-CA3D-4AEC-9072-1226D5C5EC3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AD34E2-B4AB-41AB-A4A4-EB3F0496DDCD}" type="pres">
      <dgm:prSet presAssocID="{3AA0365F-2F80-4F87-AC4C-E1E9F2D36B78}" presName="space" presStyleCnt="0"/>
      <dgm:spPr/>
    </dgm:pt>
    <dgm:pt modelId="{47A39984-BB8B-4AEC-AE3A-5FAFB5403907}" type="pres">
      <dgm:prSet presAssocID="{8AB98658-2584-4833-8A12-BE463C61E6C7}" presName="composite" presStyleCnt="0"/>
      <dgm:spPr/>
    </dgm:pt>
    <dgm:pt modelId="{40FDB69E-8786-4904-8154-5E0832AAA328}" type="pres">
      <dgm:prSet presAssocID="{8AB98658-2584-4833-8A12-BE463C61E6C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561DFC-44CB-43F0-A314-45F3DAA9043D}" type="pres">
      <dgm:prSet presAssocID="{8AB98658-2584-4833-8A12-BE463C61E6C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426B82-A363-493C-9119-03FEE259054C}" type="pres">
      <dgm:prSet presAssocID="{0522D77D-74E4-4857-9396-E0E4A5FC300B}" presName="space" presStyleCnt="0"/>
      <dgm:spPr/>
    </dgm:pt>
    <dgm:pt modelId="{D7235A34-E43B-4191-BBDD-2F4E5F97F93D}" type="pres">
      <dgm:prSet presAssocID="{7E943F00-1875-4882-99E2-E4FB15F556BE}" presName="composite" presStyleCnt="0"/>
      <dgm:spPr/>
    </dgm:pt>
    <dgm:pt modelId="{77D4B0FF-EE33-4627-B3A9-F354C7490147}" type="pres">
      <dgm:prSet presAssocID="{7E943F00-1875-4882-99E2-E4FB15F556B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E5E9EE-E88A-40C8-997B-ACA00DEC7F4B}" type="pres">
      <dgm:prSet presAssocID="{7E943F00-1875-4882-99E2-E4FB15F556BE}" presName="desTx" presStyleLbl="alignAccFollowNode1" presStyleIdx="3" presStyleCnt="4" custLinFactNeighborX="461" custLinFactNeighborY="-1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06589AD-410A-4156-AD98-9D51B0FADA18}" srcId="{8AB98658-2584-4833-8A12-BE463C61E6C7}" destId="{BBC1A3D1-DBD0-4A45-B7BD-55A4B6B571FD}" srcOrd="0" destOrd="0" parTransId="{B7105BE8-FE40-4EBD-A61B-BC8220053752}" sibTransId="{522968E2-DA63-4455-8348-980E11EA3F8E}"/>
    <dgm:cxn modelId="{B3F6B76D-9F0E-4B61-AD7F-4A88E93D5FB1}" srcId="{0A1B74E1-CA3D-4AEC-9072-1226D5C5EC32}" destId="{836D8F8E-0015-4BC2-A128-8794D242ABBF}" srcOrd="1" destOrd="0" parTransId="{54ABA5D0-63AB-4FC3-880F-BFBFCE07A899}" sibTransId="{79B56DC8-A6DB-41EA-B18C-94BD0863BDA6}"/>
    <dgm:cxn modelId="{8FC3DAC8-579D-4AAD-9C74-A884FD407AB0}" type="presOf" srcId="{BF47FB31-CAD0-4F58-93EE-CBDE9BD049FD}" destId="{65E5E9EE-E88A-40C8-997B-ACA00DEC7F4B}" srcOrd="0" destOrd="6" presId="urn:microsoft.com/office/officeart/2005/8/layout/hList1"/>
    <dgm:cxn modelId="{8482FBDA-CFA0-47C4-89B1-BDFBBE5B8764}" type="presOf" srcId="{E4E00F70-FE31-4254-8A43-BA48F8AF9A93}" destId="{58D732B2-A9B8-4D61-8F94-8225B6C44743}" srcOrd="0" destOrd="3" presId="urn:microsoft.com/office/officeart/2005/8/layout/hList1"/>
    <dgm:cxn modelId="{E50FB74E-218F-4239-B642-E0655FD5173D}" type="presOf" srcId="{0A1B74E1-CA3D-4AEC-9072-1226D5C5EC32}" destId="{0F4C6771-0B2E-4D25-AE90-CE39C0F8DB36}" srcOrd="0" destOrd="0" presId="urn:microsoft.com/office/officeart/2005/8/layout/hList1"/>
    <dgm:cxn modelId="{59913869-0613-4339-B6D8-BA138676992B}" srcId="{40EA4E61-1971-492B-AFE1-88C6A37B32C6}" destId="{971E244C-5EFE-446A-AF43-C38D12A09A90}" srcOrd="6" destOrd="0" parTransId="{218018DD-529F-4A7C-A419-86713F0D4E5E}" sibTransId="{E4D1F407-FD93-4412-8CEF-562E25C93365}"/>
    <dgm:cxn modelId="{21FA89EA-2666-415C-AD4F-1CD25D81C301}" type="presOf" srcId="{B6CE4F9B-B33A-4A7C-BCCC-DADB4BF279EC}" destId="{58D732B2-A9B8-4D61-8F94-8225B6C44743}" srcOrd="0" destOrd="2" presId="urn:microsoft.com/office/officeart/2005/8/layout/hList1"/>
    <dgm:cxn modelId="{D65632B2-C788-4182-9212-1583F7A8D9E4}" srcId="{0A1B74E1-CA3D-4AEC-9072-1226D5C5EC32}" destId="{B6CE4F9B-B33A-4A7C-BCCC-DADB4BF279EC}" srcOrd="2" destOrd="0" parTransId="{FF1C33CE-D830-4219-A419-09144F991788}" sibTransId="{56328805-7DAB-4694-9057-45C88EC2EAB6}"/>
    <dgm:cxn modelId="{5F81FE44-A4D3-4338-AB96-67BB340246BC}" type="presOf" srcId="{08A86F68-4C63-4488-B87F-9FC5E2E27DFD}" destId="{3F561DFC-44CB-43F0-A314-45F3DAA9043D}" srcOrd="0" destOrd="1" presId="urn:microsoft.com/office/officeart/2005/8/layout/hList1"/>
    <dgm:cxn modelId="{82CBD73F-442C-4A42-A071-F93F105184C2}" srcId="{8AB98658-2584-4833-8A12-BE463C61E6C7}" destId="{C69A13D0-F253-4550-8C8D-2A0263FD7457}" srcOrd="4" destOrd="0" parTransId="{E9B3326C-A6FA-4A0D-A3C5-EF1C42934561}" sibTransId="{67742C5A-BF29-4142-A225-F192D750C008}"/>
    <dgm:cxn modelId="{A0064088-BD91-482B-A531-86744A4A8186}" type="presOf" srcId="{65CEA341-D9F2-4720-B4EC-7257214E911D}" destId="{3F561DFC-44CB-43F0-A314-45F3DAA9043D}" srcOrd="0" destOrd="3" presId="urn:microsoft.com/office/officeart/2005/8/layout/hList1"/>
    <dgm:cxn modelId="{9F43E5F3-8303-47CE-A15E-F8A8CEC3D938}" srcId="{0A1B74E1-CA3D-4AEC-9072-1226D5C5EC32}" destId="{62BF296A-D777-45B6-98ED-9BC40B4A4B85}" srcOrd="0" destOrd="0" parTransId="{006D8165-1A31-4043-8624-5335208C7A95}" sibTransId="{B4D137EA-8D7F-4B03-B3CE-80D3B3CF42D7}"/>
    <dgm:cxn modelId="{B90420A8-5142-4F3D-8E7F-30554115EF2E}" type="presOf" srcId="{BA778CC2-701F-45A9-84B8-5B4DC7393A2A}" destId="{3F561DFC-44CB-43F0-A314-45F3DAA9043D}" srcOrd="0" destOrd="5" presId="urn:microsoft.com/office/officeart/2005/8/layout/hList1"/>
    <dgm:cxn modelId="{AA300063-9016-491D-B44D-4787F4885E20}" srcId="{E991309A-1BA5-4D25-A7DE-2DADCE103AFF}" destId="{0A1B74E1-CA3D-4AEC-9072-1226D5C5EC32}" srcOrd="1" destOrd="0" parTransId="{A6823D65-A540-4543-95C7-6F5BB23847D6}" sibTransId="{3AA0365F-2F80-4F87-AC4C-E1E9F2D36B78}"/>
    <dgm:cxn modelId="{58DE2E6E-36DC-4A64-A6A7-FA0A08C97C96}" srcId="{8AB98658-2584-4833-8A12-BE463C61E6C7}" destId="{65CEA341-D9F2-4720-B4EC-7257214E911D}" srcOrd="3" destOrd="0" parTransId="{2028925D-8532-4253-BA1B-A727D083C5D4}" sibTransId="{DE630918-3D9B-4788-B67B-C300ED14AA08}"/>
    <dgm:cxn modelId="{F76A21E3-3024-4E76-A39C-2D83D1B997CE}" type="presOf" srcId="{E991309A-1BA5-4D25-A7DE-2DADCE103AFF}" destId="{6CF7561E-01FE-48A1-A07C-639155211F8D}" srcOrd="0" destOrd="0" presId="urn:microsoft.com/office/officeart/2005/8/layout/hList1"/>
    <dgm:cxn modelId="{3CE3C632-0D3C-48EB-AB04-71DF907FE24E}" srcId="{0A1B74E1-CA3D-4AEC-9072-1226D5C5EC32}" destId="{03BFDBAA-0CA8-44D7-8E37-CB72091E3CF8}" srcOrd="6" destOrd="0" parTransId="{A5180E56-C559-43A5-8CDF-FD3831C47941}" sibTransId="{BEAFCC05-08B5-4C60-90A4-532B238E4B25}"/>
    <dgm:cxn modelId="{87640F14-17EE-4014-94FB-73C86D4B0B11}" srcId="{40EA4E61-1971-492B-AFE1-88C6A37B32C6}" destId="{D609E90E-C2E5-4757-BC2D-7FCB6135E461}" srcOrd="1" destOrd="0" parTransId="{BA435A76-BE1F-4993-9BC7-612968C94E19}" sibTransId="{C0584A86-BEFF-4E3B-8922-AA4DE5B190E1}"/>
    <dgm:cxn modelId="{2186340D-3707-40E1-902C-50BED26F1143}" srcId="{8AB98658-2584-4833-8A12-BE463C61E6C7}" destId="{6C8FD4AA-E63C-4305-9671-B42B43DEC92F}" srcOrd="2" destOrd="0" parTransId="{D9FBDD67-D473-460D-B672-D7522474A37E}" sibTransId="{5B8F47D8-036B-4965-B762-DC40BB8E4E06}"/>
    <dgm:cxn modelId="{FACB46F5-E8F5-4590-949F-A8756A6DC333}" type="presOf" srcId="{A63A811C-CBFF-4B22-B6C6-9EAB0EE966BA}" destId="{65E5E9EE-E88A-40C8-997B-ACA00DEC7F4B}" srcOrd="0" destOrd="4" presId="urn:microsoft.com/office/officeart/2005/8/layout/hList1"/>
    <dgm:cxn modelId="{7CDD91CD-04F5-4F68-B605-DAAC2AA2CA5A}" type="presOf" srcId="{8BADEC54-582A-46E4-8936-039D7C30F529}" destId="{181A93C1-AC05-4130-B921-8C5018F44F9D}" srcOrd="0" destOrd="0" presId="urn:microsoft.com/office/officeart/2005/8/layout/hList1"/>
    <dgm:cxn modelId="{4B261D3A-3256-4BC6-ACD5-9DE0492C6E10}" srcId="{8AB98658-2584-4833-8A12-BE463C61E6C7}" destId="{08A86F68-4C63-4488-B87F-9FC5E2E27DFD}" srcOrd="1" destOrd="0" parTransId="{9DC6D25D-FDD5-4EAA-A044-105C2D409633}" sibTransId="{7C3F25A1-6177-4400-AFB6-6CBBE3D25708}"/>
    <dgm:cxn modelId="{C0DD321C-6890-41BF-9671-0AF5768556AD}" srcId="{E991309A-1BA5-4D25-A7DE-2DADCE103AFF}" destId="{40EA4E61-1971-492B-AFE1-88C6A37B32C6}" srcOrd="0" destOrd="0" parTransId="{6356B878-0B1F-4E18-8960-A59AFEBA4AB6}" sibTransId="{89F3B107-7A97-4D04-B75B-A0361E6A9D42}"/>
    <dgm:cxn modelId="{F6A7503C-E589-4543-8285-D0152A4ABDE5}" srcId="{0A1B74E1-CA3D-4AEC-9072-1226D5C5EC32}" destId="{DC9A62F4-A73D-4EC4-91F9-911C8771B976}" srcOrd="4" destOrd="0" parTransId="{62986BF2-AAAA-4C6F-9F33-13F4FA8DF4CB}" sibTransId="{659366FC-19ED-4B5A-A7D6-AF9651FC70CC}"/>
    <dgm:cxn modelId="{EDC98F70-F67E-4527-8B96-7CAFC1CE917C}" type="presOf" srcId="{03BFDBAA-0CA8-44D7-8E37-CB72091E3CF8}" destId="{58D732B2-A9B8-4D61-8F94-8225B6C44743}" srcOrd="0" destOrd="6" presId="urn:microsoft.com/office/officeart/2005/8/layout/hList1"/>
    <dgm:cxn modelId="{C9F9E918-7C94-48CE-BBFA-74EDC258FC06}" srcId="{40EA4E61-1971-492B-AFE1-88C6A37B32C6}" destId="{18631FB9-46EC-4FE7-BEF7-6AB6DB1F9CD2}" srcOrd="2" destOrd="0" parTransId="{43BD607A-B4FE-4879-A092-BB618A555317}" sibTransId="{BD3CE823-8E39-406E-A912-206E4037182F}"/>
    <dgm:cxn modelId="{DA259947-FA81-4691-A113-91BCC3BBABD4}" srcId="{7E943F00-1875-4882-99E2-E4FB15F556BE}" destId="{DB2CADED-2766-4493-8369-D948E12B6BAD}" srcOrd="7" destOrd="0" parTransId="{CA2828EA-EE4E-4A06-8298-087AD447FE44}" sibTransId="{3B7D4E5D-5D4D-4BDA-8E55-B05D71C2F675}"/>
    <dgm:cxn modelId="{8F8D87DA-4006-47E1-A82F-5AFC45A3AE84}" srcId="{7E943F00-1875-4882-99E2-E4FB15F556BE}" destId="{BF47FB31-CAD0-4F58-93EE-CBDE9BD049FD}" srcOrd="6" destOrd="0" parTransId="{A202FF3F-18FC-4EB9-8EC9-3D8F4DC1A026}" sibTransId="{E17B7D34-B64D-4B7C-BFAE-23D87C997743}"/>
    <dgm:cxn modelId="{9D43D471-70EC-4A6E-8856-BFBD9CA8ED0E}" srcId="{E991309A-1BA5-4D25-A7DE-2DADCE103AFF}" destId="{7E943F00-1875-4882-99E2-E4FB15F556BE}" srcOrd="3" destOrd="0" parTransId="{FC57B738-9FFA-4506-964B-4523465330A1}" sibTransId="{1BF36C13-77D6-47CF-B5E1-26D672E7A70C}"/>
    <dgm:cxn modelId="{6AA33695-8AFA-4455-BF71-C6D0AF1A03F5}" type="presOf" srcId="{BBC1A3D1-DBD0-4A45-B7BD-55A4B6B571FD}" destId="{3F561DFC-44CB-43F0-A314-45F3DAA9043D}" srcOrd="0" destOrd="0" presId="urn:microsoft.com/office/officeart/2005/8/layout/hList1"/>
    <dgm:cxn modelId="{E2CE1EA9-CE7F-43FA-977C-23C04AB88D91}" type="presOf" srcId="{D02A04F1-27CC-4D40-9E8A-EE5B46018098}" destId="{3F561DFC-44CB-43F0-A314-45F3DAA9043D}" srcOrd="0" destOrd="6" presId="urn:microsoft.com/office/officeart/2005/8/layout/hList1"/>
    <dgm:cxn modelId="{0D4DDA09-2091-4355-B782-F20DA01F9C26}" type="presOf" srcId="{DB2CADED-2766-4493-8369-D948E12B6BAD}" destId="{65E5E9EE-E88A-40C8-997B-ACA00DEC7F4B}" srcOrd="0" destOrd="7" presId="urn:microsoft.com/office/officeart/2005/8/layout/hList1"/>
    <dgm:cxn modelId="{65D48045-AD9F-4987-BD63-5712057C8ADB}" type="presOf" srcId="{C96CB264-563B-41E1-8938-9A0E5000D6CA}" destId="{181A93C1-AC05-4130-B921-8C5018F44F9D}" srcOrd="0" destOrd="4" presId="urn:microsoft.com/office/officeart/2005/8/layout/hList1"/>
    <dgm:cxn modelId="{C26815CC-D9E1-40CA-B6F9-10076CD30AC4}" srcId="{8AB98658-2584-4833-8A12-BE463C61E6C7}" destId="{BA778CC2-701F-45A9-84B8-5B4DC7393A2A}" srcOrd="5" destOrd="0" parTransId="{48575E45-7DAB-4C41-AC1C-015B338C543A}" sibTransId="{99B39E30-056C-41B7-A125-C087A1314C49}"/>
    <dgm:cxn modelId="{4D631AA1-D1DE-4A71-87C5-E76B2763F98D}" srcId="{7E943F00-1875-4882-99E2-E4FB15F556BE}" destId="{8D59CE3E-B936-493D-A5FC-0ADCDE1B9F16}" srcOrd="1" destOrd="0" parTransId="{21575CAF-C47A-49DD-8BAB-791DD2A51076}" sibTransId="{B726535E-8278-4E6E-B309-168114E92DB5}"/>
    <dgm:cxn modelId="{34A3C326-C2EF-4B68-9A42-A5A282E77AF9}" srcId="{E991309A-1BA5-4D25-A7DE-2DADCE103AFF}" destId="{8AB98658-2584-4833-8A12-BE463C61E6C7}" srcOrd="2" destOrd="0" parTransId="{207E2ABE-33F5-4B63-B5A2-CF194D1CCB10}" sibTransId="{0522D77D-74E4-4857-9396-E0E4A5FC300B}"/>
    <dgm:cxn modelId="{CB8A601F-CD92-4840-BC84-22E81C5DCAC5}" srcId="{7E943F00-1875-4882-99E2-E4FB15F556BE}" destId="{D296DAE7-2B43-49F9-A263-CFC9335522EB}" srcOrd="2" destOrd="0" parTransId="{FBB3E348-7363-4C52-B33A-D0B8F619F095}" sibTransId="{5A9BADDC-285B-4ED3-AA86-1B04A17FC903}"/>
    <dgm:cxn modelId="{16CE02AC-D859-4321-8495-BD66D876DB62}" srcId="{7E943F00-1875-4882-99E2-E4FB15F556BE}" destId="{5C573758-C5D8-4599-BF39-76BE02D3C6C3}" srcOrd="0" destOrd="0" parTransId="{EA6C5A37-CA35-4A43-8AFF-C47E50792360}" sibTransId="{2E568C42-E461-4F76-9878-633FBD2EAD00}"/>
    <dgm:cxn modelId="{2C25BB74-EA99-4480-857E-1E8FF8DB2641}" type="presOf" srcId="{18631FB9-46EC-4FE7-BEF7-6AB6DB1F9CD2}" destId="{181A93C1-AC05-4130-B921-8C5018F44F9D}" srcOrd="0" destOrd="2" presId="urn:microsoft.com/office/officeart/2005/8/layout/hList1"/>
    <dgm:cxn modelId="{72129DFA-4FAF-4002-84BA-76F40BF30559}" srcId="{7E943F00-1875-4882-99E2-E4FB15F556BE}" destId="{85304E7B-E998-42DA-AC33-91B9CE67C8FA}" srcOrd="5" destOrd="0" parTransId="{4721F3E9-4B3F-429A-9BF2-A852DF51D05B}" sibTransId="{87013923-65B4-492E-A0E7-10293E5748E3}"/>
    <dgm:cxn modelId="{8EF73B6D-7487-40D4-B28A-C5C08B8D19E8}" type="presOf" srcId="{62BF296A-D777-45B6-98ED-9BC40B4A4B85}" destId="{58D732B2-A9B8-4D61-8F94-8225B6C44743}" srcOrd="0" destOrd="0" presId="urn:microsoft.com/office/officeart/2005/8/layout/hList1"/>
    <dgm:cxn modelId="{12BC973D-B19F-4C13-B3DE-90F97A225B87}" type="presOf" srcId="{7E943F00-1875-4882-99E2-E4FB15F556BE}" destId="{77D4B0FF-EE33-4627-B3A9-F354C7490147}" srcOrd="0" destOrd="0" presId="urn:microsoft.com/office/officeart/2005/8/layout/hList1"/>
    <dgm:cxn modelId="{AF6AA167-B4D1-4C54-A80B-B795E44F494C}" srcId="{40EA4E61-1971-492B-AFE1-88C6A37B32C6}" destId="{C96CB264-563B-41E1-8938-9A0E5000D6CA}" srcOrd="4" destOrd="0" parTransId="{97306A67-B0F6-4467-AE7B-BF36EE0B539B}" sibTransId="{0910D861-449A-4FCB-9645-E1D9E325664A}"/>
    <dgm:cxn modelId="{544FB4DC-8B83-4AAC-8533-7D26011174EE}" srcId="{7E943F00-1875-4882-99E2-E4FB15F556BE}" destId="{A63A811C-CBFF-4B22-B6C6-9EAB0EE966BA}" srcOrd="4" destOrd="0" parTransId="{717A7D8F-9777-4AEC-8AE7-F1C810155678}" sibTransId="{CD29D463-5E79-4F53-B5C8-877369BA43EE}"/>
    <dgm:cxn modelId="{05FE9184-E045-4409-8D96-3148E67C0C9E}" type="presOf" srcId="{8AB98658-2584-4833-8A12-BE463C61E6C7}" destId="{40FDB69E-8786-4904-8154-5E0832AAA328}" srcOrd="0" destOrd="0" presId="urn:microsoft.com/office/officeart/2005/8/layout/hList1"/>
    <dgm:cxn modelId="{5E888E7C-D4F3-4C40-8D43-4BF38C00381F}" srcId="{0A1B74E1-CA3D-4AEC-9072-1226D5C5EC32}" destId="{16D9C9EF-0102-4C15-B235-C4C316EA35BE}" srcOrd="5" destOrd="0" parTransId="{5D64930C-9C88-4D22-892C-80463681393D}" sibTransId="{F3631374-2EA3-416B-A024-8D35CB93B8D9}"/>
    <dgm:cxn modelId="{89C6DBE3-93A9-49D5-B5B7-278E516DE32A}" type="presOf" srcId="{FA18BEA7-A971-4C85-AB29-EB71F2DA060E}" destId="{181A93C1-AC05-4130-B921-8C5018F44F9D}" srcOrd="0" destOrd="3" presId="urn:microsoft.com/office/officeart/2005/8/layout/hList1"/>
    <dgm:cxn modelId="{11E06D6D-A4C3-4251-ACA6-653367775322}" type="presOf" srcId="{DC9A62F4-A73D-4EC4-91F9-911C8771B976}" destId="{58D732B2-A9B8-4D61-8F94-8225B6C44743}" srcOrd="0" destOrd="4" presId="urn:microsoft.com/office/officeart/2005/8/layout/hList1"/>
    <dgm:cxn modelId="{B12DF197-E3BA-494D-8FC4-2538F7A637A9}" srcId="{40EA4E61-1971-492B-AFE1-88C6A37B32C6}" destId="{FA18BEA7-A971-4C85-AB29-EB71F2DA060E}" srcOrd="3" destOrd="0" parTransId="{643C0F4D-C9AB-47B8-A3DC-9CF4A754C3A6}" sibTransId="{82E46041-9EB4-462E-996E-A4D971155B02}"/>
    <dgm:cxn modelId="{C5B1F460-2CDB-45DF-992E-85BE182C078A}" srcId="{0A1B74E1-CA3D-4AEC-9072-1226D5C5EC32}" destId="{E4E00F70-FE31-4254-8A43-BA48F8AF9A93}" srcOrd="3" destOrd="0" parTransId="{9851985D-2A50-4593-8C7E-1D02AAC49BE7}" sibTransId="{FBEB9A73-1CD9-42A4-8E9C-AA52B372E5F3}"/>
    <dgm:cxn modelId="{14150950-43DD-4C76-84F5-FA7490A3B191}" type="presOf" srcId="{836D8F8E-0015-4BC2-A128-8794D242ABBF}" destId="{58D732B2-A9B8-4D61-8F94-8225B6C44743}" srcOrd="0" destOrd="1" presId="urn:microsoft.com/office/officeart/2005/8/layout/hList1"/>
    <dgm:cxn modelId="{C67B1BD1-79B7-4DC1-B625-85FF6194F74A}" type="presOf" srcId="{16D9C9EF-0102-4C15-B235-C4C316EA35BE}" destId="{58D732B2-A9B8-4D61-8F94-8225B6C44743}" srcOrd="0" destOrd="5" presId="urn:microsoft.com/office/officeart/2005/8/layout/hList1"/>
    <dgm:cxn modelId="{0524856A-EBF1-4510-AAD1-E32269D7DFCF}" type="presOf" srcId="{D296DAE7-2B43-49F9-A263-CFC9335522EB}" destId="{65E5E9EE-E88A-40C8-997B-ACA00DEC7F4B}" srcOrd="0" destOrd="2" presId="urn:microsoft.com/office/officeart/2005/8/layout/hList1"/>
    <dgm:cxn modelId="{3A4B27E6-EEB8-4E4C-AAF3-DFB7C4DEFAEA}" srcId="{8AB98658-2584-4833-8A12-BE463C61E6C7}" destId="{D02A04F1-27CC-4D40-9E8A-EE5B46018098}" srcOrd="6" destOrd="0" parTransId="{935D6A12-AA39-4FAE-B54B-FA63D7736922}" sibTransId="{1DEB63A7-B76B-458F-A1D1-363CFC717B5E}"/>
    <dgm:cxn modelId="{F935FE62-82D0-40F7-9E51-399108D62552}" type="presOf" srcId="{C69A13D0-F253-4550-8C8D-2A0263FD7457}" destId="{3F561DFC-44CB-43F0-A314-45F3DAA9043D}" srcOrd="0" destOrd="4" presId="urn:microsoft.com/office/officeart/2005/8/layout/hList1"/>
    <dgm:cxn modelId="{9DCE5690-0068-4300-BF4C-1243E4D3E88A}" srcId="{7E943F00-1875-4882-99E2-E4FB15F556BE}" destId="{C160A853-E1AF-47CA-8EC0-DE3B9AF56206}" srcOrd="3" destOrd="0" parTransId="{9482A2FC-9FD5-4E11-95E4-98A9534A6483}" sibTransId="{53D8774A-8251-4C25-AE08-FD8F931D1014}"/>
    <dgm:cxn modelId="{CCD31DD8-92DD-4829-8C9F-6E01C1717311}" type="presOf" srcId="{971E244C-5EFE-446A-AF43-C38D12A09A90}" destId="{181A93C1-AC05-4130-B921-8C5018F44F9D}" srcOrd="0" destOrd="6" presId="urn:microsoft.com/office/officeart/2005/8/layout/hList1"/>
    <dgm:cxn modelId="{5EDDEF67-7B84-4040-AE91-74B2C7E1DBCA}" type="presOf" srcId="{85304E7B-E998-42DA-AC33-91B9CE67C8FA}" destId="{65E5E9EE-E88A-40C8-997B-ACA00DEC7F4B}" srcOrd="0" destOrd="5" presId="urn:microsoft.com/office/officeart/2005/8/layout/hList1"/>
    <dgm:cxn modelId="{7B949484-A1C4-4DAE-BFA7-3F453D73DCB2}" srcId="{40EA4E61-1971-492B-AFE1-88C6A37B32C6}" destId="{4A06FB4C-1244-4808-B0D5-584923B3763F}" srcOrd="5" destOrd="0" parTransId="{14715944-4BDB-42B4-ABC9-499802F96861}" sibTransId="{6002EBE1-141B-474F-9B0B-6944CFC1034C}"/>
    <dgm:cxn modelId="{B0F8183A-1A5F-4223-A204-DD23D824000F}" type="presOf" srcId="{4A06FB4C-1244-4808-B0D5-584923B3763F}" destId="{181A93C1-AC05-4130-B921-8C5018F44F9D}" srcOrd="0" destOrd="5" presId="urn:microsoft.com/office/officeart/2005/8/layout/hList1"/>
    <dgm:cxn modelId="{A77940F2-BE99-453D-B665-3065EB544951}" type="presOf" srcId="{D609E90E-C2E5-4757-BC2D-7FCB6135E461}" destId="{181A93C1-AC05-4130-B921-8C5018F44F9D}" srcOrd="0" destOrd="1" presId="urn:microsoft.com/office/officeart/2005/8/layout/hList1"/>
    <dgm:cxn modelId="{8790E4CA-A4B1-44E6-8149-A4483DB302CD}" type="presOf" srcId="{5C573758-C5D8-4599-BF39-76BE02D3C6C3}" destId="{65E5E9EE-E88A-40C8-997B-ACA00DEC7F4B}" srcOrd="0" destOrd="0" presId="urn:microsoft.com/office/officeart/2005/8/layout/hList1"/>
    <dgm:cxn modelId="{17409771-BF2F-498A-975B-C68ED52A6E4F}" type="presOf" srcId="{6C8FD4AA-E63C-4305-9671-B42B43DEC92F}" destId="{3F561DFC-44CB-43F0-A314-45F3DAA9043D}" srcOrd="0" destOrd="2" presId="urn:microsoft.com/office/officeart/2005/8/layout/hList1"/>
    <dgm:cxn modelId="{0A2E0247-B093-4A9C-A162-782D3CA4511F}" type="presOf" srcId="{C160A853-E1AF-47CA-8EC0-DE3B9AF56206}" destId="{65E5E9EE-E88A-40C8-997B-ACA00DEC7F4B}" srcOrd="0" destOrd="3" presId="urn:microsoft.com/office/officeart/2005/8/layout/hList1"/>
    <dgm:cxn modelId="{8B8ABDA2-7705-4028-B66A-FF47CC4E47B3}" type="presOf" srcId="{40EA4E61-1971-492B-AFE1-88C6A37B32C6}" destId="{CED78188-548F-40FB-9A75-90D89F82038D}" srcOrd="0" destOrd="0" presId="urn:microsoft.com/office/officeart/2005/8/layout/hList1"/>
    <dgm:cxn modelId="{CB0E1385-72A3-464B-9ADE-182088ACCCC8}" srcId="{40EA4E61-1971-492B-AFE1-88C6A37B32C6}" destId="{8BADEC54-582A-46E4-8936-039D7C30F529}" srcOrd="0" destOrd="0" parTransId="{29FD05B3-AEBF-4426-8364-C006931C3B5B}" sibTransId="{9CED376A-4513-4845-B310-7CCC6BC698F0}"/>
    <dgm:cxn modelId="{8840A796-EEDD-4713-B8E9-ABB9706A9575}" type="presOf" srcId="{8D59CE3E-B936-493D-A5FC-0ADCDE1B9F16}" destId="{65E5E9EE-E88A-40C8-997B-ACA00DEC7F4B}" srcOrd="0" destOrd="1" presId="urn:microsoft.com/office/officeart/2005/8/layout/hList1"/>
    <dgm:cxn modelId="{782D635E-0668-4A27-BEF9-6B5C98CA98AD}" type="presParOf" srcId="{6CF7561E-01FE-48A1-A07C-639155211F8D}" destId="{941B9626-39C1-4CAE-8207-861E28AE80CD}" srcOrd="0" destOrd="0" presId="urn:microsoft.com/office/officeart/2005/8/layout/hList1"/>
    <dgm:cxn modelId="{552D19AC-2619-4142-AE1E-1489E7299B55}" type="presParOf" srcId="{941B9626-39C1-4CAE-8207-861E28AE80CD}" destId="{CED78188-548F-40FB-9A75-90D89F82038D}" srcOrd="0" destOrd="0" presId="urn:microsoft.com/office/officeart/2005/8/layout/hList1"/>
    <dgm:cxn modelId="{28C59787-A413-4C70-9A6E-F34A73D62D3C}" type="presParOf" srcId="{941B9626-39C1-4CAE-8207-861E28AE80CD}" destId="{181A93C1-AC05-4130-B921-8C5018F44F9D}" srcOrd="1" destOrd="0" presId="urn:microsoft.com/office/officeart/2005/8/layout/hList1"/>
    <dgm:cxn modelId="{93D19E37-237C-4065-912F-5D9B10D2AC1C}" type="presParOf" srcId="{6CF7561E-01FE-48A1-A07C-639155211F8D}" destId="{5C4E89BC-E866-4C98-9DED-916558A9A697}" srcOrd="1" destOrd="0" presId="urn:microsoft.com/office/officeart/2005/8/layout/hList1"/>
    <dgm:cxn modelId="{FFFE3665-D235-4E4E-A42C-F216ED773BE3}" type="presParOf" srcId="{6CF7561E-01FE-48A1-A07C-639155211F8D}" destId="{43E483D4-FFDB-4F4B-AE57-97004B7A15CF}" srcOrd="2" destOrd="0" presId="urn:microsoft.com/office/officeart/2005/8/layout/hList1"/>
    <dgm:cxn modelId="{9AA723D7-4EE3-4FF2-B775-00D8941B15B8}" type="presParOf" srcId="{43E483D4-FFDB-4F4B-AE57-97004B7A15CF}" destId="{0F4C6771-0B2E-4D25-AE90-CE39C0F8DB36}" srcOrd="0" destOrd="0" presId="urn:microsoft.com/office/officeart/2005/8/layout/hList1"/>
    <dgm:cxn modelId="{4E097922-B04B-495D-91F7-F411CE2AC188}" type="presParOf" srcId="{43E483D4-FFDB-4F4B-AE57-97004B7A15CF}" destId="{58D732B2-A9B8-4D61-8F94-8225B6C44743}" srcOrd="1" destOrd="0" presId="urn:microsoft.com/office/officeart/2005/8/layout/hList1"/>
    <dgm:cxn modelId="{E1C339A7-EA5B-4439-85EC-BDC8DB497277}" type="presParOf" srcId="{6CF7561E-01FE-48A1-A07C-639155211F8D}" destId="{D8AD34E2-B4AB-41AB-A4A4-EB3F0496DDCD}" srcOrd="3" destOrd="0" presId="urn:microsoft.com/office/officeart/2005/8/layout/hList1"/>
    <dgm:cxn modelId="{D16E9637-6AE8-4EAF-AF86-C49380031F7C}" type="presParOf" srcId="{6CF7561E-01FE-48A1-A07C-639155211F8D}" destId="{47A39984-BB8B-4AEC-AE3A-5FAFB5403907}" srcOrd="4" destOrd="0" presId="urn:microsoft.com/office/officeart/2005/8/layout/hList1"/>
    <dgm:cxn modelId="{CE737191-E199-46D6-A2D5-ECEAB60E2FC4}" type="presParOf" srcId="{47A39984-BB8B-4AEC-AE3A-5FAFB5403907}" destId="{40FDB69E-8786-4904-8154-5E0832AAA328}" srcOrd="0" destOrd="0" presId="urn:microsoft.com/office/officeart/2005/8/layout/hList1"/>
    <dgm:cxn modelId="{2134D90E-41A7-4DB3-AD33-0935E4EF6462}" type="presParOf" srcId="{47A39984-BB8B-4AEC-AE3A-5FAFB5403907}" destId="{3F561DFC-44CB-43F0-A314-45F3DAA9043D}" srcOrd="1" destOrd="0" presId="urn:microsoft.com/office/officeart/2005/8/layout/hList1"/>
    <dgm:cxn modelId="{5FF55A00-CB78-4698-A6BE-5D58F07D6511}" type="presParOf" srcId="{6CF7561E-01FE-48A1-A07C-639155211F8D}" destId="{59426B82-A363-493C-9119-03FEE259054C}" srcOrd="5" destOrd="0" presId="urn:microsoft.com/office/officeart/2005/8/layout/hList1"/>
    <dgm:cxn modelId="{377AA9CB-BAD7-44BA-9189-89E873304775}" type="presParOf" srcId="{6CF7561E-01FE-48A1-A07C-639155211F8D}" destId="{D7235A34-E43B-4191-BBDD-2F4E5F97F93D}" srcOrd="6" destOrd="0" presId="urn:microsoft.com/office/officeart/2005/8/layout/hList1"/>
    <dgm:cxn modelId="{5E425F69-7188-4E2C-90D9-6872291D5ECE}" type="presParOf" srcId="{D7235A34-E43B-4191-BBDD-2F4E5F97F93D}" destId="{77D4B0FF-EE33-4627-B3A9-F354C7490147}" srcOrd="0" destOrd="0" presId="urn:microsoft.com/office/officeart/2005/8/layout/hList1"/>
    <dgm:cxn modelId="{74C11CF2-1DC2-4321-8BFB-D2171DB0E733}" type="presParOf" srcId="{D7235A34-E43B-4191-BBDD-2F4E5F97F93D}" destId="{65E5E9EE-E88A-40C8-997B-ACA00DEC7F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1DE82-543D-48FF-9382-DA833623BDF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C3912727-68F1-4218-8479-E0491CA9BA5B}">
      <dgm:prSet phldrT="[Texto]" custT="1"/>
      <dgm:spPr>
        <a:ln>
          <a:solidFill>
            <a:schemeClr val="accent3">
              <a:lumMod val="50000"/>
            </a:schemeClr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pt-BR" sz="1800" b="1" dirty="0"/>
            <a:t>Atividades </a:t>
          </a:r>
          <a:endParaRPr lang="pt-BR" sz="1800" b="1" dirty="0" smtClean="0"/>
        </a:p>
        <a:p>
          <a:pPr>
            <a:spcAft>
              <a:spcPts val="0"/>
            </a:spcAft>
          </a:pPr>
          <a:r>
            <a:rPr lang="pt-BR" sz="1800" b="1" dirty="0" smtClean="0"/>
            <a:t>por </a:t>
          </a:r>
          <a:r>
            <a:rPr lang="pt-BR" sz="1800" b="1" dirty="0"/>
            <a:t>AULA</a:t>
          </a:r>
        </a:p>
      </dgm:t>
    </dgm:pt>
    <dgm:pt modelId="{F73DAC3D-7527-4401-8249-170D8352B36B}" type="parTrans" cxnId="{E443C4AA-D017-426D-9453-51D9C2030A4B}">
      <dgm:prSet/>
      <dgm:spPr/>
      <dgm:t>
        <a:bodyPr/>
        <a:lstStyle/>
        <a:p>
          <a:endParaRPr lang="pt-BR"/>
        </a:p>
      </dgm:t>
    </dgm:pt>
    <dgm:pt modelId="{359FC98A-998D-4F82-BA03-AE92DB26366D}" type="sibTrans" cxnId="{E443C4AA-D017-426D-9453-51D9C2030A4B}">
      <dgm:prSet/>
      <dgm:spPr/>
      <dgm:t>
        <a:bodyPr/>
        <a:lstStyle/>
        <a:p>
          <a:endParaRPr lang="pt-BR"/>
        </a:p>
      </dgm:t>
    </dgm:pt>
    <dgm:pt modelId="{77D88831-AE71-4B7E-8735-84652584AB70}">
      <dgm:prSet phldrT="[Texto]" custT="1"/>
      <dgm:spPr>
        <a:solidFill>
          <a:srgbClr val="FFFFFF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600" dirty="0" smtClean="0"/>
            <a:t>slide</a:t>
          </a:r>
          <a:endParaRPr lang="pt-BR" sz="1600" dirty="0"/>
        </a:p>
      </dgm:t>
    </dgm:pt>
    <dgm:pt modelId="{2B71B1CF-9C54-4B7B-B993-BFFC548F2770}" type="parTrans" cxnId="{B156BF59-EA3C-4157-AA6C-82CECDD90FAF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2299F9E2-25C1-4D1A-9588-67B774EFD464}" type="sibTrans" cxnId="{B156BF59-EA3C-4157-AA6C-82CECDD90FAF}">
      <dgm:prSet/>
      <dgm:spPr/>
      <dgm:t>
        <a:bodyPr/>
        <a:lstStyle/>
        <a:p>
          <a:endParaRPr lang="pt-BR"/>
        </a:p>
      </dgm:t>
    </dgm:pt>
    <dgm:pt modelId="{410B0377-14B6-4B10-A0E7-96D3D2E9A430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600" dirty="0" smtClean="0"/>
            <a:t>apostila</a:t>
          </a:r>
          <a:endParaRPr lang="pt-BR" sz="1600" dirty="0"/>
        </a:p>
      </dgm:t>
    </dgm:pt>
    <dgm:pt modelId="{2465A8D3-F92E-472B-ACAB-B5552DA45D17}" type="parTrans" cxnId="{77E33886-1111-4C53-A18F-7708338EF703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pt-BR">
            <a:solidFill>
              <a:schemeClr val="accent3">
                <a:lumMod val="75000"/>
              </a:schemeClr>
            </a:solidFill>
          </a:endParaRPr>
        </a:p>
      </dgm:t>
    </dgm:pt>
    <dgm:pt modelId="{EBC93ABA-A21B-419E-911D-A35ADF7F00B4}" type="sibTrans" cxnId="{77E33886-1111-4C53-A18F-7708338EF703}">
      <dgm:prSet/>
      <dgm:spPr/>
      <dgm:t>
        <a:bodyPr/>
        <a:lstStyle/>
        <a:p>
          <a:endParaRPr lang="pt-BR"/>
        </a:p>
      </dgm:t>
    </dgm:pt>
    <dgm:pt modelId="{83BA56E2-4D0D-468A-AF1A-5EF9C7A30C25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600" dirty="0" smtClean="0"/>
            <a:t>vídeo-aula</a:t>
          </a:r>
          <a:endParaRPr lang="pt-BR" sz="1600" dirty="0"/>
        </a:p>
      </dgm:t>
    </dgm:pt>
    <dgm:pt modelId="{2805EA2E-50CC-46D6-8A7A-EBE59141350E}" type="parTrans" cxnId="{50EA6147-6374-46FD-B2ED-5FEFB37D8E12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A8F7549-F7D2-4043-BE9C-3F9D502FCE1D}" type="sibTrans" cxnId="{50EA6147-6374-46FD-B2ED-5FEFB37D8E12}">
      <dgm:prSet/>
      <dgm:spPr/>
      <dgm:t>
        <a:bodyPr/>
        <a:lstStyle/>
        <a:p>
          <a:endParaRPr lang="pt-BR"/>
        </a:p>
      </dgm:t>
    </dgm:pt>
    <dgm:pt modelId="{6F6846CD-F7CC-4BDC-A38B-8F08AB88DDC3}">
      <dgm:prSet custT="1"/>
      <dgm:spPr>
        <a:solidFill>
          <a:srgbClr val="FFFFFF"/>
        </a:solidFill>
        <a:ln>
          <a:solidFill>
            <a:schemeClr val="accent3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30000"/>
            </a:lnSpc>
            <a:spcAft>
              <a:spcPts val="0"/>
            </a:spcAft>
          </a:pPr>
          <a:r>
            <a:rPr lang="pt-BR" sz="1600" b="0" dirty="0" smtClean="0"/>
            <a:t>episódio</a:t>
          </a:r>
          <a:r>
            <a:rPr lang="pt-BR" sz="1700" dirty="0" smtClean="0"/>
            <a:t> </a:t>
          </a:r>
          <a:br>
            <a:rPr lang="pt-BR" sz="1700" dirty="0" smtClean="0"/>
          </a:br>
          <a:r>
            <a:rPr lang="pt-BR" sz="1200" dirty="0" smtClean="0"/>
            <a:t>Resiliência na Real</a:t>
          </a:r>
          <a:endParaRPr lang="pt-BR" sz="1200" dirty="0"/>
        </a:p>
      </dgm:t>
    </dgm:pt>
    <dgm:pt modelId="{8B7B680A-8F70-4322-BB65-8D627C888A31}" type="parTrans" cxnId="{EB136655-3DE5-4567-B076-566464EA7C8F}">
      <dgm:prSet/>
      <dgm:spPr>
        <a:ln w="3175">
          <a:solidFill>
            <a:schemeClr val="accent3"/>
          </a:solidFill>
        </a:ln>
      </dgm:spPr>
      <dgm:t>
        <a:bodyPr/>
        <a:lstStyle/>
        <a:p>
          <a:endParaRPr lang="pt-BR"/>
        </a:p>
      </dgm:t>
    </dgm:pt>
    <dgm:pt modelId="{3EAC5F3B-443E-4FBC-BC6E-034D53791A15}" type="sibTrans" cxnId="{EB136655-3DE5-4567-B076-566464EA7C8F}">
      <dgm:prSet/>
      <dgm:spPr/>
      <dgm:t>
        <a:bodyPr/>
        <a:lstStyle/>
        <a:p>
          <a:endParaRPr lang="pt-BR"/>
        </a:p>
      </dgm:t>
    </dgm:pt>
    <dgm:pt modelId="{D2A5B58A-A4E4-4D7C-A050-96DE49DE13B2}" type="pres">
      <dgm:prSet presAssocID="{6591DE82-543D-48FF-9382-DA833623BDF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2B0F20F-6873-4A20-82C2-BFF97DFDF764}" type="pres">
      <dgm:prSet presAssocID="{C3912727-68F1-4218-8479-E0491CA9BA5B}" presName="root" presStyleCnt="0"/>
      <dgm:spPr/>
    </dgm:pt>
    <dgm:pt modelId="{F526DDF0-159B-4518-B639-5B6DCB6E0938}" type="pres">
      <dgm:prSet presAssocID="{C3912727-68F1-4218-8479-E0491CA9BA5B}" presName="rootComposite" presStyleCnt="0"/>
      <dgm:spPr/>
    </dgm:pt>
    <dgm:pt modelId="{C5DC5255-A7F2-454C-A887-6ED08E205994}" type="pres">
      <dgm:prSet presAssocID="{C3912727-68F1-4218-8479-E0491CA9BA5B}" presName="rootText" presStyleLbl="node1" presStyleIdx="0" presStyleCnt="1" custScaleX="88970"/>
      <dgm:spPr/>
      <dgm:t>
        <a:bodyPr/>
        <a:lstStyle/>
        <a:p>
          <a:endParaRPr lang="pt-BR"/>
        </a:p>
      </dgm:t>
    </dgm:pt>
    <dgm:pt modelId="{6BE4356C-4D85-4E9D-A447-DA41D902F1FB}" type="pres">
      <dgm:prSet presAssocID="{C3912727-68F1-4218-8479-E0491CA9BA5B}" presName="rootConnector" presStyleLbl="node1" presStyleIdx="0" presStyleCnt="1"/>
      <dgm:spPr/>
      <dgm:t>
        <a:bodyPr/>
        <a:lstStyle/>
        <a:p>
          <a:endParaRPr lang="pt-BR"/>
        </a:p>
      </dgm:t>
    </dgm:pt>
    <dgm:pt modelId="{B59F961D-EF2A-4C75-8092-211454908083}" type="pres">
      <dgm:prSet presAssocID="{C3912727-68F1-4218-8479-E0491CA9BA5B}" presName="childShape" presStyleCnt="0"/>
      <dgm:spPr/>
    </dgm:pt>
    <dgm:pt modelId="{E19E501A-D06F-48D1-9E09-A4928F6A3EC3}" type="pres">
      <dgm:prSet presAssocID="{2B71B1CF-9C54-4B7B-B993-BFFC548F2770}" presName="Name13" presStyleLbl="parChTrans1D2" presStyleIdx="0" presStyleCnt="4"/>
      <dgm:spPr/>
      <dgm:t>
        <a:bodyPr/>
        <a:lstStyle/>
        <a:p>
          <a:endParaRPr lang="pt-BR"/>
        </a:p>
      </dgm:t>
    </dgm:pt>
    <dgm:pt modelId="{FA6919F0-1E54-4C0B-AA89-B2417C5ECE05}" type="pres">
      <dgm:prSet presAssocID="{77D88831-AE71-4B7E-8735-84652584AB70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C77267-FA8E-44DC-A389-F54578EC7FAB}" type="pres">
      <dgm:prSet presAssocID="{2805EA2E-50CC-46D6-8A7A-EBE59141350E}" presName="Name13" presStyleLbl="parChTrans1D2" presStyleIdx="1" presStyleCnt="4"/>
      <dgm:spPr/>
      <dgm:t>
        <a:bodyPr/>
        <a:lstStyle/>
        <a:p>
          <a:endParaRPr lang="pt-BR"/>
        </a:p>
      </dgm:t>
    </dgm:pt>
    <dgm:pt modelId="{BC07D336-41D1-48B0-A43E-C9344372067A}" type="pres">
      <dgm:prSet presAssocID="{83BA56E2-4D0D-468A-AF1A-5EF9C7A30C2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0B614A-AFBA-4D30-A070-6C1BC2289DD2}" type="pres">
      <dgm:prSet presAssocID="{8B7B680A-8F70-4322-BB65-8D627C888A31}" presName="Name13" presStyleLbl="parChTrans1D2" presStyleIdx="2" presStyleCnt="4"/>
      <dgm:spPr/>
      <dgm:t>
        <a:bodyPr/>
        <a:lstStyle/>
        <a:p>
          <a:endParaRPr lang="pt-BR"/>
        </a:p>
      </dgm:t>
    </dgm:pt>
    <dgm:pt modelId="{78A53BC6-7037-4D35-8A59-C74BF6695009}" type="pres">
      <dgm:prSet presAssocID="{6F6846CD-F7CC-4BDC-A38B-8F08AB88DDC3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E42F4D-E590-45D6-80E1-FD9FC073F680}" type="pres">
      <dgm:prSet presAssocID="{2465A8D3-F92E-472B-ACAB-B5552DA45D17}" presName="Name13" presStyleLbl="parChTrans1D2" presStyleIdx="3" presStyleCnt="4"/>
      <dgm:spPr/>
      <dgm:t>
        <a:bodyPr/>
        <a:lstStyle/>
        <a:p>
          <a:endParaRPr lang="pt-BR"/>
        </a:p>
      </dgm:t>
    </dgm:pt>
    <dgm:pt modelId="{6F56A158-9C11-407A-841A-B8031E142ACB}" type="pres">
      <dgm:prSet presAssocID="{410B0377-14B6-4B10-A0E7-96D3D2E9A430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A03078-9C50-4728-B19E-56639E7EA8E7}" type="presOf" srcId="{83BA56E2-4D0D-468A-AF1A-5EF9C7A30C25}" destId="{BC07D336-41D1-48B0-A43E-C9344372067A}" srcOrd="0" destOrd="0" presId="urn:microsoft.com/office/officeart/2005/8/layout/hierarchy3"/>
    <dgm:cxn modelId="{CC609DD2-12D2-4360-801C-B3BE1F88B532}" type="presOf" srcId="{6591DE82-543D-48FF-9382-DA833623BDF2}" destId="{D2A5B58A-A4E4-4D7C-A050-96DE49DE13B2}" srcOrd="0" destOrd="0" presId="urn:microsoft.com/office/officeart/2005/8/layout/hierarchy3"/>
    <dgm:cxn modelId="{B156BF59-EA3C-4157-AA6C-82CECDD90FAF}" srcId="{C3912727-68F1-4218-8479-E0491CA9BA5B}" destId="{77D88831-AE71-4B7E-8735-84652584AB70}" srcOrd="0" destOrd="0" parTransId="{2B71B1CF-9C54-4B7B-B993-BFFC548F2770}" sibTransId="{2299F9E2-25C1-4D1A-9588-67B774EFD464}"/>
    <dgm:cxn modelId="{50EA6147-6374-46FD-B2ED-5FEFB37D8E12}" srcId="{C3912727-68F1-4218-8479-E0491CA9BA5B}" destId="{83BA56E2-4D0D-468A-AF1A-5EF9C7A30C25}" srcOrd="1" destOrd="0" parTransId="{2805EA2E-50CC-46D6-8A7A-EBE59141350E}" sibTransId="{3A8F7549-F7D2-4043-BE9C-3F9D502FCE1D}"/>
    <dgm:cxn modelId="{77E33886-1111-4C53-A18F-7708338EF703}" srcId="{C3912727-68F1-4218-8479-E0491CA9BA5B}" destId="{410B0377-14B6-4B10-A0E7-96D3D2E9A430}" srcOrd="3" destOrd="0" parTransId="{2465A8D3-F92E-472B-ACAB-B5552DA45D17}" sibTransId="{EBC93ABA-A21B-419E-911D-A35ADF7F00B4}"/>
    <dgm:cxn modelId="{3D95F35C-2190-49BD-8ECB-AFCF3E8A5993}" type="presOf" srcId="{C3912727-68F1-4218-8479-E0491CA9BA5B}" destId="{6BE4356C-4D85-4E9D-A447-DA41D902F1FB}" srcOrd="1" destOrd="0" presId="urn:microsoft.com/office/officeart/2005/8/layout/hierarchy3"/>
    <dgm:cxn modelId="{D6D2737A-2314-45BB-B8EF-6D080A5DBB9C}" type="presOf" srcId="{8B7B680A-8F70-4322-BB65-8D627C888A31}" destId="{780B614A-AFBA-4D30-A070-6C1BC2289DD2}" srcOrd="0" destOrd="0" presId="urn:microsoft.com/office/officeart/2005/8/layout/hierarchy3"/>
    <dgm:cxn modelId="{E443C4AA-D017-426D-9453-51D9C2030A4B}" srcId="{6591DE82-543D-48FF-9382-DA833623BDF2}" destId="{C3912727-68F1-4218-8479-E0491CA9BA5B}" srcOrd="0" destOrd="0" parTransId="{F73DAC3D-7527-4401-8249-170D8352B36B}" sibTransId="{359FC98A-998D-4F82-BA03-AE92DB26366D}"/>
    <dgm:cxn modelId="{519D0804-C5F9-4603-8727-594271EA9B3F}" type="presOf" srcId="{77D88831-AE71-4B7E-8735-84652584AB70}" destId="{FA6919F0-1E54-4C0B-AA89-B2417C5ECE05}" srcOrd="0" destOrd="0" presId="urn:microsoft.com/office/officeart/2005/8/layout/hierarchy3"/>
    <dgm:cxn modelId="{428FDBDD-2E32-4A69-B6F2-75613D5AA358}" type="presOf" srcId="{2B71B1CF-9C54-4B7B-B993-BFFC548F2770}" destId="{E19E501A-D06F-48D1-9E09-A4928F6A3EC3}" srcOrd="0" destOrd="0" presId="urn:microsoft.com/office/officeart/2005/8/layout/hierarchy3"/>
    <dgm:cxn modelId="{0E2FE2CC-042F-45A0-8105-864DC02B65EB}" type="presOf" srcId="{2805EA2E-50CC-46D6-8A7A-EBE59141350E}" destId="{F0C77267-FA8E-44DC-A389-F54578EC7FAB}" srcOrd="0" destOrd="0" presId="urn:microsoft.com/office/officeart/2005/8/layout/hierarchy3"/>
    <dgm:cxn modelId="{08CCC798-4BBD-4CBC-9EBA-BACD550AA85C}" type="presOf" srcId="{2465A8D3-F92E-472B-ACAB-B5552DA45D17}" destId="{EAE42F4D-E590-45D6-80E1-FD9FC073F680}" srcOrd="0" destOrd="0" presId="urn:microsoft.com/office/officeart/2005/8/layout/hierarchy3"/>
    <dgm:cxn modelId="{8EE79155-13C8-4475-8FB4-8C5888D32811}" type="presOf" srcId="{410B0377-14B6-4B10-A0E7-96D3D2E9A430}" destId="{6F56A158-9C11-407A-841A-B8031E142ACB}" srcOrd="0" destOrd="0" presId="urn:microsoft.com/office/officeart/2005/8/layout/hierarchy3"/>
    <dgm:cxn modelId="{A9025DDE-0CC5-43D0-9462-3F6E9C5AE111}" type="presOf" srcId="{6F6846CD-F7CC-4BDC-A38B-8F08AB88DDC3}" destId="{78A53BC6-7037-4D35-8A59-C74BF6695009}" srcOrd="0" destOrd="0" presId="urn:microsoft.com/office/officeart/2005/8/layout/hierarchy3"/>
    <dgm:cxn modelId="{DA518F9C-2D94-4660-889E-066464D31DFC}" type="presOf" srcId="{C3912727-68F1-4218-8479-E0491CA9BA5B}" destId="{C5DC5255-A7F2-454C-A887-6ED08E205994}" srcOrd="0" destOrd="0" presId="urn:microsoft.com/office/officeart/2005/8/layout/hierarchy3"/>
    <dgm:cxn modelId="{EB136655-3DE5-4567-B076-566464EA7C8F}" srcId="{C3912727-68F1-4218-8479-E0491CA9BA5B}" destId="{6F6846CD-F7CC-4BDC-A38B-8F08AB88DDC3}" srcOrd="2" destOrd="0" parTransId="{8B7B680A-8F70-4322-BB65-8D627C888A31}" sibTransId="{3EAC5F3B-443E-4FBC-BC6E-034D53791A15}"/>
    <dgm:cxn modelId="{54891E72-2AC5-479B-AADE-29B202D94D57}" type="presParOf" srcId="{D2A5B58A-A4E4-4D7C-A050-96DE49DE13B2}" destId="{E2B0F20F-6873-4A20-82C2-BFF97DFDF764}" srcOrd="0" destOrd="0" presId="urn:microsoft.com/office/officeart/2005/8/layout/hierarchy3"/>
    <dgm:cxn modelId="{33354DF1-0721-4B1D-8EDD-D564D18237A4}" type="presParOf" srcId="{E2B0F20F-6873-4A20-82C2-BFF97DFDF764}" destId="{F526DDF0-159B-4518-B639-5B6DCB6E0938}" srcOrd="0" destOrd="0" presId="urn:microsoft.com/office/officeart/2005/8/layout/hierarchy3"/>
    <dgm:cxn modelId="{A3283DFF-F4DB-4AC7-8A6F-9ABE364C4DE6}" type="presParOf" srcId="{F526DDF0-159B-4518-B639-5B6DCB6E0938}" destId="{C5DC5255-A7F2-454C-A887-6ED08E205994}" srcOrd="0" destOrd="0" presId="urn:microsoft.com/office/officeart/2005/8/layout/hierarchy3"/>
    <dgm:cxn modelId="{C667B36A-E321-43D8-80B6-ED5530536EB7}" type="presParOf" srcId="{F526DDF0-159B-4518-B639-5B6DCB6E0938}" destId="{6BE4356C-4D85-4E9D-A447-DA41D902F1FB}" srcOrd="1" destOrd="0" presId="urn:microsoft.com/office/officeart/2005/8/layout/hierarchy3"/>
    <dgm:cxn modelId="{6FDD6C22-E502-439A-8EA8-EC554A5EDF00}" type="presParOf" srcId="{E2B0F20F-6873-4A20-82C2-BFF97DFDF764}" destId="{B59F961D-EF2A-4C75-8092-211454908083}" srcOrd="1" destOrd="0" presId="urn:microsoft.com/office/officeart/2005/8/layout/hierarchy3"/>
    <dgm:cxn modelId="{21FC39C9-0809-4CC6-908C-728BC9BAB3A5}" type="presParOf" srcId="{B59F961D-EF2A-4C75-8092-211454908083}" destId="{E19E501A-D06F-48D1-9E09-A4928F6A3EC3}" srcOrd="0" destOrd="0" presId="urn:microsoft.com/office/officeart/2005/8/layout/hierarchy3"/>
    <dgm:cxn modelId="{D35E2E8B-C187-4564-897C-18371FC7B707}" type="presParOf" srcId="{B59F961D-EF2A-4C75-8092-211454908083}" destId="{FA6919F0-1E54-4C0B-AA89-B2417C5ECE05}" srcOrd="1" destOrd="0" presId="urn:microsoft.com/office/officeart/2005/8/layout/hierarchy3"/>
    <dgm:cxn modelId="{24DDD834-FF21-472A-9833-552B774E114F}" type="presParOf" srcId="{B59F961D-EF2A-4C75-8092-211454908083}" destId="{F0C77267-FA8E-44DC-A389-F54578EC7FAB}" srcOrd="2" destOrd="0" presId="urn:microsoft.com/office/officeart/2005/8/layout/hierarchy3"/>
    <dgm:cxn modelId="{2F3F8194-A0B7-47D1-8F1B-DD593AC0997F}" type="presParOf" srcId="{B59F961D-EF2A-4C75-8092-211454908083}" destId="{BC07D336-41D1-48B0-A43E-C9344372067A}" srcOrd="3" destOrd="0" presId="urn:microsoft.com/office/officeart/2005/8/layout/hierarchy3"/>
    <dgm:cxn modelId="{7903AFE3-8ABE-4AF9-93A5-EAC1D5807BD3}" type="presParOf" srcId="{B59F961D-EF2A-4C75-8092-211454908083}" destId="{780B614A-AFBA-4D30-A070-6C1BC2289DD2}" srcOrd="4" destOrd="0" presId="urn:microsoft.com/office/officeart/2005/8/layout/hierarchy3"/>
    <dgm:cxn modelId="{C699B462-45BA-4B13-9D4D-66173B957F02}" type="presParOf" srcId="{B59F961D-EF2A-4C75-8092-211454908083}" destId="{78A53BC6-7037-4D35-8A59-C74BF6695009}" srcOrd="5" destOrd="0" presId="urn:microsoft.com/office/officeart/2005/8/layout/hierarchy3"/>
    <dgm:cxn modelId="{0CC6CEDE-45D0-4705-A7B4-1EB20F3B29E2}" type="presParOf" srcId="{B59F961D-EF2A-4C75-8092-211454908083}" destId="{EAE42F4D-E590-45D6-80E1-FD9FC073F680}" srcOrd="6" destOrd="0" presId="urn:microsoft.com/office/officeart/2005/8/layout/hierarchy3"/>
    <dgm:cxn modelId="{361BBC5F-F283-43A5-A6B3-C8683198993F}" type="presParOf" srcId="{B59F961D-EF2A-4C75-8092-211454908083}" destId="{6F56A158-9C11-407A-841A-B8031E142AC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D85592-001A-4CFB-B68C-E60F01DFAC0C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DFEA941B-C87C-4CF7-A67E-87F783237804}">
      <dgm:prSet phldrT="[Texto]" custT="1"/>
      <dgm:spPr/>
      <dgm:t>
        <a:bodyPr/>
        <a:lstStyle/>
        <a:p>
          <a:r>
            <a:rPr lang="pt-BR" sz="1800" b="1" dirty="0"/>
            <a:t>Módulo 1</a:t>
          </a:r>
        </a:p>
      </dgm:t>
    </dgm:pt>
    <dgm:pt modelId="{C472BFC0-6135-4ED2-84EC-EE80B5933E15}" type="parTrans" cxnId="{15A2D12B-D3C1-4A43-BC98-899FC706228B}">
      <dgm:prSet/>
      <dgm:spPr/>
      <dgm:t>
        <a:bodyPr/>
        <a:lstStyle/>
        <a:p>
          <a:endParaRPr lang="pt-BR"/>
        </a:p>
      </dgm:t>
    </dgm:pt>
    <dgm:pt modelId="{E40C9531-CB84-4E89-827D-69A5024B2E57}" type="sibTrans" cxnId="{15A2D12B-D3C1-4A43-BC98-899FC706228B}">
      <dgm:prSet/>
      <dgm:spPr/>
      <dgm:t>
        <a:bodyPr/>
        <a:lstStyle/>
        <a:p>
          <a:endParaRPr lang="pt-BR"/>
        </a:p>
      </dgm:t>
    </dgm:pt>
    <dgm:pt modelId="{897F1AC1-269B-42EF-B0DA-4718365FCD9F}">
      <dgm:prSet phldrT="[Texto]" custT="1"/>
      <dgm:spPr/>
      <dgm:t>
        <a:bodyPr/>
        <a:lstStyle/>
        <a:p>
          <a:r>
            <a:rPr lang="pt-BR" sz="1800" b="1" dirty="0"/>
            <a:t>Módulo 2</a:t>
          </a:r>
        </a:p>
      </dgm:t>
    </dgm:pt>
    <dgm:pt modelId="{BE4970CD-D380-406C-86DC-C391BEAACC81}" type="parTrans" cxnId="{95CB396D-31AB-47DE-B5D4-765D131DB2A3}">
      <dgm:prSet/>
      <dgm:spPr/>
      <dgm:t>
        <a:bodyPr/>
        <a:lstStyle/>
        <a:p>
          <a:endParaRPr lang="pt-BR"/>
        </a:p>
      </dgm:t>
    </dgm:pt>
    <dgm:pt modelId="{F26ADA0C-7624-42D9-B411-0A5A893474A3}" type="sibTrans" cxnId="{95CB396D-31AB-47DE-B5D4-765D131DB2A3}">
      <dgm:prSet/>
      <dgm:spPr/>
      <dgm:t>
        <a:bodyPr/>
        <a:lstStyle/>
        <a:p>
          <a:endParaRPr lang="pt-BR"/>
        </a:p>
      </dgm:t>
    </dgm:pt>
    <dgm:pt modelId="{97759408-BA84-490A-8921-8A7B4C16969E}">
      <dgm:prSet phldrT="[Texto]" custT="1"/>
      <dgm:spPr/>
      <dgm:t>
        <a:bodyPr/>
        <a:lstStyle/>
        <a:p>
          <a:r>
            <a:rPr lang="pt-BR" sz="1800" b="1" dirty="0"/>
            <a:t>Módulo  4</a:t>
          </a:r>
        </a:p>
      </dgm:t>
    </dgm:pt>
    <dgm:pt modelId="{718601A4-E8B0-42AB-8F30-03FF2EBB045C}" type="parTrans" cxnId="{B38CCBDF-E5AE-4CBF-8288-4E3AEFC64BB3}">
      <dgm:prSet/>
      <dgm:spPr/>
      <dgm:t>
        <a:bodyPr/>
        <a:lstStyle/>
        <a:p>
          <a:endParaRPr lang="pt-BR"/>
        </a:p>
      </dgm:t>
    </dgm:pt>
    <dgm:pt modelId="{14F986B9-079C-42D6-B1A1-1FF726D53D4E}" type="sibTrans" cxnId="{B38CCBDF-E5AE-4CBF-8288-4E3AEFC64BB3}">
      <dgm:prSet/>
      <dgm:spPr/>
      <dgm:t>
        <a:bodyPr/>
        <a:lstStyle/>
        <a:p>
          <a:endParaRPr lang="pt-BR"/>
        </a:p>
      </dgm:t>
    </dgm:pt>
    <dgm:pt modelId="{BB8CA293-86A6-4224-A911-C0A2BD7DE915}">
      <dgm:prSet phldrT="[Texto]" custT="1"/>
      <dgm:spPr/>
      <dgm:t>
        <a:bodyPr/>
        <a:lstStyle/>
        <a:p>
          <a:r>
            <a:rPr lang="pt-BR" sz="1800" b="1" dirty="0"/>
            <a:t>Módulo  3</a:t>
          </a:r>
        </a:p>
      </dgm:t>
    </dgm:pt>
    <dgm:pt modelId="{38EC34E9-60F6-4DD7-B9C4-71F30DA2B6B6}" type="parTrans" cxnId="{68A32E25-8DD2-4AB3-87C2-ECD0999AFBC5}">
      <dgm:prSet/>
      <dgm:spPr/>
      <dgm:t>
        <a:bodyPr/>
        <a:lstStyle/>
        <a:p>
          <a:endParaRPr lang="pt-BR"/>
        </a:p>
      </dgm:t>
    </dgm:pt>
    <dgm:pt modelId="{73797480-AA80-4FCF-82E7-B4A5B8E3BA94}" type="sibTrans" cxnId="{68A32E25-8DD2-4AB3-87C2-ECD0999AFBC5}">
      <dgm:prSet/>
      <dgm:spPr/>
      <dgm:t>
        <a:bodyPr/>
        <a:lstStyle/>
        <a:p>
          <a:endParaRPr lang="pt-BR"/>
        </a:p>
      </dgm:t>
    </dgm:pt>
    <dgm:pt modelId="{1CBF3015-BD1F-486C-B4C7-0019472FFF1C}" type="pres">
      <dgm:prSet presAssocID="{34D85592-001A-4CFB-B68C-E60F01DFAC0C}" presName="arrowDiagram" presStyleCnt="0">
        <dgm:presLayoutVars>
          <dgm:chMax val="5"/>
          <dgm:dir/>
          <dgm:resizeHandles val="exact"/>
        </dgm:presLayoutVars>
      </dgm:prSet>
      <dgm:spPr/>
    </dgm:pt>
    <dgm:pt modelId="{18695AAC-8389-41D2-95E2-7F80E3AFEAEC}" type="pres">
      <dgm:prSet presAssocID="{34D85592-001A-4CFB-B68C-E60F01DFAC0C}" presName="arrow" presStyleLbl="bgShp" presStyleIdx="0" presStyleCnt="1"/>
      <dgm:spPr/>
    </dgm:pt>
    <dgm:pt modelId="{ADAFA972-DB02-444C-86A0-90B4DFB766E5}" type="pres">
      <dgm:prSet presAssocID="{34D85592-001A-4CFB-B68C-E60F01DFAC0C}" presName="arrowDiagram4" presStyleCnt="0"/>
      <dgm:spPr/>
    </dgm:pt>
    <dgm:pt modelId="{3C89BBE9-36FF-49A8-ACD7-4BDEAA39C75C}" type="pres">
      <dgm:prSet presAssocID="{DFEA941B-C87C-4CF7-A67E-87F783237804}" presName="bullet4a" presStyleLbl="node1" presStyleIdx="0" presStyleCnt="4"/>
      <dgm:spPr/>
    </dgm:pt>
    <dgm:pt modelId="{C9212454-8077-4ED1-A136-6C8DA0A01079}" type="pres">
      <dgm:prSet presAssocID="{DFEA941B-C87C-4CF7-A67E-87F783237804}" presName="textBox4a" presStyleLbl="revTx" presStyleIdx="0" presStyleCnt="4" custScaleX="147285" custLinFactNeighborX="29837" custLinFactNeighborY="-200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E972BC-1BFD-4F86-BF91-6F9EE8838C0E}" type="pres">
      <dgm:prSet presAssocID="{897F1AC1-269B-42EF-B0DA-4718365FCD9F}" presName="bullet4b" presStyleLbl="node1" presStyleIdx="1" presStyleCnt="4"/>
      <dgm:spPr/>
    </dgm:pt>
    <dgm:pt modelId="{C3888C03-15FE-4B21-A96C-7600EB5BDEA8}" type="pres">
      <dgm:prSet presAssocID="{897F1AC1-269B-42EF-B0DA-4718365FCD9F}" presName="textBox4b" presStyleLbl="revTx" presStyleIdx="1" presStyleCnt="4" custLinFactNeighborX="4286" custLinFactNeighborY="-71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A00FEB-6B90-4E36-A961-FF8F23B5E1E1}" type="pres">
      <dgm:prSet presAssocID="{BB8CA293-86A6-4224-A911-C0A2BD7DE915}" presName="bullet4c" presStyleLbl="node1" presStyleIdx="2" presStyleCnt="4"/>
      <dgm:spPr/>
    </dgm:pt>
    <dgm:pt modelId="{86BF0E21-62F9-4017-9A44-407CF341D90A}" type="pres">
      <dgm:prSet presAssocID="{BB8CA293-86A6-4224-A911-C0A2BD7DE915}" presName="textBox4c" presStyleLbl="revTx" presStyleIdx="2" presStyleCnt="4" custLinFactNeighborX="5637" custLinFactNeighborY="-33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7DE89A-CB99-4FD3-98E6-61D7E72F253E}" type="pres">
      <dgm:prSet presAssocID="{97759408-BA84-490A-8921-8A7B4C16969E}" presName="bullet4d" presStyleLbl="node1" presStyleIdx="3" presStyleCnt="4"/>
      <dgm:spPr/>
    </dgm:pt>
    <dgm:pt modelId="{EDC65D6D-897B-4440-9C06-2ECA29379809}" type="pres">
      <dgm:prSet presAssocID="{97759408-BA84-490A-8921-8A7B4C16969E}" presName="textBox4d" presStyleLbl="revTx" presStyleIdx="3" presStyleCnt="4" custLinFactNeighborX="5880" custLinFactNeighborY="-53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5CB396D-31AB-47DE-B5D4-765D131DB2A3}" srcId="{34D85592-001A-4CFB-B68C-E60F01DFAC0C}" destId="{897F1AC1-269B-42EF-B0DA-4718365FCD9F}" srcOrd="1" destOrd="0" parTransId="{BE4970CD-D380-406C-86DC-C391BEAACC81}" sibTransId="{F26ADA0C-7624-42D9-B411-0A5A893474A3}"/>
    <dgm:cxn modelId="{15A2D12B-D3C1-4A43-BC98-899FC706228B}" srcId="{34D85592-001A-4CFB-B68C-E60F01DFAC0C}" destId="{DFEA941B-C87C-4CF7-A67E-87F783237804}" srcOrd="0" destOrd="0" parTransId="{C472BFC0-6135-4ED2-84EC-EE80B5933E15}" sibTransId="{E40C9531-CB84-4E89-827D-69A5024B2E57}"/>
    <dgm:cxn modelId="{B38CCBDF-E5AE-4CBF-8288-4E3AEFC64BB3}" srcId="{34D85592-001A-4CFB-B68C-E60F01DFAC0C}" destId="{97759408-BA84-490A-8921-8A7B4C16969E}" srcOrd="3" destOrd="0" parTransId="{718601A4-E8B0-42AB-8F30-03FF2EBB045C}" sibTransId="{14F986B9-079C-42D6-B1A1-1FF726D53D4E}"/>
    <dgm:cxn modelId="{68A32E25-8DD2-4AB3-87C2-ECD0999AFBC5}" srcId="{34D85592-001A-4CFB-B68C-E60F01DFAC0C}" destId="{BB8CA293-86A6-4224-A911-C0A2BD7DE915}" srcOrd="2" destOrd="0" parTransId="{38EC34E9-60F6-4DD7-B9C4-71F30DA2B6B6}" sibTransId="{73797480-AA80-4FCF-82E7-B4A5B8E3BA94}"/>
    <dgm:cxn modelId="{FA7C6C9D-7854-4916-9B32-8E5878CA6309}" type="presOf" srcId="{34D85592-001A-4CFB-B68C-E60F01DFAC0C}" destId="{1CBF3015-BD1F-486C-B4C7-0019472FFF1C}" srcOrd="0" destOrd="0" presId="urn:microsoft.com/office/officeart/2005/8/layout/arrow2"/>
    <dgm:cxn modelId="{A5146533-107A-4399-ACA2-043E66971C84}" type="presOf" srcId="{97759408-BA84-490A-8921-8A7B4C16969E}" destId="{EDC65D6D-897B-4440-9C06-2ECA29379809}" srcOrd="0" destOrd="0" presId="urn:microsoft.com/office/officeart/2005/8/layout/arrow2"/>
    <dgm:cxn modelId="{52383105-5676-4159-93AE-5A4A67D2063E}" type="presOf" srcId="{BB8CA293-86A6-4224-A911-C0A2BD7DE915}" destId="{86BF0E21-62F9-4017-9A44-407CF341D90A}" srcOrd="0" destOrd="0" presId="urn:microsoft.com/office/officeart/2005/8/layout/arrow2"/>
    <dgm:cxn modelId="{417A58F4-916F-4E54-93CC-B92F165BA72D}" type="presOf" srcId="{DFEA941B-C87C-4CF7-A67E-87F783237804}" destId="{C9212454-8077-4ED1-A136-6C8DA0A01079}" srcOrd="0" destOrd="0" presId="urn:microsoft.com/office/officeart/2005/8/layout/arrow2"/>
    <dgm:cxn modelId="{F2D4D6E1-A063-4C9E-B690-45292441D76E}" type="presOf" srcId="{897F1AC1-269B-42EF-B0DA-4718365FCD9F}" destId="{C3888C03-15FE-4B21-A96C-7600EB5BDEA8}" srcOrd="0" destOrd="0" presId="urn:microsoft.com/office/officeart/2005/8/layout/arrow2"/>
    <dgm:cxn modelId="{60337F49-A80A-479D-9646-8751F07A94DE}" type="presParOf" srcId="{1CBF3015-BD1F-486C-B4C7-0019472FFF1C}" destId="{18695AAC-8389-41D2-95E2-7F80E3AFEAEC}" srcOrd="0" destOrd="0" presId="urn:microsoft.com/office/officeart/2005/8/layout/arrow2"/>
    <dgm:cxn modelId="{0AE690C8-1709-4445-BF23-79624A73B132}" type="presParOf" srcId="{1CBF3015-BD1F-486C-B4C7-0019472FFF1C}" destId="{ADAFA972-DB02-444C-86A0-90B4DFB766E5}" srcOrd="1" destOrd="0" presId="urn:microsoft.com/office/officeart/2005/8/layout/arrow2"/>
    <dgm:cxn modelId="{4B2860E3-86C3-4BAD-BBBF-8CF1EDA95E8A}" type="presParOf" srcId="{ADAFA972-DB02-444C-86A0-90B4DFB766E5}" destId="{3C89BBE9-36FF-49A8-ACD7-4BDEAA39C75C}" srcOrd="0" destOrd="0" presId="urn:microsoft.com/office/officeart/2005/8/layout/arrow2"/>
    <dgm:cxn modelId="{49754E58-A959-47CD-AD94-18FD8F8FD912}" type="presParOf" srcId="{ADAFA972-DB02-444C-86A0-90B4DFB766E5}" destId="{C9212454-8077-4ED1-A136-6C8DA0A01079}" srcOrd="1" destOrd="0" presId="urn:microsoft.com/office/officeart/2005/8/layout/arrow2"/>
    <dgm:cxn modelId="{C7B5FD41-A709-48E4-85A9-6DFFC44EAB4A}" type="presParOf" srcId="{ADAFA972-DB02-444C-86A0-90B4DFB766E5}" destId="{00E972BC-1BFD-4F86-BF91-6F9EE8838C0E}" srcOrd="2" destOrd="0" presId="urn:microsoft.com/office/officeart/2005/8/layout/arrow2"/>
    <dgm:cxn modelId="{EFFC6DA2-AFE2-4FA9-9B89-434FC44ED100}" type="presParOf" srcId="{ADAFA972-DB02-444C-86A0-90B4DFB766E5}" destId="{C3888C03-15FE-4B21-A96C-7600EB5BDEA8}" srcOrd="3" destOrd="0" presId="urn:microsoft.com/office/officeart/2005/8/layout/arrow2"/>
    <dgm:cxn modelId="{039883E7-8AFB-43A3-8284-450A84BECCF4}" type="presParOf" srcId="{ADAFA972-DB02-444C-86A0-90B4DFB766E5}" destId="{0EA00FEB-6B90-4E36-A961-FF8F23B5E1E1}" srcOrd="4" destOrd="0" presId="urn:microsoft.com/office/officeart/2005/8/layout/arrow2"/>
    <dgm:cxn modelId="{A2B9C290-88D8-493F-8887-F53A0094CDB8}" type="presParOf" srcId="{ADAFA972-DB02-444C-86A0-90B4DFB766E5}" destId="{86BF0E21-62F9-4017-9A44-407CF341D90A}" srcOrd="5" destOrd="0" presId="urn:microsoft.com/office/officeart/2005/8/layout/arrow2"/>
    <dgm:cxn modelId="{B114D106-B586-4190-A28C-D4016D0015D6}" type="presParOf" srcId="{ADAFA972-DB02-444C-86A0-90B4DFB766E5}" destId="{297DE89A-CB99-4FD3-98E6-61D7E72F253E}" srcOrd="6" destOrd="0" presId="urn:microsoft.com/office/officeart/2005/8/layout/arrow2"/>
    <dgm:cxn modelId="{7EE1DB1A-3DD0-4761-8C0A-655A459E1E7D}" type="presParOf" srcId="{ADAFA972-DB02-444C-86A0-90B4DFB766E5}" destId="{EDC65D6D-897B-4440-9C06-2ECA2937980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78188-548F-40FB-9A75-90D89F82038D}">
      <dsp:nvSpPr>
        <dsp:cNvPr id="0" name=""/>
        <dsp:cNvSpPr/>
      </dsp:nvSpPr>
      <dsp:spPr>
        <a:xfrm>
          <a:off x="2662" y="6441"/>
          <a:ext cx="1601106" cy="576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MÓDULO 1</a:t>
          </a:r>
        </a:p>
      </dsp:txBody>
      <dsp:txXfrm>
        <a:off x="2662" y="6441"/>
        <a:ext cx="1601106" cy="576000"/>
      </dsp:txXfrm>
    </dsp:sp>
    <dsp:sp modelId="{181A93C1-AC05-4130-B921-8C5018F44F9D}">
      <dsp:nvSpPr>
        <dsp:cNvPr id="0" name=""/>
        <dsp:cNvSpPr/>
      </dsp:nvSpPr>
      <dsp:spPr>
        <a:xfrm>
          <a:off x="2662" y="582441"/>
          <a:ext cx="1601106" cy="256292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8448" bIns="32004" numCol="1" spcCol="1270" anchor="t" anchorCtr="0">
          <a:noAutofit/>
        </a:bodyPr>
        <a:lstStyle/>
        <a:p>
          <a:pPr marL="87313" lvl="1" indent="-873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/>
            <a:t>AULA 1</a:t>
          </a:r>
          <a:r>
            <a:rPr lang="pt-BR" sz="1000" b="1" kern="1200" dirty="0"/>
            <a:t>: </a:t>
          </a:r>
          <a:r>
            <a:rPr lang="pt-BR" sz="1000" b="0" kern="1200" dirty="0"/>
            <a:t>A </a:t>
          </a:r>
          <a:r>
            <a:rPr lang="pt-BR" sz="1000" kern="1200" dirty="0"/>
            <a:t>resiliência pode salvar a sua vida e a sua cidade.</a:t>
          </a:r>
        </a:p>
        <a:p>
          <a:pPr marL="87313" lvl="1" indent="-87313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400" kern="1200" dirty="0"/>
        </a:p>
        <a:p>
          <a:pPr marL="87313" lvl="1" indent="-873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/>
            <a:t>AULA 2</a:t>
          </a:r>
          <a:r>
            <a:rPr lang="pt-BR" sz="1000" b="1" kern="1200" dirty="0"/>
            <a:t>: </a:t>
          </a:r>
          <a:r>
            <a:rPr lang="pt-BR" sz="1000" kern="1200" dirty="0"/>
            <a:t>O que minha cidade precisa para se tornar resiliente?</a:t>
          </a:r>
        </a:p>
        <a:p>
          <a:pPr marL="87313" lvl="1" indent="-87313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400" kern="1200" dirty="0"/>
        </a:p>
        <a:p>
          <a:pPr marL="87313" lvl="1" indent="-873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/>
            <a:t>AULA 3</a:t>
          </a:r>
          <a:r>
            <a:rPr lang="pt-BR" sz="1000" b="1" kern="1200" dirty="0"/>
            <a:t>: </a:t>
          </a:r>
          <a:r>
            <a:rPr lang="pt-BR" sz="1000" kern="1200" dirty="0" smtClean="0"/>
            <a:t>Por que as cidades estão em risco?</a:t>
          </a:r>
          <a:endParaRPr lang="pt-BR" sz="1000" kern="1200" dirty="0"/>
        </a:p>
        <a:p>
          <a:pPr marL="87313" lvl="1" indent="-87313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400" kern="1200" dirty="0"/>
        </a:p>
        <a:p>
          <a:pPr marL="87313" lvl="1" indent="-873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/>
            <a:t>AULA 4</a:t>
          </a:r>
          <a:r>
            <a:rPr lang="pt-BR" sz="1000" b="1" kern="1200" dirty="0"/>
            <a:t>: </a:t>
          </a:r>
          <a:r>
            <a:rPr lang="pt-BR" sz="1000" kern="1200" dirty="0" smtClean="0"/>
            <a:t>Panorama e terminologia associada ao risco de desastres no Brasil.</a:t>
          </a:r>
          <a:endParaRPr lang="pt-BR" sz="1000" kern="1200" dirty="0"/>
        </a:p>
      </dsp:txBody>
      <dsp:txXfrm>
        <a:off x="2662" y="582441"/>
        <a:ext cx="1601106" cy="2562929"/>
      </dsp:txXfrm>
    </dsp:sp>
    <dsp:sp modelId="{0F4C6771-0B2E-4D25-AE90-CE39C0F8DB36}">
      <dsp:nvSpPr>
        <dsp:cNvPr id="0" name=""/>
        <dsp:cNvSpPr/>
      </dsp:nvSpPr>
      <dsp:spPr>
        <a:xfrm>
          <a:off x="1827924" y="6441"/>
          <a:ext cx="1601106" cy="576000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MÓDULO 2</a:t>
          </a:r>
        </a:p>
      </dsp:txBody>
      <dsp:txXfrm>
        <a:off x="1827924" y="6441"/>
        <a:ext cx="1601106" cy="576000"/>
      </dsp:txXfrm>
    </dsp:sp>
    <dsp:sp modelId="{58D732B2-A9B8-4D61-8F94-8225B6C44743}">
      <dsp:nvSpPr>
        <dsp:cNvPr id="0" name=""/>
        <dsp:cNvSpPr/>
      </dsp:nvSpPr>
      <dsp:spPr>
        <a:xfrm>
          <a:off x="1827924" y="582441"/>
          <a:ext cx="1601106" cy="2562929"/>
        </a:xfrm>
        <a:prstGeom prst="rect">
          <a:avLst/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8448" bIns="32004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/>
            <a:t>AULA 1</a:t>
          </a:r>
          <a:r>
            <a:rPr lang="pt-BR" sz="1000" b="1" kern="1200" dirty="0"/>
            <a:t>: </a:t>
          </a:r>
          <a:r>
            <a:rPr lang="pt-BR" sz="1000" b="0" kern="1200" dirty="0"/>
            <a:t>PASSO 1 - </a:t>
          </a:r>
          <a:r>
            <a:rPr lang="pt-BR" sz="1000" kern="1200" dirty="0"/>
            <a:t>Organização para a resiliência aos desastres.</a:t>
          </a: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/>
            <a:t>AULA 2</a:t>
          </a:r>
          <a:r>
            <a:rPr lang="pt-BR" sz="1000" b="1" kern="1200" dirty="0"/>
            <a:t>: </a:t>
          </a:r>
          <a:r>
            <a:rPr lang="pt-BR" sz="1000" b="0" kern="1200" dirty="0"/>
            <a:t>PASSO 2 - </a:t>
          </a:r>
          <a:r>
            <a:rPr lang="pt-BR" sz="1000" kern="1200" dirty="0"/>
            <a:t>Identificar, compreender e utilizar os cenários de riscos atuais e futuros.</a:t>
          </a: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/>
            <a:t>AULA 3</a:t>
          </a:r>
          <a:r>
            <a:rPr lang="pt-BR" sz="1000" b="1" kern="1200" dirty="0"/>
            <a:t>: </a:t>
          </a:r>
          <a:r>
            <a:rPr lang="pt-BR" sz="1000" b="0" kern="1200" dirty="0"/>
            <a:t>PASSO 3 - </a:t>
          </a:r>
          <a:r>
            <a:rPr lang="pt-BR" sz="1000" kern="1200" dirty="0"/>
            <a:t>Fortalecer a capacidade financeira para a resiliência.</a:t>
          </a: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/>
            <a:t>AULA 4</a:t>
          </a:r>
          <a:r>
            <a:rPr lang="pt-BR" sz="1000" b="1" kern="1200" dirty="0"/>
            <a:t>: </a:t>
          </a:r>
          <a:r>
            <a:rPr lang="pt-BR" sz="1000" b="0" kern="1200" dirty="0"/>
            <a:t>PASSO 4 - </a:t>
          </a:r>
          <a:r>
            <a:rPr lang="pt-BR" sz="1000" kern="1200" dirty="0" smtClean="0"/>
            <a:t>Alcançar o desenvolvimento urbano resiliente.</a:t>
          </a:r>
          <a:endParaRPr lang="pt-BR" sz="1000" kern="1200" dirty="0"/>
        </a:p>
      </dsp:txBody>
      <dsp:txXfrm>
        <a:off x="1827924" y="582441"/>
        <a:ext cx="1601106" cy="2562929"/>
      </dsp:txXfrm>
    </dsp:sp>
    <dsp:sp modelId="{40FDB69E-8786-4904-8154-5E0832AAA328}">
      <dsp:nvSpPr>
        <dsp:cNvPr id="0" name=""/>
        <dsp:cNvSpPr/>
      </dsp:nvSpPr>
      <dsp:spPr>
        <a:xfrm>
          <a:off x="3653186" y="6441"/>
          <a:ext cx="1601106" cy="576000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MÓDULO 3</a:t>
          </a:r>
        </a:p>
      </dsp:txBody>
      <dsp:txXfrm>
        <a:off x="3653186" y="6441"/>
        <a:ext cx="1601106" cy="576000"/>
      </dsp:txXfrm>
    </dsp:sp>
    <dsp:sp modelId="{3F561DFC-44CB-43F0-A314-45F3DAA9043D}">
      <dsp:nvSpPr>
        <dsp:cNvPr id="0" name=""/>
        <dsp:cNvSpPr/>
      </dsp:nvSpPr>
      <dsp:spPr>
        <a:xfrm>
          <a:off x="3653186" y="582441"/>
          <a:ext cx="1601106" cy="2562929"/>
        </a:xfrm>
        <a:prstGeom prst="rect">
          <a:avLst/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8448" bIns="32004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/>
            <a:t>AULA 1</a:t>
          </a:r>
          <a:r>
            <a:rPr lang="pt-BR" sz="1000" b="1" kern="1200" dirty="0"/>
            <a:t>: </a:t>
          </a:r>
          <a:r>
            <a:rPr lang="pt-BR" sz="1000" b="0" kern="1200" dirty="0"/>
            <a:t>PASSO 5 - </a:t>
          </a:r>
          <a:r>
            <a:rPr lang="pt-BR" sz="1000" kern="1200" dirty="0"/>
            <a:t>Proteger as zonas naturais de amortização para melhorar as funções protetoras dos ecossistemas.</a:t>
          </a: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/>
            <a:t>AULA 2</a:t>
          </a:r>
          <a:r>
            <a:rPr lang="pt-BR" sz="1000" b="1" kern="1200" dirty="0"/>
            <a:t>: </a:t>
          </a:r>
          <a:r>
            <a:rPr lang="pt-BR" sz="1000" b="0" kern="1200" dirty="0"/>
            <a:t>PASSO 6 - </a:t>
          </a:r>
          <a:r>
            <a:rPr lang="pt-BR" sz="1000" kern="1200" dirty="0"/>
            <a:t>Fortalecer a capacidade institucional para a resiliência.</a:t>
          </a: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/>
            <a:t>AULA 3</a:t>
          </a:r>
          <a:r>
            <a:rPr lang="pt-BR" sz="1000" b="1" kern="1200" dirty="0"/>
            <a:t>: </a:t>
          </a:r>
          <a:r>
            <a:rPr lang="pt-BR" sz="1000" b="0" kern="1200" dirty="0"/>
            <a:t>PASSO 7 - </a:t>
          </a:r>
          <a:r>
            <a:rPr lang="pt-BR" sz="1000" kern="1200" dirty="0"/>
            <a:t>Compreender e fortalecer a capacidade social para a resiliência.</a:t>
          </a: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/>
            <a:t>AULA 4</a:t>
          </a:r>
          <a:r>
            <a:rPr lang="pt-BR" sz="1000" b="1" kern="1200" dirty="0"/>
            <a:t>: </a:t>
          </a:r>
          <a:r>
            <a:rPr lang="pt-BR" sz="1000" b="0" kern="1200" dirty="0"/>
            <a:t>PASSO 8 - </a:t>
          </a:r>
          <a:r>
            <a:rPr lang="pt-BR" sz="1000" kern="1200" dirty="0"/>
            <a:t>Aumentar a resiliência das infraestruturas.</a:t>
          </a:r>
        </a:p>
      </dsp:txBody>
      <dsp:txXfrm>
        <a:off x="3653186" y="582441"/>
        <a:ext cx="1601106" cy="2562929"/>
      </dsp:txXfrm>
    </dsp:sp>
    <dsp:sp modelId="{77D4B0FF-EE33-4627-B3A9-F354C7490147}">
      <dsp:nvSpPr>
        <dsp:cNvPr id="0" name=""/>
        <dsp:cNvSpPr/>
      </dsp:nvSpPr>
      <dsp:spPr>
        <a:xfrm>
          <a:off x="5478448" y="6441"/>
          <a:ext cx="1601106" cy="5760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MÓDULO 4</a:t>
          </a:r>
        </a:p>
      </dsp:txBody>
      <dsp:txXfrm>
        <a:off x="5478448" y="6441"/>
        <a:ext cx="1601106" cy="576000"/>
      </dsp:txXfrm>
    </dsp:sp>
    <dsp:sp modelId="{65E5E9EE-E88A-40C8-997B-ACA00DEC7F4B}">
      <dsp:nvSpPr>
        <dsp:cNvPr id="0" name=""/>
        <dsp:cNvSpPr/>
      </dsp:nvSpPr>
      <dsp:spPr>
        <a:xfrm>
          <a:off x="5481111" y="579622"/>
          <a:ext cx="1601106" cy="2562929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8448" bIns="32004" numCol="1" spcCol="1270" anchor="t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/>
            <a:t>AULA 1</a:t>
          </a:r>
          <a:r>
            <a:rPr lang="pt-BR" sz="1000" b="1" kern="1200" dirty="0"/>
            <a:t>: </a:t>
          </a:r>
          <a:r>
            <a:rPr lang="pt-BR" sz="1000" b="0" kern="1200" dirty="0"/>
            <a:t>PASSO </a:t>
          </a:r>
          <a:r>
            <a:rPr lang="pt-BR" sz="1000" b="0" kern="1200" dirty="0" smtClean="0"/>
            <a:t>9 - </a:t>
          </a:r>
          <a:r>
            <a:rPr lang="pt-BR" sz="1000" kern="1200" dirty="0" smtClean="0">
              <a:effectLst/>
            </a:rPr>
            <a:t>Assegurar uma resposta adequada e efetiva frente aos desastres</a:t>
          </a:r>
          <a:r>
            <a:rPr lang="pt-BR" sz="1000" kern="1200" dirty="0" smtClean="0"/>
            <a:t>.</a:t>
          </a:r>
          <a:endParaRPr lang="pt-BR" sz="10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/>
            <a:t>AULA 2</a:t>
          </a:r>
          <a:r>
            <a:rPr lang="pt-BR" sz="1000" b="1" kern="1200" dirty="0"/>
            <a:t>: </a:t>
          </a:r>
          <a:r>
            <a:rPr lang="pt-BR" sz="1000" b="0" kern="1200" dirty="0"/>
            <a:t>PASSO 10 </a:t>
          </a:r>
          <a:r>
            <a:rPr lang="pt-BR" sz="1000" b="0" kern="1200" dirty="0" smtClean="0"/>
            <a:t>- </a:t>
          </a:r>
          <a:r>
            <a:rPr lang="pt-BR" sz="1000" kern="1200" dirty="0" smtClean="0">
              <a:effectLst/>
            </a:rPr>
            <a:t>Acelerar o processo de recuperação e reconstruir melhor</a:t>
          </a:r>
          <a:r>
            <a:rPr lang="pt-BR" sz="1000" kern="1200" dirty="0" smtClean="0"/>
            <a:t>. </a:t>
          </a:r>
          <a:endParaRPr lang="pt-BR" sz="10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400" kern="1200" dirty="0"/>
        </a:p>
        <a:p>
          <a:pPr marL="85725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BR" sz="1000" b="1" kern="1200" dirty="0" smtClean="0"/>
            <a:t>AULA 3: </a:t>
          </a:r>
          <a:r>
            <a:rPr lang="pt-BR" sz="1000" kern="1200" dirty="0" smtClean="0">
              <a:effectLst/>
            </a:rPr>
            <a:t>Plano Municipal de Resiliência (PMR).</a:t>
          </a:r>
        </a:p>
        <a:p>
          <a:pPr marL="85725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pt-BR" sz="400" kern="1200" dirty="0" smtClean="0">
            <a:effectLst/>
          </a:endParaRPr>
        </a:p>
        <a:p>
          <a:pPr marL="114300" marR="0" lvl="1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pt-BR" sz="1000" b="1" kern="1200" dirty="0" smtClean="0"/>
            <a:t>AULA 4: </a:t>
          </a:r>
          <a:r>
            <a:rPr lang="pt-BR" sz="1000" b="0" kern="1200" dirty="0" smtClean="0"/>
            <a:t>Introdução ao planejamento.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0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000" kern="1200" dirty="0"/>
        </a:p>
      </dsp:txBody>
      <dsp:txXfrm>
        <a:off x="5481111" y="579622"/>
        <a:ext cx="1601106" cy="2562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C5255-A7F2-454C-A887-6ED08E205994}">
      <dsp:nvSpPr>
        <dsp:cNvPr id="0" name=""/>
        <dsp:cNvSpPr/>
      </dsp:nvSpPr>
      <dsp:spPr>
        <a:xfrm>
          <a:off x="545911" y="351"/>
          <a:ext cx="1430588" cy="8039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/>
            <a:t>Atividades </a:t>
          </a:r>
          <a:endParaRPr lang="pt-BR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por </a:t>
          </a:r>
          <a:r>
            <a:rPr lang="pt-BR" sz="1800" b="1" kern="1200" dirty="0"/>
            <a:t>AULA</a:t>
          </a:r>
        </a:p>
      </dsp:txBody>
      <dsp:txXfrm>
        <a:off x="569459" y="23899"/>
        <a:ext cx="1383492" cy="756876"/>
      </dsp:txXfrm>
    </dsp:sp>
    <dsp:sp modelId="{E19E501A-D06F-48D1-9E09-A4928F6A3EC3}">
      <dsp:nvSpPr>
        <dsp:cNvPr id="0" name=""/>
        <dsp:cNvSpPr/>
      </dsp:nvSpPr>
      <dsp:spPr>
        <a:xfrm>
          <a:off x="688970" y="804323"/>
          <a:ext cx="143058" cy="602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979"/>
              </a:lnTo>
              <a:lnTo>
                <a:pt x="143058" y="602979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FA6919F0-1E54-4C0B-AA89-B2417C5ECE05}">
      <dsp:nvSpPr>
        <dsp:cNvPr id="0" name=""/>
        <dsp:cNvSpPr/>
      </dsp:nvSpPr>
      <dsp:spPr>
        <a:xfrm>
          <a:off x="832029" y="1005316"/>
          <a:ext cx="1286355" cy="803972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slide</a:t>
          </a:r>
          <a:endParaRPr lang="pt-BR" sz="1600" kern="1200" dirty="0"/>
        </a:p>
      </dsp:txBody>
      <dsp:txXfrm>
        <a:off x="855577" y="1028864"/>
        <a:ext cx="1239259" cy="756876"/>
      </dsp:txXfrm>
    </dsp:sp>
    <dsp:sp modelId="{F0C77267-FA8E-44DC-A389-F54578EC7FAB}">
      <dsp:nvSpPr>
        <dsp:cNvPr id="0" name=""/>
        <dsp:cNvSpPr/>
      </dsp:nvSpPr>
      <dsp:spPr>
        <a:xfrm>
          <a:off x="688970" y="804323"/>
          <a:ext cx="143058" cy="1607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944"/>
              </a:lnTo>
              <a:lnTo>
                <a:pt x="143058" y="1607944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BC07D336-41D1-48B0-A43E-C9344372067A}">
      <dsp:nvSpPr>
        <dsp:cNvPr id="0" name=""/>
        <dsp:cNvSpPr/>
      </dsp:nvSpPr>
      <dsp:spPr>
        <a:xfrm>
          <a:off x="832029" y="2010281"/>
          <a:ext cx="1286355" cy="80397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vídeo-aula</a:t>
          </a:r>
          <a:endParaRPr lang="pt-BR" sz="1600" kern="1200" dirty="0"/>
        </a:p>
      </dsp:txBody>
      <dsp:txXfrm>
        <a:off x="855577" y="2033829"/>
        <a:ext cx="1239259" cy="756876"/>
      </dsp:txXfrm>
    </dsp:sp>
    <dsp:sp modelId="{780B614A-AFBA-4D30-A070-6C1BC2289DD2}">
      <dsp:nvSpPr>
        <dsp:cNvPr id="0" name=""/>
        <dsp:cNvSpPr/>
      </dsp:nvSpPr>
      <dsp:spPr>
        <a:xfrm>
          <a:off x="688970" y="804323"/>
          <a:ext cx="143058" cy="2612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909"/>
              </a:lnTo>
              <a:lnTo>
                <a:pt x="143058" y="2612909"/>
              </a:lnTo>
            </a:path>
          </a:pathLst>
        </a:custGeom>
        <a:noFill/>
        <a:ln w="31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53BC6-7037-4D35-8A59-C74BF6695009}">
      <dsp:nvSpPr>
        <dsp:cNvPr id="0" name=""/>
        <dsp:cNvSpPr/>
      </dsp:nvSpPr>
      <dsp:spPr>
        <a:xfrm>
          <a:off x="832029" y="3015247"/>
          <a:ext cx="1286355" cy="803972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chemeClr val="accent3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pt-BR" sz="1600" b="0" kern="1200" dirty="0" smtClean="0"/>
            <a:t>episódio</a:t>
          </a:r>
          <a:r>
            <a:rPr lang="pt-BR" sz="1700" kern="1200" dirty="0" smtClean="0"/>
            <a:t> </a:t>
          </a:r>
          <a:br>
            <a:rPr lang="pt-BR" sz="1700" kern="1200" dirty="0" smtClean="0"/>
          </a:br>
          <a:r>
            <a:rPr lang="pt-BR" sz="1200" kern="1200" dirty="0" smtClean="0"/>
            <a:t>Resiliência na Real</a:t>
          </a:r>
          <a:endParaRPr lang="pt-BR" sz="1200" kern="1200" dirty="0"/>
        </a:p>
      </dsp:txBody>
      <dsp:txXfrm>
        <a:off x="855577" y="3038795"/>
        <a:ext cx="1239259" cy="756876"/>
      </dsp:txXfrm>
    </dsp:sp>
    <dsp:sp modelId="{EAE42F4D-E590-45D6-80E1-FD9FC073F680}">
      <dsp:nvSpPr>
        <dsp:cNvPr id="0" name=""/>
        <dsp:cNvSpPr/>
      </dsp:nvSpPr>
      <dsp:spPr>
        <a:xfrm>
          <a:off x="688970" y="804323"/>
          <a:ext cx="143058" cy="3617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7874"/>
              </a:lnTo>
              <a:lnTo>
                <a:pt x="143058" y="3617874"/>
              </a:lnTo>
            </a:path>
          </a:pathLst>
        </a:custGeom>
        <a:noFill/>
        <a:ln w="2857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6F56A158-9C11-407A-841A-B8031E142ACB}">
      <dsp:nvSpPr>
        <dsp:cNvPr id="0" name=""/>
        <dsp:cNvSpPr/>
      </dsp:nvSpPr>
      <dsp:spPr>
        <a:xfrm>
          <a:off x="832029" y="4020212"/>
          <a:ext cx="1286355" cy="80397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apostila</a:t>
          </a:r>
          <a:endParaRPr lang="pt-BR" sz="1600" kern="1200" dirty="0"/>
        </a:p>
      </dsp:txBody>
      <dsp:txXfrm>
        <a:off x="855577" y="4043760"/>
        <a:ext cx="1239259" cy="756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95AAC-8389-41D2-95E2-7F80E3AFEAEC}">
      <dsp:nvSpPr>
        <dsp:cNvPr id="0" name=""/>
        <dsp:cNvSpPr/>
      </dsp:nvSpPr>
      <dsp:spPr>
        <a:xfrm>
          <a:off x="57606" y="0"/>
          <a:ext cx="5645427" cy="352839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9BBE9-36FF-49A8-ACD7-4BDEAA39C75C}">
      <dsp:nvSpPr>
        <dsp:cNvPr id="0" name=""/>
        <dsp:cNvSpPr/>
      </dsp:nvSpPr>
      <dsp:spPr>
        <a:xfrm>
          <a:off x="613680" y="2623712"/>
          <a:ext cx="129844" cy="1298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12454-8077-4ED1-A136-6C8DA0A01079}">
      <dsp:nvSpPr>
        <dsp:cNvPr id="0" name=""/>
        <dsp:cNvSpPr/>
      </dsp:nvSpPr>
      <dsp:spPr>
        <a:xfrm>
          <a:off x="738403" y="2520280"/>
          <a:ext cx="1421842" cy="83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0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Módulo 1</a:t>
          </a:r>
        </a:p>
      </dsp:txBody>
      <dsp:txXfrm>
        <a:off x="738403" y="2520280"/>
        <a:ext cx="1421842" cy="839757"/>
      </dsp:txXfrm>
    </dsp:sp>
    <dsp:sp modelId="{00E972BC-1BFD-4F86-BF91-6F9EE8838C0E}">
      <dsp:nvSpPr>
        <dsp:cNvPr id="0" name=""/>
        <dsp:cNvSpPr/>
      </dsp:nvSpPr>
      <dsp:spPr>
        <a:xfrm>
          <a:off x="1531062" y="1803008"/>
          <a:ext cx="225817" cy="225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88C03-15FE-4B21-A96C-7600EB5BDEA8}">
      <dsp:nvSpPr>
        <dsp:cNvPr id="0" name=""/>
        <dsp:cNvSpPr/>
      </dsp:nvSpPr>
      <dsp:spPr>
        <a:xfrm>
          <a:off x="1694783" y="1800205"/>
          <a:ext cx="1185539" cy="1612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5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Módulo 2</a:t>
          </a:r>
        </a:p>
      </dsp:txBody>
      <dsp:txXfrm>
        <a:off x="1694783" y="1800205"/>
        <a:ext cx="1185539" cy="1612475"/>
      </dsp:txXfrm>
    </dsp:sp>
    <dsp:sp modelId="{0EA00FEB-6B90-4E36-A961-FF8F23B5E1E1}">
      <dsp:nvSpPr>
        <dsp:cNvPr id="0" name=""/>
        <dsp:cNvSpPr/>
      </dsp:nvSpPr>
      <dsp:spPr>
        <a:xfrm>
          <a:off x="2702489" y="1198241"/>
          <a:ext cx="299207" cy="2992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F0E21-62F9-4017-9A44-407CF341D90A}">
      <dsp:nvSpPr>
        <dsp:cNvPr id="0" name=""/>
        <dsp:cNvSpPr/>
      </dsp:nvSpPr>
      <dsp:spPr>
        <a:xfrm>
          <a:off x="2918921" y="1275844"/>
          <a:ext cx="1185539" cy="218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54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Módulo  3</a:t>
          </a:r>
        </a:p>
      </dsp:txBody>
      <dsp:txXfrm>
        <a:off x="2918921" y="1275844"/>
        <a:ext cx="1185539" cy="2180546"/>
      </dsp:txXfrm>
    </dsp:sp>
    <dsp:sp modelId="{297DE89A-CB99-4FD3-98E6-61D7E72F253E}">
      <dsp:nvSpPr>
        <dsp:cNvPr id="0" name=""/>
        <dsp:cNvSpPr/>
      </dsp:nvSpPr>
      <dsp:spPr>
        <a:xfrm>
          <a:off x="3978355" y="798122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65D6D-897B-4440-9C06-2ECA29379809}">
      <dsp:nvSpPr>
        <dsp:cNvPr id="0" name=""/>
        <dsp:cNvSpPr/>
      </dsp:nvSpPr>
      <dsp:spPr>
        <a:xfrm>
          <a:off x="4248477" y="864098"/>
          <a:ext cx="1185539" cy="2529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38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Módulo  4</a:t>
          </a:r>
        </a:p>
      </dsp:txBody>
      <dsp:txXfrm>
        <a:off x="4248477" y="864098"/>
        <a:ext cx="1185539" cy="2529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3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.png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2.xml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microsoft.com/office/2007/relationships/hdphoto" Target="../media/hdphoto4.wdp"/><Relationship Id="rId5" Type="http://schemas.openxmlformats.org/officeDocument/2006/relationships/diagramData" Target="../diagrams/data3.xml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diagramDrawing" Target="../diagrams/drawing3.xml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8.wdp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microsoft.com/office/2007/relationships/hdphoto" Target="../media/hdphoto12.wdp"/><Relationship Id="rId7" Type="http://schemas.microsoft.com/office/2007/relationships/hdphoto" Target="../media/hdphoto5.wdp"/><Relationship Id="rId12" Type="http://schemas.openxmlformats.org/officeDocument/2006/relationships/image" Target="../media/image12.png"/><Relationship Id="rId17" Type="http://schemas.microsoft.com/office/2007/relationships/hdphoto" Target="../media/hdphoto10.wdp"/><Relationship Id="rId25" Type="http://schemas.microsoft.com/office/2007/relationships/hdphoto" Target="../media/hdphoto14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24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openxmlformats.org/officeDocument/2006/relationships/image" Target="../media/image3.png"/><Relationship Id="rId10" Type="http://schemas.openxmlformats.org/officeDocument/2006/relationships/image" Target="../media/image11.png"/><Relationship Id="rId19" Type="http://schemas.microsoft.com/office/2007/relationships/hdphoto" Target="../media/hdphoto11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microsoft.com/office/2007/relationships/hdphoto" Target="../media/hdphoto1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712501" y="2420888"/>
            <a:ext cx="7835661" cy="4442540"/>
            <a:chOff x="914899" y="1735960"/>
            <a:chExt cx="7835661" cy="444254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6" t="23828" r="14844" b="26563"/>
            <a:stretch/>
          </p:blipFill>
          <p:spPr bwMode="auto">
            <a:xfrm>
              <a:off x="914899" y="1735960"/>
              <a:ext cx="7835661" cy="444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ângulo 9"/>
            <p:cNvSpPr/>
            <p:nvPr/>
          </p:nvSpPr>
          <p:spPr>
            <a:xfrm>
              <a:off x="2326126" y="5314404"/>
              <a:ext cx="5256584" cy="3600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902190" y="5314404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Minha cidade está se preparando!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-36512" y="188640"/>
            <a:ext cx="9180512" cy="2337367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88640"/>
            <a:ext cx="84681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DESENVOLVIMENTO DE CAPACIDADES PARA TORNAR AS CIDADES MAIS RESILIENTES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6737938" y="2811744"/>
            <a:ext cx="1729491" cy="6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18" y="2924944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6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1485" r="23906" b="17187"/>
          <a:stretch/>
        </p:blipFill>
        <p:spPr bwMode="auto">
          <a:xfrm>
            <a:off x="-36512" y="903684"/>
            <a:ext cx="6572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64296" y="-171400"/>
            <a:ext cx="6300192" cy="187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defRPr/>
            </a:pPr>
            <a:r>
              <a:rPr lang="pt-BR" sz="88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SUMÁRIO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0977" y="5013176"/>
            <a:ext cx="9036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5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FIQUE POR DENTRO!</a:t>
            </a:r>
          </a:p>
          <a:p>
            <a:pPr marL="0" lvl="1">
              <a:defRPr/>
            </a:pPr>
            <a:r>
              <a:rPr lang="pt-BR" sz="5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Conheça mais sobre o curso</a:t>
            </a:r>
            <a:endParaRPr lang="pt-BR" sz="5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74370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Agrupar 11"/>
          <p:cNvGrpSpPr/>
          <p:nvPr/>
        </p:nvGrpSpPr>
        <p:grpSpPr>
          <a:xfrm>
            <a:off x="323528" y="2758998"/>
            <a:ext cx="8484976" cy="3151813"/>
            <a:chOff x="167544" y="2686989"/>
            <a:chExt cx="8928992" cy="3342084"/>
          </a:xfrm>
        </p:grpSpPr>
        <p:sp>
          <p:nvSpPr>
            <p:cNvPr id="9" name="Seta para a Direita Listrada 8"/>
            <p:cNvSpPr/>
            <p:nvPr/>
          </p:nvSpPr>
          <p:spPr>
            <a:xfrm>
              <a:off x="167544" y="3297774"/>
              <a:ext cx="8928992" cy="2187300"/>
            </a:xfrm>
            <a:prstGeom prst="stripedRightArrow">
              <a:avLst>
                <a:gd name="adj1" fmla="val 48697"/>
                <a:gd name="adj2" fmla="val 3383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2" name="Diagrama 1"/>
            <p:cNvGraphicFramePr/>
            <p:nvPr>
              <p:extLst>
                <p:ext uri="{D42A27DB-BD31-4B8C-83A1-F6EECF244321}">
                  <p14:modId xmlns:p14="http://schemas.microsoft.com/office/powerpoint/2010/main" val="3497533630"/>
                </p:ext>
              </p:extLst>
            </p:nvPr>
          </p:nvGraphicFramePr>
          <p:xfrm>
            <a:off x="742591" y="2686989"/>
            <a:ext cx="7452828" cy="33420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Agrupar 6"/>
          <p:cNvGrpSpPr/>
          <p:nvPr/>
        </p:nvGrpSpPr>
        <p:grpSpPr>
          <a:xfrm>
            <a:off x="611561" y="1399550"/>
            <a:ext cx="7854974" cy="369332"/>
            <a:chOff x="107504" y="1336810"/>
            <a:chExt cx="8633395" cy="369332"/>
          </a:xfrm>
        </p:grpSpPr>
        <p:sp>
          <p:nvSpPr>
            <p:cNvPr id="3" name="Retângulo 2"/>
            <p:cNvSpPr/>
            <p:nvPr/>
          </p:nvSpPr>
          <p:spPr>
            <a:xfrm>
              <a:off x="387971" y="1336810"/>
              <a:ext cx="83529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indent="-85725"/>
              <a:r>
                <a:rPr lang="pt-BR" dirty="0" smtClean="0"/>
                <a:t> </a:t>
              </a:r>
              <a:r>
                <a:rPr lang="pt-BR" dirty="0"/>
                <a:t>O curso </a:t>
              </a:r>
              <a:r>
                <a:rPr lang="pt-BR" dirty="0" smtClean="0"/>
                <a:t>terá </a:t>
              </a:r>
              <a:r>
                <a:rPr lang="pt-BR" dirty="0"/>
                <a:t>duração de 20 (vinte) horas, na modalidade </a:t>
              </a:r>
              <a:r>
                <a:rPr lang="pt-BR" dirty="0" err="1"/>
                <a:t>EaD</a:t>
              </a:r>
              <a:r>
                <a:rPr lang="pt-BR" dirty="0" smtClean="0"/>
                <a:t>.</a:t>
              </a:r>
            </a:p>
          </p:txBody>
        </p:sp>
        <p:sp>
          <p:nvSpPr>
            <p:cNvPr id="4" name="Divisa 3"/>
            <p:cNvSpPr/>
            <p:nvPr/>
          </p:nvSpPr>
          <p:spPr>
            <a:xfrm>
              <a:off x="107504" y="1391779"/>
              <a:ext cx="288032" cy="25426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611560" y="1844610"/>
            <a:ext cx="7992888" cy="646331"/>
            <a:chOff x="107504" y="1781870"/>
            <a:chExt cx="8784976" cy="646331"/>
          </a:xfrm>
        </p:grpSpPr>
        <p:sp>
          <p:nvSpPr>
            <p:cNvPr id="11" name="Divisa 10"/>
            <p:cNvSpPr/>
            <p:nvPr/>
          </p:nvSpPr>
          <p:spPr>
            <a:xfrm>
              <a:off x="107504" y="1858106"/>
              <a:ext cx="288032" cy="25426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95536" y="1781870"/>
              <a:ext cx="8496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/>
                <a:t>Ao todo serão 16 aulas, distribuídas em 4 (quatro) </a:t>
              </a:r>
              <a:r>
                <a:rPr lang="pt-BR" dirty="0" smtClean="0"/>
                <a:t>módulos, </a:t>
              </a:r>
              <a:r>
                <a:rPr lang="pt-BR" dirty="0"/>
                <a:t>que contemplam os seguintes conteúdos: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3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74370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217609649"/>
              </p:ext>
            </p:extLst>
          </p:nvPr>
        </p:nvGraphicFramePr>
        <p:xfrm>
          <a:off x="123958" y="1414517"/>
          <a:ext cx="26642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2" name="Agrupar 21"/>
          <p:cNvGrpSpPr/>
          <p:nvPr/>
        </p:nvGrpSpPr>
        <p:grpSpPr>
          <a:xfrm>
            <a:off x="2555776" y="1546914"/>
            <a:ext cx="6243246" cy="3693319"/>
            <a:chOff x="2856922" y="1414517"/>
            <a:chExt cx="6107566" cy="3693319"/>
          </a:xfrm>
        </p:grpSpPr>
        <p:grpSp>
          <p:nvGrpSpPr>
            <p:cNvPr id="7" name="Agrupar 6"/>
            <p:cNvGrpSpPr/>
            <p:nvPr/>
          </p:nvGrpSpPr>
          <p:grpSpPr>
            <a:xfrm>
              <a:off x="2882063" y="1414517"/>
              <a:ext cx="6082425" cy="3693319"/>
              <a:chOff x="107504" y="1312853"/>
              <a:chExt cx="9001468" cy="3693319"/>
            </a:xfrm>
          </p:grpSpPr>
          <p:sp>
            <p:nvSpPr>
              <p:cNvPr id="3" name="Retângulo 2"/>
              <p:cNvSpPr/>
              <p:nvPr/>
            </p:nvSpPr>
            <p:spPr>
              <a:xfrm>
                <a:off x="387971" y="1312853"/>
                <a:ext cx="8721001" cy="3693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 smtClean="0"/>
                  <a:t> Cada aula é composta pelos seguintes materiais: 1 (uma) apresentação de slide, 1 (uma) vídeo-aula, 1 (uma) apostila e 1 (um) episódio da série Resiliência na Real;</a:t>
                </a:r>
              </a:p>
              <a:p>
                <a:endParaRPr lang="pt-BR" dirty="0"/>
              </a:p>
              <a:p>
                <a:r>
                  <a:rPr lang="pt-BR" dirty="0" smtClean="0"/>
                  <a:t>É importante acessar </a:t>
                </a:r>
                <a:r>
                  <a:rPr lang="pt-BR" b="1" dirty="0" smtClean="0"/>
                  <a:t>todos os conteúdos </a:t>
                </a:r>
                <a:r>
                  <a:rPr lang="pt-BR" dirty="0" smtClean="0"/>
                  <a:t>das aulas para efetivamente concluir o curso! Na plataforma há uma barra de progresso para checar o que você já concluiu e o que ainda falta fazer. </a:t>
                </a:r>
              </a:p>
              <a:p>
                <a:endParaRPr lang="pt-BR" dirty="0" smtClean="0"/>
              </a:p>
              <a:p>
                <a:r>
                  <a:rPr lang="pt-BR" dirty="0"/>
                  <a:t>Os conteúdos teóricos/didáticos serão disponibilizados nos formatos </a:t>
                </a:r>
                <a:r>
                  <a:rPr lang="pt-BR" dirty="0" smtClean="0"/>
                  <a:t>PDF.</a:t>
                </a:r>
                <a:endParaRPr lang="pt-BR" dirty="0"/>
              </a:p>
              <a:p>
                <a:pPr marL="85725" indent="-85725"/>
                <a:r>
                  <a:rPr lang="pt-BR" dirty="0"/>
                  <a:t/>
                </a:r>
                <a:br>
                  <a:rPr lang="pt-BR" dirty="0"/>
                </a:br>
                <a:endParaRPr lang="pt-BR" dirty="0"/>
              </a:p>
            </p:txBody>
          </p:sp>
          <p:sp>
            <p:nvSpPr>
              <p:cNvPr id="4" name="Divisa 3"/>
              <p:cNvSpPr/>
              <p:nvPr/>
            </p:nvSpPr>
            <p:spPr>
              <a:xfrm>
                <a:off x="107504" y="1391779"/>
                <a:ext cx="288032" cy="254261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Divisa 16"/>
            <p:cNvSpPr/>
            <p:nvPr/>
          </p:nvSpPr>
          <p:spPr>
            <a:xfrm>
              <a:off x="2874850" y="2564904"/>
              <a:ext cx="186109" cy="25426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8" name="Divisa 17"/>
            <p:cNvSpPr/>
            <p:nvPr/>
          </p:nvSpPr>
          <p:spPr>
            <a:xfrm>
              <a:off x="2856922" y="3997269"/>
              <a:ext cx="186109" cy="25426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20" name="Retângulo 19"/>
          <p:cNvSpPr/>
          <p:nvPr/>
        </p:nvSpPr>
        <p:spPr>
          <a:xfrm>
            <a:off x="3055501" y="5056728"/>
            <a:ext cx="5620955" cy="8925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indent="266700" algn="just" defTabSz="457200">
              <a:lnSpc>
                <a:spcPct val="150000"/>
              </a:lnSpc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IMPORTANTE!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88900" indent="266700" algn="just" defTabSz="457200"/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acessar os conteúdos em PDF sugerimos que tenha o programa Adobe ou outro leitor PDF de sua preferência.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512" b="84863" l="4297" r="54922">
                        <a14:foregroundMark x1="14688" y1="60840" x2="37578" y2="45410"/>
                        <a14:foregroundMark x1="35234" y1="57422" x2="35391" y2="49316"/>
                        <a14:backgroundMark x1="21484" y1="44434" x2="21484" y2="44434"/>
                        <a14:backgroundMark x1="7578" y1="31152" x2="12891" y2="27832"/>
                        <a14:backgroundMark x1="45000" y1="28809" x2="53750" y2="34473"/>
                      </a14:backgroundRemoval>
                    </a14:imgEffect>
                  </a14:imgLayer>
                </a14:imgProps>
              </a:ext>
            </a:extLst>
          </a:blip>
          <a:srcRect l="5113" t="25637" r="47638" b="15301"/>
          <a:stretch/>
        </p:blipFill>
        <p:spPr>
          <a:xfrm>
            <a:off x="2981980" y="4947102"/>
            <a:ext cx="414929" cy="4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1485" r="23906" b="17187"/>
          <a:stretch/>
        </p:blipFill>
        <p:spPr bwMode="auto">
          <a:xfrm>
            <a:off x="-36512" y="890429"/>
            <a:ext cx="6572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547664" y="-171400"/>
            <a:ext cx="7416824" cy="187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defRPr/>
            </a:pPr>
            <a:r>
              <a:rPr lang="pt-BR" sz="8800" b="1" dirty="0" smtClean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Mas afinal...</a:t>
            </a:r>
            <a:endParaRPr lang="pt-BR" sz="8800" b="1" dirty="0">
              <a:solidFill>
                <a:srgbClr val="8B2D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5591562"/>
            <a:ext cx="90364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5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serei avaliado?</a:t>
            </a:r>
          </a:p>
        </p:txBody>
      </p:sp>
    </p:spTree>
    <p:extLst>
      <p:ext uri="{BB962C8B-B14F-4D97-AF65-F5344CB8AC3E}">
        <p14:creationId xmlns:p14="http://schemas.microsoft.com/office/powerpoint/2010/main" val="36104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Agrupar 3"/>
          <p:cNvGrpSpPr/>
          <p:nvPr/>
        </p:nvGrpSpPr>
        <p:grpSpPr>
          <a:xfrm>
            <a:off x="539552" y="1484784"/>
            <a:ext cx="1580394" cy="2813628"/>
            <a:chOff x="6420036" y="1988840"/>
            <a:chExt cx="1580394" cy="2813628"/>
          </a:xfrm>
        </p:grpSpPr>
        <p:grpSp>
          <p:nvGrpSpPr>
            <p:cNvPr id="20" name="Agrupar 19"/>
            <p:cNvGrpSpPr/>
            <p:nvPr/>
          </p:nvGrpSpPr>
          <p:grpSpPr>
            <a:xfrm>
              <a:off x="6420036" y="1988840"/>
              <a:ext cx="1470820" cy="803893"/>
              <a:chOff x="3570298" y="586"/>
              <a:chExt cx="1470820" cy="803893"/>
            </a:xfrm>
          </p:grpSpPr>
          <p:sp>
            <p:nvSpPr>
              <p:cNvPr id="21" name="Retângulo Arredondado 20"/>
              <p:cNvSpPr/>
              <p:nvPr/>
            </p:nvSpPr>
            <p:spPr>
              <a:xfrm>
                <a:off x="3570298" y="586"/>
                <a:ext cx="1470820" cy="80389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hemeClr val="accent3">
                  <a:hueOff val="11250264"/>
                  <a:satOff val="-16880"/>
                  <a:lumOff val="-2745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2" name="CaixaDeTexto 21"/>
              <p:cNvSpPr txBox="1"/>
              <p:nvPr/>
            </p:nvSpPr>
            <p:spPr>
              <a:xfrm>
                <a:off x="3593843" y="24131"/>
                <a:ext cx="1423730" cy="7568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22860" rIns="3429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pt-BR" sz="1800" b="1" kern="1200" dirty="0"/>
                  <a:t>Atividades </a:t>
                </a:r>
                <a:r>
                  <a:rPr lang="pt-BR" sz="1800" b="1" kern="1200" dirty="0" smtClean="0"/>
                  <a:t>por MÓDULO</a:t>
                </a:r>
                <a:endParaRPr lang="pt-BR" sz="1800" b="1" kern="1200" dirty="0"/>
              </a:p>
            </p:txBody>
          </p:sp>
        </p:grpSp>
        <p:grpSp>
          <p:nvGrpSpPr>
            <p:cNvPr id="23" name="Agrupar 22"/>
            <p:cNvGrpSpPr/>
            <p:nvPr/>
          </p:nvGrpSpPr>
          <p:grpSpPr>
            <a:xfrm>
              <a:off x="6714200" y="2993707"/>
              <a:ext cx="1286230" cy="803893"/>
              <a:chOff x="3864462" y="1005453"/>
              <a:chExt cx="1286230" cy="803893"/>
            </a:xfrm>
          </p:grpSpPr>
          <p:sp>
            <p:nvSpPr>
              <p:cNvPr id="24" name="Retângulo Arredondado 23"/>
              <p:cNvSpPr/>
              <p:nvPr/>
            </p:nvSpPr>
            <p:spPr>
              <a:xfrm>
                <a:off x="3864462" y="1005453"/>
                <a:ext cx="1286230" cy="803893"/>
              </a:xfrm>
              <a:prstGeom prst="roundRect">
                <a:avLst>
                  <a:gd name="adj" fmla="val 10000"/>
                </a:avLst>
              </a:prstGeo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CaixaDeTexto 24"/>
              <p:cNvSpPr txBox="1"/>
              <p:nvPr/>
            </p:nvSpPr>
            <p:spPr>
              <a:xfrm>
                <a:off x="3888007" y="1028998"/>
                <a:ext cx="1239140" cy="7568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20320" rIns="3048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kern="1200" dirty="0" smtClean="0"/>
                  <a:t>fórum</a:t>
                </a:r>
                <a:endParaRPr lang="pt-BR" sz="1600" kern="1200" dirty="0"/>
              </a:p>
            </p:txBody>
          </p:sp>
        </p:grpSp>
        <p:sp>
          <p:nvSpPr>
            <p:cNvPr id="26" name="Conector reto 7"/>
            <p:cNvSpPr/>
            <p:nvPr/>
          </p:nvSpPr>
          <p:spPr>
            <a:xfrm>
              <a:off x="6567118" y="2792734"/>
              <a:ext cx="147082" cy="16077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07787"/>
                  </a:lnTo>
                  <a:lnTo>
                    <a:pt x="147082" y="1607787"/>
                  </a:lnTo>
                </a:path>
              </a:pathLst>
            </a:custGeom>
            <a:noFill/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7" name="Agrupar 26"/>
            <p:cNvGrpSpPr/>
            <p:nvPr/>
          </p:nvGrpSpPr>
          <p:grpSpPr>
            <a:xfrm>
              <a:off x="6714200" y="3998575"/>
              <a:ext cx="1286230" cy="803893"/>
              <a:chOff x="3864462" y="2010321"/>
              <a:chExt cx="1286230" cy="803893"/>
            </a:xfrm>
          </p:grpSpPr>
          <p:sp>
            <p:nvSpPr>
              <p:cNvPr id="28" name="Retângulo Arredondado 27"/>
              <p:cNvSpPr/>
              <p:nvPr/>
            </p:nvSpPr>
            <p:spPr>
              <a:xfrm>
                <a:off x="3864462" y="2010321"/>
                <a:ext cx="1286230" cy="803893"/>
              </a:xfrm>
              <a:prstGeom prst="roundRect">
                <a:avLst>
                  <a:gd name="adj" fmla="val 10000"/>
                </a:avLst>
              </a:prstGeo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CaixaDeTexto 28"/>
              <p:cNvSpPr txBox="1"/>
              <p:nvPr/>
            </p:nvSpPr>
            <p:spPr>
              <a:xfrm>
                <a:off x="3888007" y="2033866"/>
                <a:ext cx="1239140" cy="7568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20320" rIns="3048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kern="1200" dirty="0" smtClean="0"/>
                  <a:t>avaliação</a:t>
                </a:r>
                <a:endParaRPr lang="pt-BR" sz="1600" kern="1200" dirty="0"/>
              </a:p>
            </p:txBody>
          </p:sp>
        </p:grpSp>
      </p:grpSp>
      <p:grpSp>
        <p:nvGrpSpPr>
          <p:cNvPr id="31" name="Agrupar 30"/>
          <p:cNvGrpSpPr/>
          <p:nvPr/>
        </p:nvGrpSpPr>
        <p:grpSpPr>
          <a:xfrm>
            <a:off x="2581475" y="1412776"/>
            <a:ext cx="6217547" cy="2031325"/>
            <a:chOff x="107504" y="1312853"/>
            <a:chExt cx="9001468" cy="2031325"/>
          </a:xfrm>
        </p:grpSpPr>
        <p:sp>
          <p:nvSpPr>
            <p:cNvPr id="34" name="Retângulo 33"/>
            <p:cNvSpPr/>
            <p:nvPr/>
          </p:nvSpPr>
          <p:spPr>
            <a:xfrm>
              <a:off x="387971" y="1312853"/>
              <a:ext cx="8721001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 Ao final de cada módulo você irá encontrar um fórum de discussão e uma avaliação. </a:t>
              </a:r>
            </a:p>
            <a:p>
              <a:endParaRPr lang="pt-BR" dirty="0"/>
            </a:p>
            <a:p>
              <a:r>
                <a:rPr lang="pt-BR" dirty="0"/>
                <a:t> </a:t>
              </a:r>
              <a:r>
                <a:rPr lang="pt-BR" dirty="0" smtClean="0"/>
                <a:t>O cursista deverá obrigatoriamente </a:t>
              </a:r>
              <a:r>
                <a:rPr lang="pt-BR" dirty="0"/>
                <a:t>obter </a:t>
              </a:r>
              <a:r>
                <a:rPr lang="pt-BR" b="1" dirty="0"/>
                <a:t>70% de acertos </a:t>
              </a:r>
              <a:r>
                <a:rPr lang="pt-BR" b="1" dirty="0" smtClean="0"/>
                <a:t>na avaliação</a:t>
              </a:r>
              <a:r>
                <a:rPr lang="pt-BR" dirty="0"/>
                <a:t> e </a:t>
              </a:r>
              <a:r>
                <a:rPr lang="pt-BR" b="1" dirty="0"/>
                <a:t>participar </a:t>
              </a:r>
              <a:r>
                <a:rPr lang="pt-BR" b="1" dirty="0" smtClean="0"/>
                <a:t>do fórum</a:t>
              </a:r>
              <a:r>
                <a:rPr lang="pt-BR" dirty="0" smtClean="0"/>
                <a:t>.</a:t>
              </a:r>
              <a:r>
                <a:rPr lang="pt-BR" dirty="0"/>
                <a:t> Essas atividades, além dos conteúdos da aulas, farão parte da avaliação do curso. </a:t>
              </a:r>
            </a:p>
            <a:p>
              <a:pPr marL="85725" indent="-85725"/>
              <a:endParaRPr lang="pt-BR" dirty="0"/>
            </a:p>
          </p:txBody>
        </p:sp>
        <p:sp>
          <p:nvSpPr>
            <p:cNvPr id="35" name="Divisa 34"/>
            <p:cNvSpPr/>
            <p:nvPr/>
          </p:nvSpPr>
          <p:spPr>
            <a:xfrm>
              <a:off x="107504" y="1391779"/>
              <a:ext cx="288032" cy="25426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Agrupar 36"/>
          <p:cNvGrpSpPr/>
          <p:nvPr/>
        </p:nvGrpSpPr>
        <p:grpSpPr>
          <a:xfrm>
            <a:off x="3347864" y="3416826"/>
            <a:ext cx="4574761" cy="2320820"/>
            <a:chOff x="3066408" y="3532718"/>
            <a:chExt cx="4685151" cy="2320820"/>
          </a:xfrm>
        </p:grpSpPr>
        <p:sp>
          <p:nvSpPr>
            <p:cNvPr id="7" name="Retângulo Arredondado 6"/>
            <p:cNvSpPr/>
            <p:nvPr/>
          </p:nvSpPr>
          <p:spPr>
            <a:xfrm>
              <a:off x="3253080" y="3532718"/>
              <a:ext cx="4498479" cy="23208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3066408" y="3545214"/>
              <a:ext cx="4685151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4500" indent="-444500"/>
              <a:r>
                <a:rPr lang="pt-B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     Em </a:t>
              </a: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relação </a:t>
              </a:r>
              <a:r>
                <a:rPr lang="pt-B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AVALIAÇÃO, é </a:t>
              </a: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importante </a:t>
              </a:r>
              <a:r>
                <a:rPr lang="pt-B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observar </a:t>
              </a: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os seguintes critérios</a:t>
              </a:r>
              <a:r>
                <a:rPr lang="pt-B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</a:t>
              </a:r>
            </a:p>
            <a:p>
              <a:pPr algn="ctr"/>
              <a:endParaRPr lang="pt-BR" sz="2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pt-BR" sz="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622300" indent="-177800">
                <a:buFont typeface="Arial" panose="020B0604020202020204" pitchFamily="34" charset="0"/>
                <a:buChar char="•"/>
              </a:pPr>
              <a:r>
                <a:rPr lang="pt-B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 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cursista terá 3 (três) tentativas de resposta para cada </a:t>
              </a:r>
              <a:r>
                <a:rPr lang="pt-B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avaliação;</a:t>
              </a:r>
              <a:endPara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622300" indent="-177800">
                <a:buFont typeface="Arial" panose="020B0604020202020204" pitchFamily="34" charset="0"/>
                <a:buChar char="•"/>
              </a:pPr>
              <a:r>
                <a:rPr lang="pt-B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 avaliações receberão 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uma nota de 0 a 100</a:t>
              </a:r>
              <a:r>
                <a:rPr lang="pt-B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%;</a:t>
              </a:r>
              <a:endPara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622300" indent="-177800">
                <a:buFont typeface="Arial" panose="020B0604020202020204" pitchFamily="34" charset="0"/>
                <a:buChar char="•"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Após 3 (três) tentativas, será </a:t>
              </a:r>
              <a:r>
                <a:rPr lang="pt-B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considerada somente 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 nota mais alta;</a:t>
              </a:r>
            </a:p>
            <a:p>
              <a:pPr marL="622300" indent="-177800">
                <a:buFont typeface="Arial" panose="020B0604020202020204" pitchFamily="34" charset="0"/>
                <a:buChar char="•"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 aprovação o cursista deverá alcançar o mínimo de 70% </a:t>
              </a:r>
              <a:r>
                <a:rPr lang="pt-B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 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acertos </a:t>
              </a:r>
              <a:r>
                <a:rPr lang="pt-B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 avaliação;</a:t>
              </a:r>
              <a:endPara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622300" indent="-177800">
                <a:buFont typeface="Arial" panose="020B0604020202020204" pitchFamily="34" charset="0"/>
                <a:buChar char="•"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 após 3 (três) tentativas o cursista não alcançar </a:t>
              </a:r>
              <a:r>
                <a:rPr lang="pt-B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70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% de acertos será </a:t>
              </a:r>
              <a:r>
                <a:rPr lang="pt-B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considerado 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NÃO CONCLUINTE.</a:t>
              </a:r>
            </a:p>
          </p:txBody>
        </p:sp>
      </p:grpSp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512" b="84863" l="4297" r="54922">
                        <a14:foregroundMark x1="14688" y1="60840" x2="37578" y2="45410"/>
                        <a14:foregroundMark x1="35234" y1="57422" x2="35391" y2="49316"/>
                        <a14:backgroundMark x1="21484" y1="44434" x2="21484" y2="44434"/>
                        <a14:backgroundMark x1="7578" y1="31152" x2="12891" y2="27832"/>
                        <a14:backgroundMark x1="45000" y1="28809" x2="53750" y2="34473"/>
                      </a14:backgroundRemoval>
                    </a14:imgEffect>
                  </a14:imgLayer>
                </a14:imgProps>
              </a:ext>
            </a:extLst>
          </a:blip>
          <a:srcRect l="5113" t="25637" r="47638" b="15301"/>
          <a:stretch/>
        </p:blipFill>
        <p:spPr>
          <a:xfrm>
            <a:off x="3324319" y="3212976"/>
            <a:ext cx="562245" cy="562245"/>
          </a:xfrm>
          <a:prstGeom prst="rect">
            <a:avLst/>
          </a:prstGeom>
        </p:spPr>
      </p:pic>
      <p:sp>
        <p:nvSpPr>
          <p:cNvPr id="44" name="Divisa 43"/>
          <p:cNvSpPr/>
          <p:nvPr/>
        </p:nvSpPr>
        <p:spPr>
          <a:xfrm>
            <a:off x="2581474" y="2340770"/>
            <a:ext cx="198951" cy="2542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2581474" y="5890046"/>
            <a:ext cx="6217547" cy="923330"/>
            <a:chOff x="107504" y="1312853"/>
            <a:chExt cx="9001468" cy="923330"/>
          </a:xfrm>
        </p:grpSpPr>
        <p:sp>
          <p:nvSpPr>
            <p:cNvPr id="32" name="Retângulo 31"/>
            <p:cNvSpPr/>
            <p:nvPr/>
          </p:nvSpPr>
          <p:spPr>
            <a:xfrm>
              <a:off x="387971" y="1312853"/>
              <a:ext cx="872100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 Ao final </a:t>
              </a:r>
              <a:r>
                <a:rPr lang="pt-BR" dirty="0" smtClean="0"/>
                <a:t>do curso você deve preencher nossa pesquisa de opinião. </a:t>
              </a:r>
              <a:endParaRPr lang="pt-BR" dirty="0"/>
            </a:p>
            <a:p>
              <a:pPr marL="85725" indent="-85725"/>
              <a:endParaRPr lang="pt-BR" dirty="0"/>
            </a:p>
          </p:txBody>
        </p:sp>
        <p:sp>
          <p:nvSpPr>
            <p:cNvPr id="33" name="Divisa 32"/>
            <p:cNvSpPr/>
            <p:nvPr/>
          </p:nvSpPr>
          <p:spPr>
            <a:xfrm>
              <a:off x="107504" y="1391779"/>
              <a:ext cx="288032" cy="25426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0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55593856"/>
              </p:ext>
            </p:extLst>
          </p:nvPr>
        </p:nvGraphicFramePr>
        <p:xfrm>
          <a:off x="230892" y="2276872"/>
          <a:ext cx="576064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tângulo 4"/>
          <p:cNvSpPr/>
          <p:nvPr/>
        </p:nvSpPr>
        <p:spPr>
          <a:xfrm>
            <a:off x="2922776" y="5222749"/>
            <a:ext cx="5673696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indent="180975" algn="just" defTabSz="457200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liberar os módulos é necessária a realização integral das atividades, 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que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corresponde a leitura e análise do material teórico, visualização dos vídeos e acesso aos materiais de estudo disponibilizados, além da realização do fórum e 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avaliação.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094479" y="1920738"/>
            <a:ext cx="2384289" cy="2444366"/>
            <a:chOff x="6027062" y="1484784"/>
            <a:chExt cx="3009434" cy="29697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8218" l="0" r="97143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062" y="1484784"/>
              <a:ext cx="3009434" cy="29697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6300192" y="1966166"/>
              <a:ext cx="2449992" cy="73866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CONCLUSÃO </a:t>
              </a:r>
            </a:p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e</a:t>
              </a:r>
            </a:p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CERTIFICAÇÃO</a:t>
              </a:r>
            </a:p>
          </p:txBody>
        </p:sp>
        <p:sp>
          <p:nvSpPr>
            <p:cNvPr id="3" name="Rosca 2"/>
            <p:cNvSpPr/>
            <p:nvPr/>
          </p:nvSpPr>
          <p:spPr>
            <a:xfrm>
              <a:off x="6102548" y="1484784"/>
              <a:ext cx="2861940" cy="2897742"/>
            </a:xfrm>
            <a:prstGeom prst="donut">
              <a:avLst>
                <a:gd name="adj" fmla="val 2779"/>
              </a:avLst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Agrupar 15"/>
          <p:cNvGrpSpPr/>
          <p:nvPr/>
        </p:nvGrpSpPr>
        <p:grpSpPr>
          <a:xfrm>
            <a:off x="525523" y="1281534"/>
            <a:ext cx="8056193" cy="923330"/>
            <a:chOff x="99939" y="1391318"/>
            <a:chExt cx="9009033" cy="923330"/>
          </a:xfrm>
        </p:grpSpPr>
        <p:sp>
          <p:nvSpPr>
            <p:cNvPr id="18" name="Retângulo 17"/>
            <p:cNvSpPr/>
            <p:nvPr/>
          </p:nvSpPr>
          <p:spPr>
            <a:xfrm>
              <a:off x="387971" y="1391318"/>
              <a:ext cx="872100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 Os módulos são liberados sequencialmente ao início de cada semana de curso. </a:t>
              </a:r>
            </a:p>
            <a:p>
              <a:endParaRPr lang="pt-BR" dirty="0"/>
            </a:p>
            <a:p>
              <a:endParaRPr lang="pt-BR" dirty="0"/>
            </a:p>
          </p:txBody>
        </p:sp>
        <p:sp>
          <p:nvSpPr>
            <p:cNvPr id="19" name="Divisa 18"/>
            <p:cNvSpPr/>
            <p:nvPr/>
          </p:nvSpPr>
          <p:spPr>
            <a:xfrm>
              <a:off x="99939" y="1447488"/>
              <a:ext cx="288032" cy="25426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</p:grp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1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512" b="84863" l="4297" r="54922">
                        <a14:foregroundMark x1="14688" y1="60840" x2="37578" y2="45410"/>
                        <a14:foregroundMark x1="35234" y1="57422" x2="35391" y2="49316"/>
                        <a14:backgroundMark x1="21484" y1="44434" x2="21484" y2="44434"/>
                        <a14:backgroundMark x1="7578" y1="31152" x2="12891" y2="27832"/>
                        <a14:backgroundMark x1="45000" y1="28809" x2="53750" y2="34473"/>
                      </a14:backgroundRemoval>
                    </a14:imgEffect>
                  </a14:imgLayer>
                </a14:imgProps>
              </a:ext>
            </a:extLst>
          </a:blip>
          <a:srcRect l="5113" t="25637" r="47638" b="15301"/>
          <a:stretch/>
        </p:blipFill>
        <p:spPr>
          <a:xfrm>
            <a:off x="2860591" y="5123357"/>
            <a:ext cx="353080" cy="35308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rot="20114207">
            <a:off x="545867" y="2422726"/>
            <a:ext cx="2401871" cy="954107"/>
          </a:xfrm>
          <a:prstGeom prst="rect">
            <a:avLst/>
          </a:prstGeom>
          <a:solidFill>
            <a:schemeClr val="bg2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Respeitar e cumprir o prazo para a realização das atividades também é um dos critérios de avaliação!</a:t>
            </a:r>
          </a:p>
        </p:txBody>
      </p:sp>
    </p:spTree>
    <p:extLst>
      <p:ext uri="{BB962C8B-B14F-4D97-AF65-F5344CB8AC3E}">
        <p14:creationId xmlns:p14="http://schemas.microsoft.com/office/powerpoint/2010/main" val="7551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1256332"/>
            <a:ext cx="8676456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5600" algn="just">
              <a:lnSpc>
                <a:spcPct val="130000"/>
              </a:lnSpc>
              <a:defRPr/>
            </a:pPr>
            <a:r>
              <a:rPr lang="pt-BR" sz="1600" dirty="0" smtClean="0">
                <a:latin typeface="Arial" panose="020B0604020202020204" pitchFamily="34" charset="0"/>
              </a:rPr>
              <a:t>Ao </a:t>
            </a:r>
            <a:r>
              <a:rPr lang="pt-BR" sz="1600" dirty="0">
                <a:latin typeface="Arial" panose="020B0604020202020204" pitchFamily="34" charset="0"/>
              </a:rPr>
              <a:t>longo do curso você também encontrará vários ícones que auxiliarão na compreensão do conteúdo. Veja o que eles significam: </a:t>
            </a: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53" y="3976340"/>
            <a:ext cx="743372" cy="74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74" l="0" r="98291">
                        <a14:backgroundMark x1="78632" y1="11570" x2="78632" y2="11570"/>
                        <a14:backgroundMark x1="57265" y1="97521" x2="57265" y2="97521"/>
                        <a14:backgroundMark x1="11966" y1="80165" x2="11966" y2="80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23" y="4900110"/>
            <a:ext cx="735976" cy="761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 preferRelativeResize="0">
            <a:picLocks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8029" r="97810">
                        <a14:backgroundMark x1="24818" y1="83594" x2="24818" y2="83594"/>
                        <a14:backgroundMark x1="24088" y1="20313" x2="24088" y2="20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13"/>
          <a:stretch/>
        </p:blipFill>
        <p:spPr bwMode="auto">
          <a:xfrm>
            <a:off x="1362520" y="2127915"/>
            <a:ext cx="747997" cy="784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 preferRelativeResize="0">
            <a:picLocks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4" r="7939" b="9177"/>
          <a:stretch/>
        </p:blipFill>
        <p:spPr bwMode="auto">
          <a:xfrm>
            <a:off x="4773900" y="3996613"/>
            <a:ext cx="781411" cy="728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667" l="820" r="97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17" y="5805525"/>
            <a:ext cx="781411" cy="719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tângulo 36"/>
          <p:cNvSpPr/>
          <p:nvPr/>
        </p:nvSpPr>
        <p:spPr>
          <a:xfrm>
            <a:off x="2079029" y="2361399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AO FINAL </a:t>
            </a:r>
            <a:r>
              <a:rPr lang="pt-BR" b="1" dirty="0" smtClean="0"/>
              <a:t>DA </a:t>
            </a:r>
            <a:r>
              <a:rPr lang="pt-BR" b="1" dirty="0"/>
              <a:t>AULA.. </a:t>
            </a:r>
            <a:endParaRPr lang="pt-BR" sz="1800" b="1" kern="1200" dirty="0"/>
          </a:p>
        </p:txBody>
      </p:sp>
      <p:sp>
        <p:nvSpPr>
          <p:cNvPr id="38" name="Retângulo 37"/>
          <p:cNvSpPr/>
          <p:nvPr/>
        </p:nvSpPr>
        <p:spPr>
          <a:xfrm>
            <a:off x="5623793" y="5169711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/>
              <a:t>APOSTILA</a:t>
            </a:r>
            <a:endParaRPr lang="pt-BR" sz="1800" b="1" kern="1200" dirty="0"/>
          </a:p>
        </p:txBody>
      </p:sp>
      <p:sp>
        <p:nvSpPr>
          <p:cNvPr id="39" name="Retângulo 38"/>
          <p:cNvSpPr/>
          <p:nvPr/>
        </p:nvSpPr>
        <p:spPr>
          <a:xfrm>
            <a:off x="2128341" y="4256316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b="1" kern="1200" dirty="0" smtClean="0"/>
              <a:t>LINK</a:t>
            </a:r>
            <a:endParaRPr lang="pt-BR" sz="1800" b="1" kern="1200" dirty="0"/>
          </a:p>
        </p:txBody>
      </p:sp>
      <p:sp>
        <p:nvSpPr>
          <p:cNvPr id="41" name="Retângulo 40"/>
          <p:cNvSpPr/>
          <p:nvPr/>
        </p:nvSpPr>
        <p:spPr>
          <a:xfrm>
            <a:off x="5623793" y="2360428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ASSISTA</a:t>
            </a:r>
            <a:endParaRPr lang="pt-BR" sz="1800" b="1" kern="1200" dirty="0"/>
          </a:p>
        </p:txBody>
      </p:sp>
      <p:sp>
        <p:nvSpPr>
          <p:cNvPr id="42" name="Retângulo 41"/>
          <p:cNvSpPr/>
          <p:nvPr/>
        </p:nvSpPr>
        <p:spPr>
          <a:xfrm>
            <a:off x="2123728" y="5961799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/>
              <a:t>DICA</a:t>
            </a:r>
            <a:endParaRPr lang="pt-BR" sz="1800" b="1" kern="1200" dirty="0"/>
          </a:p>
        </p:txBody>
      </p:sp>
      <p:sp>
        <p:nvSpPr>
          <p:cNvPr id="43" name="Retângulo 42"/>
          <p:cNvSpPr/>
          <p:nvPr/>
        </p:nvSpPr>
        <p:spPr>
          <a:xfrm>
            <a:off x="5623793" y="4233607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CONCEITO</a:t>
            </a:r>
            <a:endParaRPr lang="pt-BR" sz="1800" b="1" kern="1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930618-CBDB-4C26-AB7D-0693F32C665C}"/>
              </a:ext>
            </a:extLst>
          </p:cNvPr>
          <p:cNvPicPr preferRelativeResize="0">
            <a:picLocks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59" b="91912" l="9559" r="91912">
                        <a14:foregroundMark x1="46324" y1="15441" x2="46324" y2="15441"/>
                        <a14:foregroundMark x1="89706" y1="55147" x2="89706" y2="55147"/>
                        <a14:foregroundMark x1="87500" y1="73529" x2="87500" y2="73529"/>
                        <a14:foregroundMark x1="53676" y1="90441" x2="53676" y2="90441"/>
                        <a14:foregroundMark x1="53676" y1="92647" x2="53676" y2="92647"/>
                        <a14:foregroundMark x1="91912" y1="57353" x2="91912" y2="57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983" y="4900110"/>
            <a:ext cx="766045" cy="761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9" b="97842" l="4027" r="96644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  <a14:backgroundMark x1="46980" y1="92806" x2="46980" y2="92806"/>
                        <a14:backgroundMark x1="45638" y1="92806" x2="45638" y2="92806"/>
                        <a14:backgroundMark x1="53691" y1="7194" x2="53691" y2="7194"/>
                      </a14:backgroundRemoval>
                    </a14:imgEffect>
                  </a14:imgLayer>
                </a14:imgProps>
              </a:ext>
            </a:extLst>
          </a:blip>
          <a:srcRect l="6121"/>
          <a:stretch/>
        </p:blipFill>
        <p:spPr>
          <a:xfrm>
            <a:off x="1336253" y="3017890"/>
            <a:ext cx="792088" cy="778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02EA93B2-A0AA-4064-BE3A-02B5DB0F7584}"/>
              </a:ext>
            </a:extLst>
          </p:cNvPr>
          <p:cNvSpPr/>
          <p:nvPr/>
        </p:nvSpPr>
        <p:spPr>
          <a:xfrm>
            <a:off x="2128341" y="3297503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/>
              <a:t>EXEMPLO</a:t>
            </a:r>
            <a:endParaRPr lang="pt-BR" sz="1800" b="1" kern="1200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1817F309-3046-4487-8FA1-762F3F70632B}"/>
              </a:ext>
            </a:extLst>
          </p:cNvPr>
          <p:cNvSpPr/>
          <p:nvPr/>
        </p:nvSpPr>
        <p:spPr>
          <a:xfrm>
            <a:off x="2100014" y="5192420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CONTEXTO</a:t>
            </a:r>
            <a:endParaRPr lang="pt-BR" sz="1800" b="1" kern="1200" dirty="0"/>
          </a:p>
        </p:txBody>
      </p:sp>
      <p:grpSp>
        <p:nvGrpSpPr>
          <p:cNvPr id="6" name="Grupo 5"/>
          <p:cNvGrpSpPr/>
          <p:nvPr/>
        </p:nvGrpSpPr>
        <p:grpSpPr>
          <a:xfrm>
            <a:off x="4773899" y="2207451"/>
            <a:ext cx="802284" cy="727424"/>
            <a:chOff x="4734215" y="2207451"/>
            <a:chExt cx="802284" cy="727424"/>
          </a:xfrm>
        </p:grpSpPr>
        <p:grpSp>
          <p:nvGrpSpPr>
            <p:cNvPr id="10" name="Grupo 9"/>
            <p:cNvGrpSpPr/>
            <p:nvPr/>
          </p:nvGrpSpPr>
          <p:grpSpPr>
            <a:xfrm>
              <a:off x="4734215" y="2207451"/>
              <a:ext cx="802284" cy="727424"/>
              <a:chOff x="7031879" y="3304238"/>
              <a:chExt cx="1171575" cy="1152525"/>
            </a:xfrm>
          </p:grpSpPr>
          <p:pic>
            <p:nvPicPr>
              <p:cNvPr id="44" name="Picture 12"/>
              <p:cNvPicPr>
                <a:picLocks noChangeAspect="1" noChangeArrowheads="1"/>
              </p:cNvPicPr>
              <p:nvPr/>
            </p:nvPicPr>
            <p:blipFill rotWithShape="1">
              <a:blip r:embed="rId20" cstate="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9362" b="96596" l="9607" r="991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160" t="26737" r="19066" b="32400"/>
              <a:stretch/>
            </p:blipFill>
            <p:spPr bwMode="auto">
              <a:xfrm>
                <a:off x="7246725" y="3411501"/>
                <a:ext cx="741884" cy="80058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1653" b="100000" l="0" r="100000">
                            <a14:backgroundMark x1="52846" y1="18182" x2="52846" y2="18182"/>
                            <a14:backgroundMark x1="49593" y1="47107" x2="49593" y2="47107"/>
                            <a14:backgroundMark x1="36585" y1="39669" x2="36585" y2="39669"/>
                            <a14:backgroundMark x1="43902" y1="37190" x2="43902" y2="37190"/>
                            <a14:backgroundMark x1="36585" y1="47934" x2="36585" y2="47934"/>
                            <a14:backgroundMark x1="37398" y1="52893" x2="37398" y2="52893"/>
                            <a14:backgroundMark x1="42276" y1="52893" x2="42276" y2="52893"/>
                            <a14:backgroundMark x1="43089" y1="51240" x2="43089" y2="51240"/>
                            <a14:backgroundMark x1="47154" y1="52893" x2="47154" y2="52893"/>
                            <a14:backgroundMark x1="73171" y1="47107" x2="73171" y2="471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879" y="3304238"/>
                <a:ext cx="1171575" cy="115252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Retângulo 3"/>
            <p:cNvSpPr/>
            <p:nvPr/>
          </p:nvSpPr>
          <p:spPr>
            <a:xfrm>
              <a:off x="5135357" y="2329923"/>
              <a:ext cx="94389" cy="61011"/>
            </a:xfrm>
            <a:prstGeom prst="rect">
              <a:avLst/>
            </a:prstGeom>
            <a:solidFill>
              <a:srgbClr val="A2C2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28986" y1="26050" x2="28986" y2="26050"/>
                        <a14:foregroundMark x1="22464" y1="44538" x2="22464" y2="44538"/>
                        <a14:foregroundMark x1="22464" y1="51261" x2="22464" y2="51261"/>
                        <a14:foregroundMark x1="33333" y1="56303" x2="33333" y2="56303"/>
                        <a14:foregroundMark x1="35507" y1="46218" x2="35507" y2="46218"/>
                        <a14:foregroundMark x1="50000" y1="34454" x2="50000" y2="34454"/>
                        <a14:foregroundMark x1="41304" y1="26891" x2="41304" y2="26891"/>
                        <a14:foregroundMark x1="56522" y1="21008" x2="56522" y2="21008"/>
                        <a14:foregroundMark x1="66667" y1="27731" x2="66667" y2="27731"/>
                        <a14:foregroundMark x1="74638" y1="28571" x2="74638" y2="28571"/>
                        <a14:foregroundMark x1="71014" y1="36975" x2="71014" y2="36975"/>
                        <a14:foregroundMark x1="78261" y1="47059" x2="78261" y2="47059"/>
                        <a14:foregroundMark x1="78986" y1="57143" x2="78986" y2="57143"/>
                        <a14:foregroundMark x1="75362" y1="61345" x2="75362" y2="61345"/>
                        <a14:foregroundMark x1="67391" y1="62185" x2="66667" y2="62185"/>
                        <a14:foregroundMark x1="62319" y1="61345" x2="62319" y2="61345"/>
                        <a14:foregroundMark x1="48551" y1="55462" x2="48551" y2="55462"/>
                        <a14:foregroundMark x1="52174" y1="45378" x2="52174" y2="45378"/>
                        <a14:foregroundMark x1="44203" y1="51261" x2="44203" y2="51261"/>
                        <a14:foregroundMark x1="48551" y1="51261" x2="48551" y2="51261"/>
                        <a14:foregroundMark x1="54348" y1="51261" x2="54348" y2="51261"/>
                        <a14:foregroundMark x1="36232" y1="67227" x2="36232" y2="67227"/>
                        <a14:foregroundMark x1="44928" y1="80672" x2="44928" y2="80672"/>
                        <a14:foregroundMark x1="39130" y1="77311" x2="39130" y2="77311"/>
                        <a14:foregroundMark x1="34783" y1="76471" x2="34783" y2="76471"/>
                        <a14:foregroundMark x1="28986" y1="76471" x2="28986" y2="76471"/>
                        <a14:foregroundMark x1="46377" y1="76471" x2="46377" y2="76471"/>
                        <a14:foregroundMark x1="50000" y1="73109" x2="50000" y2="73109"/>
                        <a14:foregroundMark x1="52899" y1="78151" x2="52899" y2="78151"/>
                        <a14:foregroundMark x1="57971" y1="77311" x2="57971" y2="77311"/>
                        <a14:foregroundMark x1="79710" y1="63025" x2="79710" y2="63025"/>
                        <a14:foregroundMark x1="73913" y1="57143" x2="73913" y2="57143"/>
                        <a14:foregroundMark x1="72464" y1="46218" x2="72464" y2="46218"/>
                        <a14:foregroundMark x1="65217" y1="37815" x2="65217" y2="37815"/>
                        <a14:foregroundMark x1="59420" y1="28571" x2="59420" y2="28571"/>
                        <a14:foregroundMark x1="26812" y1="32773" x2="26812" y2="32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79" y="3135561"/>
            <a:ext cx="841375" cy="725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tângulo 57"/>
          <p:cNvSpPr/>
          <p:nvPr/>
        </p:nvSpPr>
        <p:spPr>
          <a:xfrm>
            <a:off x="5623793" y="3297503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/>
              <a:t>FÓRUM</a:t>
            </a:r>
            <a:endParaRPr lang="pt-BR" sz="1800" b="1" kern="1200" dirty="0"/>
          </a:p>
        </p:txBody>
      </p:sp>
      <p:sp>
        <p:nvSpPr>
          <p:cNvPr id="62" name="Retângulo 61"/>
          <p:cNvSpPr/>
          <p:nvPr/>
        </p:nvSpPr>
        <p:spPr>
          <a:xfrm>
            <a:off x="5623793" y="5949280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/>
              <a:t>RESILIÊNCIA NA REAL</a:t>
            </a:r>
            <a:endParaRPr lang="pt-BR" sz="1800" b="1" kern="12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733256"/>
            <a:ext cx="840269" cy="759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7" descr="ceped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8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90500" y="-27384"/>
            <a:ext cx="9334500" cy="6885384"/>
            <a:chOff x="-190500" y="-27384"/>
            <a:chExt cx="9334500" cy="68853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13295" r="24257" b="37487"/>
            <a:stretch/>
          </p:blipFill>
          <p:spPr bwMode="auto">
            <a:xfrm>
              <a:off x="-190500" y="-27384"/>
              <a:ext cx="93345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2051720" y="6237312"/>
              <a:ext cx="5256584" cy="3600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627784" y="6237312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092280" y="364412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ep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2" y="392563"/>
            <a:ext cx="1611330" cy="55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1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589</Words>
  <Application>Microsoft Office PowerPoint</Application>
  <PresentationFormat>Apresentação na tela (4:3)</PresentationFormat>
  <Paragraphs>85</Paragraphs>
  <Slides>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Adobe Fan Heiti Std B</vt:lpstr>
      <vt:lpstr>Arial</vt:lpstr>
      <vt:lpstr>Calibri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86</cp:revision>
  <dcterms:created xsi:type="dcterms:W3CDTF">2017-07-20T13:22:35Z</dcterms:created>
  <dcterms:modified xsi:type="dcterms:W3CDTF">2018-03-22T19:35:11Z</dcterms:modified>
</cp:coreProperties>
</file>