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20" r:id="rId3"/>
    <p:sldId id="321" r:id="rId4"/>
    <p:sldId id="324" r:id="rId5"/>
    <p:sldId id="313" r:id="rId6"/>
    <p:sldId id="314" r:id="rId7"/>
    <p:sldId id="315" r:id="rId8"/>
    <p:sldId id="316" r:id="rId9"/>
    <p:sldId id="317" r:id="rId10"/>
    <p:sldId id="319" r:id="rId11"/>
    <p:sldId id="325" r:id="rId12"/>
    <p:sldId id="303" r:id="rId13"/>
    <p:sldId id="304" r:id="rId14"/>
    <p:sldId id="306" r:id="rId15"/>
    <p:sldId id="302" r:id="rId16"/>
    <p:sldId id="299" r:id="rId17"/>
    <p:sldId id="305" r:id="rId18"/>
    <p:sldId id="308" r:id="rId19"/>
    <p:sldId id="298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iela Manzolli" initials="F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2FF"/>
    <a:srgbClr val="8B2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7" autoAdjust="0"/>
    <p:restoredTop sz="94660"/>
  </p:normalViewPr>
  <p:slideViewPr>
    <p:cSldViewPr>
      <p:cViewPr varScale="1">
        <p:scale>
          <a:sx n="99" d="100"/>
          <a:sy n="99" d="100"/>
        </p:scale>
        <p:origin x="1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46868-B0E4-4217-92C0-C6BE16794764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</dgm:pt>
    <dgm:pt modelId="{73DCC97E-7778-4698-B9E3-F43D0E62901E}">
      <dgm:prSet phldrT="[Texto]" custT="1"/>
      <dgm:spPr/>
      <dgm:t>
        <a:bodyPr/>
        <a:lstStyle/>
        <a:p>
          <a:r>
            <a:rPr lang="pt-BR" sz="1400" b="1" dirty="0"/>
            <a:t>PERIGO</a:t>
          </a:r>
        </a:p>
      </dgm:t>
    </dgm:pt>
    <dgm:pt modelId="{227B7813-A50A-4248-A5E7-8891CA7B6501}" type="parTrans" cxnId="{C89207F0-FDB0-41C1-A544-14528A77F748}">
      <dgm:prSet/>
      <dgm:spPr/>
      <dgm:t>
        <a:bodyPr/>
        <a:lstStyle/>
        <a:p>
          <a:endParaRPr lang="pt-BR"/>
        </a:p>
      </dgm:t>
    </dgm:pt>
    <dgm:pt modelId="{05474F70-C989-4058-A75E-658F061127F6}" type="sibTrans" cxnId="{C89207F0-FDB0-41C1-A544-14528A77F748}">
      <dgm:prSet/>
      <dgm:spPr/>
      <dgm:t>
        <a:bodyPr/>
        <a:lstStyle/>
        <a:p>
          <a:endParaRPr lang="pt-BR"/>
        </a:p>
      </dgm:t>
    </dgm:pt>
    <dgm:pt modelId="{F0B2CA3B-D08B-4DA4-AD70-5DBD0FA6371C}">
      <dgm:prSet phldrT="[Texto]" custT="1"/>
      <dgm:spPr/>
      <dgm:t>
        <a:bodyPr/>
        <a:lstStyle/>
        <a:p>
          <a:r>
            <a:rPr lang="pt-BR" sz="1400" b="1" dirty="0"/>
            <a:t>EXPOSIÇÃO</a:t>
          </a:r>
        </a:p>
      </dgm:t>
    </dgm:pt>
    <dgm:pt modelId="{CE51009A-5459-48F3-AC1E-B553FE17FFAD}" type="parTrans" cxnId="{CFA51F51-5E8F-44B8-9124-9F4DF7D9F7BB}">
      <dgm:prSet/>
      <dgm:spPr/>
      <dgm:t>
        <a:bodyPr/>
        <a:lstStyle/>
        <a:p>
          <a:endParaRPr lang="pt-BR"/>
        </a:p>
      </dgm:t>
    </dgm:pt>
    <dgm:pt modelId="{1CE0707A-4826-4997-A95E-47C0A0A45858}" type="sibTrans" cxnId="{CFA51F51-5E8F-44B8-9124-9F4DF7D9F7BB}">
      <dgm:prSet/>
      <dgm:spPr/>
      <dgm:t>
        <a:bodyPr/>
        <a:lstStyle/>
        <a:p>
          <a:endParaRPr lang="pt-BR"/>
        </a:p>
      </dgm:t>
    </dgm:pt>
    <dgm:pt modelId="{3B1DC60B-373D-414E-B532-EC79082D3643}">
      <dgm:prSet phldrT="[Texto]"/>
      <dgm:spPr/>
      <dgm:t>
        <a:bodyPr/>
        <a:lstStyle/>
        <a:p>
          <a:r>
            <a:rPr lang="pt-BR" b="0" dirty="0"/>
            <a:t>RISCO</a:t>
          </a:r>
        </a:p>
      </dgm:t>
    </dgm:pt>
    <dgm:pt modelId="{108FBEE2-72FC-47B0-887B-18EEF85D589F}" type="parTrans" cxnId="{D7F34B88-4415-4FBD-A339-833C9F0847D7}">
      <dgm:prSet/>
      <dgm:spPr/>
      <dgm:t>
        <a:bodyPr/>
        <a:lstStyle/>
        <a:p>
          <a:endParaRPr lang="pt-BR"/>
        </a:p>
      </dgm:t>
    </dgm:pt>
    <dgm:pt modelId="{DF4D1C1E-85DB-48B4-A7C1-72A5E007AFC2}" type="sibTrans" cxnId="{D7F34B88-4415-4FBD-A339-833C9F0847D7}">
      <dgm:prSet/>
      <dgm:spPr/>
      <dgm:t>
        <a:bodyPr/>
        <a:lstStyle/>
        <a:p>
          <a:endParaRPr lang="pt-BR"/>
        </a:p>
      </dgm:t>
    </dgm:pt>
    <dgm:pt modelId="{5592170A-01F9-4223-89AC-779830F9F67A}">
      <dgm:prSet phldrT="[Texto]" custT="1"/>
      <dgm:spPr/>
      <dgm:t>
        <a:bodyPr/>
        <a:lstStyle/>
        <a:p>
          <a:r>
            <a:rPr lang="pt-BR" sz="1400" b="1" dirty="0"/>
            <a:t>VULNERABILIDADE</a:t>
          </a:r>
        </a:p>
      </dgm:t>
    </dgm:pt>
    <dgm:pt modelId="{BDCB5A82-0A1E-46BE-A5E5-C57BF918A1E4}" type="parTrans" cxnId="{1C17877B-8822-4A13-9647-06A1AE2E8730}">
      <dgm:prSet/>
      <dgm:spPr/>
      <dgm:t>
        <a:bodyPr/>
        <a:lstStyle/>
        <a:p>
          <a:endParaRPr lang="pt-BR"/>
        </a:p>
      </dgm:t>
    </dgm:pt>
    <dgm:pt modelId="{9D16BD82-34D5-4411-BDFC-75363D55B1E2}" type="sibTrans" cxnId="{1C17877B-8822-4A13-9647-06A1AE2E8730}">
      <dgm:prSet/>
      <dgm:spPr/>
      <dgm:t>
        <a:bodyPr/>
        <a:lstStyle/>
        <a:p>
          <a:endParaRPr lang="pt-BR"/>
        </a:p>
      </dgm:t>
    </dgm:pt>
    <dgm:pt modelId="{0F6B1097-4A93-4605-9BEC-FEA3CD960CDA}" type="pres">
      <dgm:prSet presAssocID="{23B46868-B0E4-4217-92C0-C6BE16794764}" presName="Name0" presStyleCnt="0">
        <dgm:presLayoutVars>
          <dgm:chMax val="4"/>
          <dgm:resizeHandles val="exact"/>
        </dgm:presLayoutVars>
      </dgm:prSet>
      <dgm:spPr/>
    </dgm:pt>
    <dgm:pt modelId="{CF1206D8-E0A8-4EA1-9F84-E2B877014CEE}" type="pres">
      <dgm:prSet presAssocID="{23B46868-B0E4-4217-92C0-C6BE16794764}" presName="ellipse" presStyleLbl="trBgShp" presStyleIdx="0" presStyleCnt="1"/>
      <dgm:spPr/>
    </dgm:pt>
    <dgm:pt modelId="{EB471342-99C7-45A2-BF68-CBF63845A170}" type="pres">
      <dgm:prSet presAssocID="{23B46868-B0E4-4217-92C0-C6BE16794764}" presName="arrow1" presStyleLbl="fgShp" presStyleIdx="0" presStyleCnt="1" custLinFactNeighborX="-3000"/>
      <dgm:spPr>
        <a:solidFill>
          <a:schemeClr val="tx2">
            <a:lumMod val="40000"/>
            <a:lumOff val="60000"/>
          </a:schemeClr>
        </a:solidFill>
      </dgm:spPr>
    </dgm:pt>
    <dgm:pt modelId="{E9449F89-BE05-4A43-A882-068AA80F503F}" type="pres">
      <dgm:prSet presAssocID="{23B46868-B0E4-4217-92C0-C6BE1679476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2F5E06-F0E4-469B-9707-8A7D8F2C6AE5}" type="pres">
      <dgm:prSet presAssocID="{F0B2CA3B-D08B-4DA4-AD70-5DBD0FA6371C}" presName="item1" presStyleLbl="node1" presStyleIdx="0" presStyleCnt="3" custScaleX="117230" custScaleY="107773" custLinFactNeighborX="-6060" custLinFactNeighborY="69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1C889C-DD73-4E81-AB1B-AF2F3DAE8F30}" type="pres">
      <dgm:prSet presAssocID="{5592170A-01F9-4223-89AC-779830F9F67A}" presName="item2" presStyleLbl="node1" presStyleIdx="1" presStyleCnt="3" custScaleX="112715" custScaleY="112460" custLinFactNeighborX="-2230" custLinFactNeighborY="-126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BBD89E-7E49-4C81-94F9-E59FA960C7A3}" type="pres">
      <dgm:prSet presAssocID="{3B1DC60B-373D-414E-B532-EC79082D3643}" presName="item3" presStyleLbl="node1" presStyleIdx="2" presStyleCnt="3" custScaleX="111234" custScaleY="110282" custLinFactNeighborX="10370" custLinFactNeighborY="34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CBD9F4-107D-4E20-A750-746D2306C888}" type="pres">
      <dgm:prSet presAssocID="{23B46868-B0E4-4217-92C0-C6BE16794764}" presName="funnel" presStyleLbl="trAlignAcc1" presStyleIdx="0" presStyleCnt="1"/>
      <dgm:spPr/>
    </dgm:pt>
  </dgm:ptLst>
  <dgm:cxnLst>
    <dgm:cxn modelId="{C7E9FA58-F34F-4274-8CFF-CEFC1DC0D5DD}" type="presOf" srcId="{73DCC97E-7778-4698-B9E3-F43D0E62901E}" destId="{EDBBD89E-7E49-4C81-94F9-E59FA960C7A3}" srcOrd="0" destOrd="0" presId="urn:microsoft.com/office/officeart/2005/8/layout/funnel1"/>
    <dgm:cxn modelId="{1C17877B-8822-4A13-9647-06A1AE2E8730}" srcId="{23B46868-B0E4-4217-92C0-C6BE16794764}" destId="{5592170A-01F9-4223-89AC-779830F9F67A}" srcOrd="2" destOrd="0" parTransId="{BDCB5A82-0A1E-46BE-A5E5-C57BF918A1E4}" sibTransId="{9D16BD82-34D5-4411-BDFC-75363D55B1E2}"/>
    <dgm:cxn modelId="{5806E108-B3C2-4437-AFA9-C14A54F0EFCD}" type="presOf" srcId="{23B46868-B0E4-4217-92C0-C6BE16794764}" destId="{0F6B1097-4A93-4605-9BEC-FEA3CD960CDA}" srcOrd="0" destOrd="0" presId="urn:microsoft.com/office/officeart/2005/8/layout/funnel1"/>
    <dgm:cxn modelId="{CFA51F51-5E8F-44B8-9124-9F4DF7D9F7BB}" srcId="{23B46868-B0E4-4217-92C0-C6BE16794764}" destId="{F0B2CA3B-D08B-4DA4-AD70-5DBD0FA6371C}" srcOrd="1" destOrd="0" parTransId="{CE51009A-5459-48F3-AC1E-B553FE17FFAD}" sibTransId="{1CE0707A-4826-4997-A95E-47C0A0A45858}"/>
    <dgm:cxn modelId="{43BA6357-BCAE-4659-B3E3-256F4642C4FD}" type="presOf" srcId="{F0B2CA3B-D08B-4DA4-AD70-5DBD0FA6371C}" destId="{731C889C-DD73-4E81-AB1B-AF2F3DAE8F30}" srcOrd="0" destOrd="0" presId="urn:microsoft.com/office/officeart/2005/8/layout/funnel1"/>
    <dgm:cxn modelId="{D7F34B88-4415-4FBD-A339-833C9F0847D7}" srcId="{23B46868-B0E4-4217-92C0-C6BE16794764}" destId="{3B1DC60B-373D-414E-B532-EC79082D3643}" srcOrd="3" destOrd="0" parTransId="{108FBEE2-72FC-47B0-887B-18EEF85D589F}" sibTransId="{DF4D1C1E-85DB-48B4-A7C1-72A5E007AFC2}"/>
    <dgm:cxn modelId="{E6646DBD-7705-4EFA-91CD-0860A8FBFC14}" type="presOf" srcId="{3B1DC60B-373D-414E-B532-EC79082D3643}" destId="{E9449F89-BE05-4A43-A882-068AA80F503F}" srcOrd="0" destOrd="0" presId="urn:microsoft.com/office/officeart/2005/8/layout/funnel1"/>
    <dgm:cxn modelId="{F70466BF-3C7D-4DC3-97AB-9C21ED3C5195}" type="presOf" srcId="{5592170A-01F9-4223-89AC-779830F9F67A}" destId="{E02F5E06-F0E4-469B-9707-8A7D8F2C6AE5}" srcOrd="0" destOrd="0" presId="urn:microsoft.com/office/officeart/2005/8/layout/funnel1"/>
    <dgm:cxn modelId="{C89207F0-FDB0-41C1-A544-14528A77F748}" srcId="{23B46868-B0E4-4217-92C0-C6BE16794764}" destId="{73DCC97E-7778-4698-B9E3-F43D0E62901E}" srcOrd="0" destOrd="0" parTransId="{227B7813-A50A-4248-A5E7-8891CA7B6501}" sibTransId="{05474F70-C989-4058-A75E-658F061127F6}"/>
    <dgm:cxn modelId="{5B887AA8-67DF-4BB7-B5A3-BED5E0DE6AE7}" type="presParOf" srcId="{0F6B1097-4A93-4605-9BEC-FEA3CD960CDA}" destId="{CF1206D8-E0A8-4EA1-9F84-E2B877014CEE}" srcOrd="0" destOrd="0" presId="urn:microsoft.com/office/officeart/2005/8/layout/funnel1"/>
    <dgm:cxn modelId="{1963413B-1613-4587-85BB-95FD29D3957D}" type="presParOf" srcId="{0F6B1097-4A93-4605-9BEC-FEA3CD960CDA}" destId="{EB471342-99C7-45A2-BF68-CBF63845A170}" srcOrd="1" destOrd="0" presId="urn:microsoft.com/office/officeart/2005/8/layout/funnel1"/>
    <dgm:cxn modelId="{7C2DA035-2F0B-4D11-9AE3-5C45EAD68D2E}" type="presParOf" srcId="{0F6B1097-4A93-4605-9BEC-FEA3CD960CDA}" destId="{E9449F89-BE05-4A43-A882-068AA80F503F}" srcOrd="2" destOrd="0" presId="urn:microsoft.com/office/officeart/2005/8/layout/funnel1"/>
    <dgm:cxn modelId="{55EF78C4-0817-4783-A5EC-4B6FCD60F2B6}" type="presParOf" srcId="{0F6B1097-4A93-4605-9BEC-FEA3CD960CDA}" destId="{E02F5E06-F0E4-469B-9707-8A7D8F2C6AE5}" srcOrd="3" destOrd="0" presId="urn:microsoft.com/office/officeart/2005/8/layout/funnel1"/>
    <dgm:cxn modelId="{D30AE6C2-E33B-4947-BEAF-32DAB4726B46}" type="presParOf" srcId="{0F6B1097-4A93-4605-9BEC-FEA3CD960CDA}" destId="{731C889C-DD73-4E81-AB1B-AF2F3DAE8F30}" srcOrd="4" destOrd="0" presId="urn:microsoft.com/office/officeart/2005/8/layout/funnel1"/>
    <dgm:cxn modelId="{83D33000-A62A-4DD9-A898-E799D40E56D8}" type="presParOf" srcId="{0F6B1097-4A93-4605-9BEC-FEA3CD960CDA}" destId="{EDBBD89E-7E49-4C81-94F9-E59FA960C7A3}" srcOrd="5" destOrd="0" presId="urn:microsoft.com/office/officeart/2005/8/layout/funnel1"/>
    <dgm:cxn modelId="{4A16D335-E83E-4180-AE47-BFC6EDEBE1A2}" type="presParOf" srcId="{0F6B1097-4A93-4605-9BEC-FEA3CD960CDA}" destId="{F1CBD9F4-107D-4E20-A750-746D2306C88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458E6-73C1-475D-9B8D-213662450F1C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A0586F6C-772D-4EE8-98B1-CB3B708E2592}">
      <dgm:prSet phldrT="[Texto]" custT="1"/>
      <dgm:spPr/>
      <dgm:t>
        <a:bodyPr/>
        <a:lstStyle/>
        <a:p>
          <a:r>
            <a:rPr lang="pt-BR" sz="1800" dirty="0"/>
            <a:t>Garantir que a redução do risco de desastres seja uma prioridade</a:t>
          </a:r>
        </a:p>
      </dgm:t>
    </dgm:pt>
    <dgm:pt modelId="{C1316DD0-B817-4B87-ADEE-9FC2F006A1C2}" type="parTrans" cxnId="{5F23C5D1-4CCA-4AFC-9631-336CCEA211A8}">
      <dgm:prSet/>
      <dgm:spPr/>
      <dgm:t>
        <a:bodyPr/>
        <a:lstStyle/>
        <a:p>
          <a:endParaRPr lang="pt-BR"/>
        </a:p>
      </dgm:t>
    </dgm:pt>
    <dgm:pt modelId="{10E56E57-4D67-4689-9E3F-E67E215A5D18}" type="sibTrans" cxnId="{5F23C5D1-4CCA-4AFC-9631-336CCEA211A8}">
      <dgm:prSet/>
      <dgm:spPr/>
      <dgm:t>
        <a:bodyPr/>
        <a:lstStyle/>
        <a:p>
          <a:endParaRPr lang="pt-BR"/>
        </a:p>
      </dgm:t>
    </dgm:pt>
    <dgm:pt modelId="{8DB81854-0D1C-48A3-9C0F-6635E8C7915F}">
      <dgm:prSet phldrT="[Texto]" custT="1"/>
      <dgm:spPr/>
      <dgm:t>
        <a:bodyPr/>
        <a:lstStyle/>
        <a:p>
          <a:r>
            <a:rPr lang="pt-BR" sz="1800" dirty="0"/>
            <a:t>Compreender e reduzir os fatores de risco</a:t>
          </a:r>
        </a:p>
      </dgm:t>
    </dgm:pt>
    <dgm:pt modelId="{BA0C635B-7D55-4662-A1F8-50235F07C6E9}" type="parTrans" cxnId="{4DC2EED3-A599-48C9-AD60-281867B4B942}">
      <dgm:prSet/>
      <dgm:spPr/>
      <dgm:t>
        <a:bodyPr/>
        <a:lstStyle/>
        <a:p>
          <a:endParaRPr lang="pt-BR"/>
        </a:p>
      </dgm:t>
    </dgm:pt>
    <dgm:pt modelId="{DB606DF8-950C-4EA8-A4F6-3F2970BB3DEE}" type="sibTrans" cxnId="{4DC2EED3-A599-48C9-AD60-281867B4B942}">
      <dgm:prSet/>
      <dgm:spPr/>
      <dgm:t>
        <a:bodyPr/>
        <a:lstStyle/>
        <a:p>
          <a:endParaRPr lang="pt-BR"/>
        </a:p>
      </dgm:t>
    </dgm:pt>
    <dgm:pt modelId="{35613AF2-B8A5-4E4A-B3D3-04DFE6810841}">
      <dgm:prSet phldrT="[Texto]" custT="1"/>
      <dgm:spPr/>
      <dgm:t>
        <a:bodyPr/>
        <a:lstStyle/>
        <a:p>
          <a:r>
            <a:rPr lang="pt-BR" sz="1800" dirty="0"/>
            <a:t>Fortalecer a efetividade da resposta</a:t>
          </a:r>
        </a:p>
      </dgm:t>
    </dgm:pt>
    <dgm:pt modelId="{53096A0D-1995-4194-921B-80CFA78DFFB2}" type="parTrans" cxnId="{3114680F-6C61-4783-A463-77A67AD56FA3}">
      <dgm:prSet/>
      <dgm:spPr/>
      <dgm:t>
        <a:bodyPr/>
        <a:lstStyle/>
        <a:p>
          <a:endParaRPr lang="pt-BR"/>
        </a:p>
      </dgm:t>
    </dgm:pt>
    <dgm:pt modelId="{290F1679-42DB-47D5-B8B0-0025D99A9D03}" type="sibTrans" cxnId="{3114680F-6C61-4783-A463-77A67AD56FA3}">
      <dgm:prSet/>
      <dgm:spPr/>
      <dgm:t>
        <a:bodyPr/>
        <a:lstStyle/>
        <a:p>
          <a:endParaRPr lang="pt-BR"/>
        </a:p>
      </dgm:t>
    </dgm:pt>
    <dgm:pt modelId="{774EC837-D6FD-4184-9831-1295213A6FD4}">
      <dgm:prSet phldrT="[Texto]" custT="1"/>
      <dgm:spPr/>
      <dgm:t>
        <a:bodyPr/>
        <a:lstStyle/>
        <a:p>
          <a:r>
            <a:rPr lang="pt-BR" sz="1800" dirty="0"/>
            <a:t>Desenvolver a compreensão e percepção da comunidade</a:t>
          </a:r>
        </a:p>
      </dgm:t>
    </dgm:pt>
    <dgm:pt modelId="{D637C53E-9414-4D12-AA8A-2587C48F28DC}" type="parTrans" cxnId="{959A69EC-23D9-4DF5-A005-923396FB51B3}">
      <dgm:prSet/>
      <dgm:spPr/>
      <dgm:t>
        <a:bodyPr/>
        <a:lstStyle/>
        <a:p>
          <a:endParaRPr lang="pt-BR"/>
        </a:p>
      </dgm:t>
    </dgm:pt>
    <dgm:pt modelId="{BE9FAF0B-5522-48E4-B40D-6C2E0F5C20EE}" type="sibTrans" cxnId="{959A69EC-23D9-4DF5-A005-923396FB51B3}">
      <dgm:prSet/>
      <dgm:spPr/>
      <dgm:t>
        <a:bodyPr/>
        <a:lstStyle/>
        <a:p>
          <a:endParaRPr lang="pt-BR"/>
        </a:p>
      </dgm:t>
    </dgm:pt>
    <dgm:pt modelId="{3BF62B51-C457-4D01-BA69-B9A49228D902}">
      <dgm:prSet phldrT="[Texto]" custT="1"/>
      <dgm:spPr/>
      <dgm:t>
        <a:bodyPr/>
        <a:lstStyle/>
        <a:p>
          <a:r>
            <a:rPr lang="pt-BR" sz="1800" dirty="0"/>
            <a:t>Alerta precoce aos eventos extremos</a:t>
          </a:r>
        </a:p>
      </dgm:t>
    </dgm:pt>
    <dgm:pt modelId="{0FE1D48D-19B6-4234-AD4F-478E52FBDAAE}" type="parTrans" cxnId="{2A64081E-68D4-4141-A6EF-03A238BF8F46}">
      <dgm:prSet/>
      <dgm:spPr/>
      <dgm:t>
        <a:bodyPr/>
        <a:lstStyle/>
        <a:p>
          <a:endParaRPr lang="pt-BR"/>
        </a:p>
      </dgm:t>
    </dgm:pt>
    <dgm:pt modelId="{6B04B49E-7C3C-4100-8D0A-D972B9530658}" type="sibTrans" cxnId="{2A64081E-68D4-4141-A6EF-03A238BF8F46}">
      <dgm:prSet/>
      <dgm:spPr/>
      <dgm:t>
        <a:bodyPr/>
        <a:lstStyle/>
        <a:p>
          <a:endParaRPr lang="pt-BR"/>
        </a:p>
      </dgm:t>
    </dgm:pt>
    <dgm:pt modelId="{004D6115-973B-473D-A5B3-B599F69E9584}" type="pres">
      <dgm:prSet presAssocID="{884458E6-73C1-475D-9B8D-213662450F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75FB743-A482-4698-94B3-3700B5176DDA}" type="pres">
      <dgm:prSet presAssocID="{A0586F6C-772D-4EE8-98B1-CB3B708E2592}" presName="parentLin" presStyleCnt="0"/>
      <dgm:spPr/>
      <dgm:t>
        <a:bodyPr/>
        <a:lstStyle/>
        <a:p>
          <a:endParaRPr lang="pt-BR"/>
        </a:p>
      </dgm:t>
    </dgm:pt>
    <dgm:pt modelId="{26CA1359-1717-4B12-97A7-4ABE9C08BE40}" type="pres">
      <dgm:prSet presAssocID="{A0586F6C-772D-4EE8-98B1-CB3B708E2592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CFCCABBB-46DE-4D0C-83C5-73124EB76F0B}" type="pres">
      <dgm:prSet presAssocID="{A0586F6C-772D-4EE8-98B1-CB3B708E259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9E5340-5D40-44EE-9E2D-602840F5DA95}" type="pres">
      <dgm:prSet presAssocID="{A0586F6C-772D-4EE8-98B1-CB3B708E2592}" presName="negativeSpace" presStyleCnt="0"/>
      <dgm:spPr/>
      <dgm:t>
        <a:bodyPr/>
        <a:lstStyle/>
        <a:p>
          <a:endParaRPr lang="pt-BR"/>
        </a:p>
      </dgm:t>
    </dgm:pt>
    <dgm:pt modelId="{26A9331A-416E-41B7-9612-637126B9A2E5}" type="pres">
      <dgm:prSet presAssocID="{A0586F6C-772D-4EE8-98B1-CB3B708E2592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1F8EF9-0EB8-422F-8AB1-6CF3F73C6B51}" type="pres">
      <dgm:prSet presAssocID="{10E56E57-4D67-4689-9E3F-E67E215A5D18}" presName="spaceBetweenRectangles" presStyleCnt="0"/>
      <dgm:spPr/>
      <dgm:t>
        <a:bodyPr/>
        <a:lstStyle/>
        <a:p>
          <a:endParaRPr lang="pt-BR"/>
        </a:p>
      </dgm:t>
    </dgm:pt>
    <dgm:pt modelId="{0F97ACE3-C7D5-4D4C-848B-44C7EB335857}" type="pres">
      <dgm:prSet presAssocID="{3BF62B51-C457-4D01-BA69-B9A49228D902}" presName="parentLin" presStyleCnt="0"/>
      <dgm:spPr/>
      <dgm:t>
        <a:bodyPr/>
        <a:lstStyle/>
        <a:p>
          <a:endParaRPr lang="pt-BR"/>
        </a:p>
      </dgm:t>
    </dgm:pt>
    <dgm:pt modelId="{F632E553-75EB-4628-BB15-FA18A918DE3B}" type="pres">
      <dgm:prSet presAssocID="{3BF62B51-C457-4D01-BA69-B9A49228D902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02104401-48F4-46E9-846D-B6C1285C4582}" type="pres">
      <dgm:prSet presAssocID="{3BF62B51-C457-4D01-BA69-B9A49228D90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EB5262-F237-45AD-83C5-A0D5C65FA3C3}" type="pres">
      <dgm:prSet presAssocID="{3BF62B51-C457-4D01-BA69-B9A49228D902}" presName="negativeSpace" presStyleCnt="0"/>
      <dgm:spPr/>
      <dgm:t>
        <a:bodyPr/>
        <a:lstStyle/>
        <a:p>
          <a:endParaRPr lang="pt-BR"/>
        </a:p>
      </dgm:t>
    </dgm:pt>
    <dgm:pt modelId="{9B22C70D-631A-43DD-A019-7BE7287E2DE7}" type="pres">
      <dgm:prSet presAssocID="{3BF62B51-C457-4D01-BA69-B9A49228D90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FE3EA8-DE5B-470A-A0B2-0A4B9C6E2CCC}" type="pres">
      <dgm:prSet presAssocID="{6B04B49E-7C3C-4100-8D0A-D972B9530658}" presName="spaceBetweenRectangles" presStyleCnt="0"/>
      <dgm:spPr/>
      <dgm:t>
        <a:bodyPr/>
        <a:lstStyle/>
        <a:p>
          <a:endParaRPr lang="pt-BR"/>
        </a:p>
      </dgm:t>
    </dgm:pt>
    <dgm:pt modelId="{BC1C903F-9159-4382-AB2C-647B6BC35FC8}" type="pres">
      <dgm:prSet presAssocID="{774EC837-D6FD-4184-9831-1295213A6FD4}" presName="parentLin" presStyleCnt="0"/>
      <dgm:spPr/>
      <dgm:t>
        <a:bodyPr/>
        <a:lstStyle/>
        <a:p>
          <a:endParaRPr lang="pt-BR"/>
        </a:p>
      </dgm:t>
    </dgm:pt>
    <dgm:pt modelId="{B80ACC31-DD42-4B84-8843-DE0A300F3D93}" type="pres">
      <dgm:prSet presAssocID="{774EC837-D6FD-4184-9831-1295213A6FD4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ABF850B8-F419-4F6C-9306-43B0FE9B9FF8}" type="pres">
      <dgm:prSet presAssocID="{774EC837-D6FD-4184-9831-1295213A6FD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1F6085-B115-4683-AD20-7B3B1E1FCAF7}" type="pres">
      <dgm:prSet presAssocID="{774EC837-D6FD-4184-9831-1295213A6FD4}" presName="negativeSpace" presStyleCnt="0"/>
      <dgm:spPr/>
      <dgm:t>
        <a:bodyPr/>
        <a:lstStyle/>
        <a:p>
          <a:endParaRPr lang="pt-BR"/>
        </a:p>
      </dgm:t>
    </dgm:pt>
    <dgm:pt modelId="{903226BF-7CBD-400C-AE36-6A806B119370}" type="pres">
      <dgm:prSet presAssocID="{774EC837-D6FD-4184-9831-1295213A6FD4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451955-71E5-4C86-A1DB-BA68BE1BF9B7}" type="pres">
      <dgm:prSet presAssocID="{BE9FAF0B-5522-48E4-B40D-6C2E0F5C20EE}" presName="spaceBetweenRectangles" presStyleCnt="0"/>
      <dgm:spPr/>
      <dgm:t>
        <a:bodyPr/>
        <a:lstStyle/>
        <a:p>
          <a:endParaRPr lang="pt-BR"/>
        </a:p>
      </dgm:t>
    </dgm:pt>
    <dgm:pt modelId="{0B2637B5-B23E-4B10-A28D-543E9E5AC9D9}" type="pres">
      <dgm:prSet presAssocID="{8DB81854-0D1C-48A3-9C0F-6635E8C7915F}" presName="parentLin" presStyleCnt="0"/>
      <dgm:spPr/>
      <dgm:t>
        <a:bodyPr/>
        <a:lstStyle/>
        <a:p>
          <a:endParaRPr lang="pt-BR"/>
        </a:p>
      </dgm:t>
    </dgm:pt>
    <dgm:pt modelId="{D5B60266-4296-4A40-8CB5-636F4FF715BE}" type="pres">
      <dgm:prSet presAssocID="{8DB81854-0D1C-48A3-9C0F-6635E8C7915F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3A7B03DA-7023-4D32-A266-EAA1BC83EE6E}" type="pres">
      <dgm:prSet presAssocID="{8DB81854-0D1C-48A3-9C0F-6635E8C7915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BAE65-B9DA-48EA-A289-2FFC2FA54F28}" type="pres">
      <dgm:prSet presAssocID="{8DB81854-0D1C-48A3-9C0F-6635E8C7915F}" presName="negativeSpace" presStyleCnt="0"/>
      <dgm:spPr/>
      <dgm:t>
        <a:bodyPr/>
        <a:lstStyle/>
        <a:p>
          <a:endParaRPr lang="pt-BR"/>
        </a:p>
      </dgm:t>
    </dgm:pt>
    <dgm:pt modelId="{214712FC-590C-42E7-A9C8-90287111B970}" type="pres">
      <dgm:prSet presAssocID="{8DB81854-0D1C-48A3-9C0F-6635E8C7915F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D34788-FA33-43C4-8331-CBD194EA312B}" type="pres">
      <dgm:prSet presAssocID="{DB606DF8-950C-4EA8-A4F6-3F2970BB3DEE}" presName="spaceBetweenRectangles" presStyleCnt="0"/>
      <dgm:spPr/>
      <dgm:t>
        <a:bodyPr/>
        <a:lstStyle/>
        <a:p>
          <a:endParaRPr lang="pt-BR"/>
        </a:p>
      </dgm:t>
    </dgm:pt>
    <dgm:pt modelId="{AB042B00-A0FD-4CCA-BE85-09CAC49D01AC}" type="pres">
      <dgm:prSet presAssocID="{35613AF2-B8A5-4E4A-B3D3-04DFE6810841}" presName="parentLin" presStyleCnt="0"/>
      <dgm:spPr/>
      <dgm:t>
        <a:bodyPr/>
        <a:lstStyle/>
        <a:p>
          <a:endParaRPr lang="pt-BR"/>
        </a:p>
      </dgm:t>
    </dgm:pt>
    <dgm:pt modelId="{31C5439B-2146-4FB4-99A2-53CD86B60566}" type="pres">
      <dgm:prSet presAssocID="{35613AF2-B8A5-4E4A-B3D3-04DFE6810841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5B30FA4A-9E9A-445C-9B45-492FA1C7C0CF}" type="pres">
      <dgm:prSet presAssocID="{35613AF2-B8A5-4E4A-B3D3-04DFE681084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07F8E7-AAF9-45B3-8BE0-3628B21AB643}" type="pres">
      <dgm:prSet presAssocID="{35613AF2-B8A5-4E4A-B3D3-04DFE6810841}" presName="negativeSpace" presStyleCnt="0"/>
      <dgm:spPr/>
      <dgm:t>
        <a:bodyPr/>
        <a:lstStyle/>
        <a:p>
          <a:endParaRPr lang="pt-BR"/>
        </a:p>
      </dgm:t>
    </dgm:pt>
    <dgm:pt modelId="{1DE59CAB-9343-400A-A71B-651E128B3614}" type="pres">
      <dgm:prSet presAssocID="{35613AF2-B8A5-4E4A-B3D3-04DFE6810841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8384738-70D1-48B7-B6FD-9C8BFEAECE8C}" type="presOf" srcId="{774EC837-D6FD-4184-9831-1295213A6FD4}" destId="{ABF850B8-F419-4F6C-9306-43B0FE9B9FF8}" srcOrd="1" destOrd="0" presId="urn:microsoft.com/office/officeart/2005/8/layout/list1"/>
    <dgm:cxn modelId="{75A54D83-634F-45E9-BEF1-3A6864F9F42C}" type="presOf" srcId="{8DB81854-0D1C-48A3-9C0F-6635E8C7915F}" destId="{3A7B03DA-7023-4D32-A266-EAA1BC83EE6E}" srcOrd="1" destOrd="0" presId="urn:microsoft.com/office/officeart/2005/8/layout/list1"/>
    <dgm:cxn modelId="{959A69EC-23D9-4DF5-A005-923396FB51B3}" srcId="{884458E6-73C1-475D-9B8D-213662450F1C}" destId="{774EC837-D6FD-4184-9831-1295213A6FD4}" srcOrd="2" destOrd="0" parTransId="{D637C53E-9414-4D12-AA8A-2587C48F28DC}" sibTransId="{BE9FAF0B-5522-48E4-B40D-6C2E0F5C20EE}"/>
    <dgm:cxn modelId="{3114680F-6C61-4783-A463-77A67AD56FA3}" srcId="{884458E6-73C1-475D-9B8D-213662450F1C}" destId="{35613AF2-B8A5-4E4A-B3D3-04DFE6810841}" srcOrd="4" destOrd="0" parTransId="{53096A0D-1995-4194-921B-80CFA78DFFB2}" sibTransId="{290F1679-42DB-47D5-B8B0-0025D99A9D03}"/>
    <dgm:cxn modelId="{5F23C5D1-4CCA-4AFC-9631-336CCEA211A8}" srcId="{884458E6-73C1-475D-9B8D-213662450F1C}" destId="{A0586F6C-772D-4EE8-98B1-CB3B708E2592}" srcOrd="0" destOrd="0" parTransId="{C1316DD0-B817-4B87-ADEE-9FC2F006A1C2}" sibTransId="{10E56E57-4D67-4689-9E3F-E67E215A5D18}"/>
    <dgm:cxn modelId="{82AB210C-0E18-4FF2-8088-C7488250E0B5}" type="presOf" srcId="{8DB81854-0D1C-48A3-9C0F-6635E8C7915F}" destId="{D5B60266-4296-4A40-8CB5-636F4FF715BE}" srcOrd="0" destOrd="0" presId="urn:microsoft.com/office/officeart/2005/8/layout/list1"/>
    <dgm:cxn modelId="{8FA28839-999A-4DFC-BD3D-F808E54D542B}" type="presOf" srcId="{35613AF2-B8A5-4E4A-B3D3-04DFE6810841}" destId="{5B30FA4A-9E9A-445C-9B45-492FA1C7C0CF}" srcOrd="1" destOrd="0" presId="urn:microsoft.com/office/officeart/2005/8/layout/list1"/>
    <dgm:cxn modelId="{C578BF25-B7C2-479D-B97A-D2CF20E54EDE}" type="presOf" srcId="{A0586F6C-772D-4EE8-98B1-CB3B708E2592}" destId="{CFCCABBB-46DE-4D0C-83C5-73124EB76F0B}" srcOrd="1" destOrd="0" presId="urn:microsoft.com/office/officeart/2005/8/layout/list1"/>
    <dgm:cxn modelId="{17623837-D559-4338-8374-E26FFA80FE4A}" type="presOf" srcId="{884458E6-73C1-475D-9B8D-213662450F1C}" destId="{004D6115-973B-473D-A5B3-B599F69E9584}" srcOrd="0" destOrd="0" presId="urn:microsoft.com/office/officeart/2005/8/layout/list1"/>
    <dgm:cxn modelId="{4DC2EED3-A599-48C9-AD60-281867B4B942}" srcId="{884458E6-73C1-475D-9B8D-213662450F1C}" destId="{8DB81854-0D1C-48A3-9C0F-6635E8C7915F}" srcOrd="3" destOrd="0" parTransId="{BA0C635B-7D55-4662-A1F8-50235F07C6E9}" sibTransId="{DB606DF8-950C-4EA8-A4F6-3F2970BB3DEE}"/>
    <dgm:cxn modelId="{5B4D7246-FEEB-4208-B3C3-4DABD5C1813A}" type="presOf" srcId="{A0586F6C-772D-4EE8-98B1-CB3B708E2592}" destId="{26CA1359-1717-4B12-97A7-4ABE9C08BE40}" srcOrd="0" destOrd="0" presId="urn:microsoft.com/office/officeart/2005/8/layout/list1"/>
    <dgm:cxn modelId="{71E6B0ED-1021-4199-B8BF-6282CDE12F49}" type="presOf" srcId="{3BF62B51-C457-4D01-BA69-B9A49228D902}" destId="{02104401-48F4-46E9-846D-B6C1285C4582}" srcOrd="1" destOrd="0" presId="urn:microsoft.com/office/officeart/2005/8/layout/list1"/>
    <dgm:cxn modelId="{E9D372A0-0976-41CD-9488-5A79617F4EA4}" type="presOf" srcId="{3BF62B51-C457-4D01-BA69-B9A49228D902}" destId="{F632E553-75EB-4628-BB15-FA18A918DE3B}" srcOrd="0" destOrd="0" presId="urn:microsoft.com/office/officeart/2005/8/layout/list1"/>
    <dgm:cxn modelId="{2A64081E-68D4-4141-A6EF-03A238BF8F46}" srcId="{884458E6-73C1-475D-9B8D-213662450F1C}" destId="{3BF62B51-C457-4D01-BA69-B9A49228D902}" srcOrd="1" destOrd="0" parTransId="{0FE1D48D-19B6-4234-AD4F-478E52FBDAAE}" sibTransId="{6B04B49E-7C3C-4100-8D0A-D972B9530658}"/>
    <dgm:cxn modelId="{F227C86D-63A0-48EC-9F17-7E672B4BDAF0}" type="presOf" srcId="{35613AF2-B8A5-4E4A-B3D3-04DFE6810841}" destId="{31C5439B-2146-4FB4-99A2-53CD86B60566}" srcOrd="0" destOrd="0" presId="urn:microsoft.com/office/officeart/2005/8/layout/list1"/>
    <dgm:cxn modelId="{7FBADC6D-0414-43F6-A2AF-10CBE24A4B1C}" type="presOf" srcId="{774EC837-D6FD-4184-9831-1295213A6FD4}" destId="{B80ACC31-DD42-4B84-8843-DE0A300F3D93}" srcOrd="0" destOrd="0" presId="urn:microsoft.com/office/officeart/2005/8/layout/list1"/>
    <dgm:cxn modelId="{7856A839-9A22-4C08-8CF0-4ACA08BD3156}" type="presParOf" srcId="{004D6115-973B-473D-A5B3-B599F69E9584}" destId="{875FB743-A482-4698-94B3-3700B5176DDA}" srcOrd="0" destOrd="0" presId="urn:microsoft.com/office/officeart/2005/8/layout/list1"/>
    <dgm:cxn modelId="{F5AE8537-1A4F-44D3-9BA1-23FBD3DEFF79}" type="presParOf" srcId="{875FB743-A482-4698-94B3-3700B5176DDA}" destId="{26CA1359-1717-4B12-97A7-4ABE9C08BE40}" srcOrd="0" destOrd="0" presId="urn:microsoft.com/office/officeart/2005/8/layout/list1"/>
    <dgm:cxn modelId="{C9318E8F-E72E-4D4B-B035-89A5A3C8A37D}" type="presParOf" srcId="{875FB743-A482-4698-94B3-3700B5176DDA}" destId="{CFCCABBB-46DE-4D0C-83C5-73124EB76F0B}" srcOrd="1" destOrd="0" presId="urn:microsoft.com/office/officeart/2005/8/layout/list1"/>
    <dgm:cxn modelId="{96DE6C33-1C3C-4379-A0DE-F479A5261992}" type="presParOf" srcId="{004D6115-973B-473D-A5B3-B599F69E9584}" destId="{2C9E5340-5D40-44EE-9E2D-602840F5DA95}" srcOrd="1" destOrd="0" presId="urn:microsoft.com/office/officeart/2005/8/layout/list1"/>
    <dgm:cxn modelId="{6C9B1C92-C35C-4FF9-87A0-792CC8C3C41D}" type="presParOf" srcId="{004D6115-973B-473D-A5B3-B599F69E9584}" destId="{26A9331A-416E-41B7-9612-637126B9A2E5}" srcOrd="2" destOrd="0" presId="urn:microsoft.com/office/officeart/2005/8/layout/list1"/>
    <dgm:cxn modelId="{8DD043B4-98DD-476E-B1B6-710E4FC569FF}" type="presParOf" srcId="{004D6115-973B-473D-A5B3-B599F69E9584}" destId="{3D1F8EF9-0EB8-422F-8AB1-6CF3F73C6B51}" srcOrd="3" destOrd="0" presId="urn:microsoft.com/office/officeart/2005/8/layout/list1"/>
    <dgm:cxn modelId="{110E3DE3-4DEF-4EDF-AE06-32CD39946F98}" type="presParOf" srcId="{004D6115-973B-473D-A5B3-B599F69E9584}" destId="{0F97ACE3-C7D5-4D4C-848B-44C7EB335857}" srcOrd="4" destOrd="0" presId="urn:microsoft.com/office/officeart/2005/8/layout/list1"/>
    <dgm:cxn modelId="{59E5E66C-E23F-481C-87ED-1FEF86AF8576}" type="presParOf" srcId="{0F97ACE3-C7D5-4D4C-848B-44C7EB335857}" destId="{F632E553-75EB-4628-BB15-FA18A918DE3B}" srcOrd="0" destOrd="0" presId="urn:microsoft.com/office/officeart/2005/8/layout/list1"/>
    <dgm:cxn modelId="{AFDAE23F-D49D-45FE-AB66-7159032DBFD1}" type="presParOf" srcId="{0F97ACE3-C7D5-4D4C-848B-44C7EB335857}" destId="{02104401-48F4-46E9-846D-B6C1285C4582}" srcOrd="1" destOrd="0" presId="urn:microsoft.com/office/officeart/2005/8/layout/list1"/>
    <dgm:cxn modelId="{48A5C4C5-5127-452E-A0E9-76A4DD5EAA3F}" type="presParOf" srcId="{004D6115-973B-473D-A5B3-B599F69E9584}" destId="{C5EB5262-F237-45AD-83C5-A0D5C65FA3C3}" srcOrd="5" destOrd="0" presId="urn:microsoft.com/office/officeart/2005/8/layout/list1"/>
    <dgm:cxn modelId="{5134B4DD-B162-4018-B4BA-7E53F9AFA3C3}" type="presParOf" srcId="{004D6115-973B-473D-A5B3-B599F69E9584}" destId="{9B22C70D-631A-43DD-A019-7BE7287E2DE7}" srcOrd="6" destOrd="0" presId="urn:microsoft.com/office/officeart/2005/8/layout/list1"/>
    <dgm:cxn modelId="{21929FEF-58FE-458B-82CA-53A53DF919AC}" type="presParOf" srcId="{004D6115-973B-473D-A5B3-B599F69E9584}" destId="{ACFE3EA8-DE5B-470A-A0B2-0A4B9C6E2CCC}" srcOrd="7" destOrd="0" presId="urn:microsoft.com/office/officeart/2005/8/layout/list1"/>
    <dgm:cxn modelId="{783C9118-43D3-4126-B93A-35C38D06E8F0}" type="presParOf" srcId="{004D6115-973B-473D-A5B3-B599F69E9584}" destId="{BC1C903F-9159-4382-AB2C-647B6BC35FC8}" srcOrd="8" destOrd="0" presId="urn:microsoft.com/office/officeart/2005/8/layout/list1"/>
    <dgm:cxn modelId="{A7877453-BE8A-4C4E-B9DB-905161FC9BBC}" type="presParOf" srcId="{BC1C903F-9159-4382-AB2C-647B6BC35FC8}" destId="{B80ACC31-DD42-4B84-8843-DE0A300F3D93}" srcOrd="0" destOrd="0" presId="urn:microsoft.com/office/officeart/2005/8/layout/list1"/>
    <dgm:cxn modelId="{4B6CDD29-6EB6-4CEB-AEA3-A587C3ED78BB}" type="presParOf" srcId="{BC1C903F-9159-4382-AB2C-647B6BC35FC8}" destId="{ABF850B8-F419-4F6C-9306-43B0FE9B9FF8}" srcOrd="1" destOrd="0" presId="urn:microsoft.com/office/officeart/2005/8/layout/list1"/>
    <dgm:cxn modelId="{9090D7C8-F352-4D4E-8F4B-12D5975125D2}" type="presParOf" srcId="{004D6115-973B-473D-A5B3-B599F69E9584}" destId="{DE1F6085-B115-4683-AD20-7B3B1E1FCAF7}" srcOrd="9" destOrd="0" presId="urn:microsoft.com/office/officeart/2005/8/layout/list1"/>
    <dgm:cxn modelId="{5CCDEFC0-0B83-499C-962E-6998B625C579}" type="presParOf" srcId="{004D6115-973B-473D-A5B3-B599F69E9584}" destId="{903226BF-7CBD-400C-AE36-6A806B119370}" srcOrd="10" destOrd="0" presId="urn:microsoft.com/office/officeart/2005/8/layout/list1"/>
    <dgm:cxn modelId="{D76C89ED-0D75-475B-A468-A07E6F28045A}" type="presParOf" srcId="{004D6115-973B-473D-A5B3-B599F69E9584}" destId="{33451955-71E5-4C86-A1DB-BA68BE1BF9B7}" srcOrd="11" destOrd="0" presId="urn:microsoft.com/office/officeart/2005/8/layout/list1"/>
    <dgm:cxn modelId="{DABCCF4A-7C12-47C9-A70D-9111AC7C128A}" type="presParOf" srcId="{004D6115-973B-473D-A5B3-B599F69E9584}" destId="{0B2637B5-B23E-4B10-A28D-543E9E5AC9D9}" srcOrd="12" destOrd="0" presId="urn:microsoft.com/office/officeart/2005/8/layout/list1"/>
    <dgm:cxn modelId="{490C9FF1-B91A-4A0D-811E-C5C14D360A30}" type="presParOf" srcId="{0B2637B5-B23E-4B10-A28D-543E9E5AC9D9}" destId="{D5B60266-4296-4A40-8CB5-636F4FF715BE}" srcOrd="0" destOrd="0" presId="urn:microsoft.com/office/officeart/2005/8/layout/list1"/>
    <dgm:cxn modelId="{535F1688-6AAE-4641-BD0D-043CF5BA63E9}" type="presParOf" srcId="{0B2637B5-B23E-4B10-A28D-543E9E5AC9D9}" destId="{3A7B03DA-7023-4D32-A266-EAA1BC83EE6E}" srcOrd="1" destOrd="0" presId="urn:microsoft.com/office/officeart/2005/8/layout/list1"/>
    <dgm:cxn modelId="{28488B4A-BFBC-4635-BF15-D8F7A12C274C}" type="presParOf" srcId="{004D6115-973B-473D-A5B3-B599F69E9584}" destId="{3C3BAE65-B9DA-48EA-A289-2FFC2FA54F28}" srcOrd="13" destOrd="0" presId="urn:microsoft.com/office/officeart/2005/8/layout/list1"/>
    <dgm:cxn modelId="{5CA4664A-3960-4D29-AD41-3CC0FD90B071}" type="presParOf" srcId="{004D6115-973B-473D-A5B3-B599F69E9584}" destId="{214712FC-590C-42E7-A9C8-90287111B970}" srcOrd="14" destOrd="0" presId="urn:microsoft.com/office/officeart/2005/8/layout/list1"/>
    <dgm:cxn modelId="{2BFDE4CA-F599-465A-B168-E89A20D95E40}" type="presParOf" srcId="{004D6115-973B-473D-A5B3-B599F69E9584}" destId="{B4D34788-FA33-43C4-8331-CBD194EA312B}" srcOrd="15" destOrd="0" presId="urn:microsoft.com/office/officeart/2005/8/layout/list1"/>
    <dgm:cxn modelId="{FEE700B0-4599-4ABE-8C84-6762BF4ECE6C}" type="presParOf" srcId="{004D6115-973B-473D-A5B3-B599F69E9584}" destId="{AB042B00-A0FD-4CCA-BE85-09CAC49D01AC}" srcOrd="16" destOrd="0" presId="urn:microsoft.com/office/officeart/2005/8/layout/list1"/>
    <dgm:cxn modelId="{67A73451-7C3E-4B6A-A215-453E7B7B19D6}" type="presParOf" srcId="{AB042B00-A0FD-4CCA-BE85-09CAC49D01AC}" destId="{31C5439B-2146-4FB4-99A2-53CD86B60566}" srcOrd="0" destOrd="0" presId="urn:microsoft.com/office/officeart/2005/8/layout/list1"/>
    <dgm:cxn modelId="{8032C7DB-9810-4FA2-B055-263C61D7C8F7}" type="presParOf" srcId="{AB042B00-A0FD-4CCA-BE85-09CAC49D01AC}" destId="{5B30FA4A-9E9A-445C-9B45-492FA1C7C0CF}" srcOrd="1" destOrd="0" presId="urn:microsoft.com/office/officeart/2005/8/layout/list1"/>
    <dgm:cxn modelId="{48D1FEDE-8ACA-42A0-953A-5C111452A3C1}" type="presParOf" srcId="{004D6115-973B-473D-A5B3-B599F69E9584}" destId="{5C07F8E7-AAF9-45B3-8BE0-3628B21AB643}" srcOrd="17" destOrd="0" presId="urn:microsoft.com/office/officeart/2005/8/layout/list1"/>
    <dgm:cxn modelId="{4B401580-00A3-475F-B92E-043353002470}" type="presParOf" srcId="{004D6115-973B-473D-A5B3-B599F69E9584}" destId="{1DE59CAB-9343-400A-A71B-651E128B361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4458E6-73C1-475D-9B8D-213662450F1C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A0586F6C-772D-4EE8-98B1-CB3B708E2592}">
      <dgm:prSet phldrT="[Texto]" custT="1"/>
      <dgm:spPr/>
      <dgm:t>
        <a:bodyPr/>
        <a:lstStyle/>
        <a:p>
          <a:r>
            <a:rPr lang="pt-BR" sz="2000" b="0" dirty="0"/>
            <a:t>Compreensão do risco de desastres</a:t>
          </a:r>
        </a:p>
      </dgm:t>
    </dgm:pt>
    <dgm:pt modelId="{C1316DD0-B817-4B87-ADEE-9FC2F006A1C2}" type="parTrans" cxnId="{5F23C5D1-4CCA-4AFC-9631-336CCEA211A8}">
      <dgm:prSet/>
      <dgm:spPr/>
      <dgm:t>
        <a:bodyPr/>
        <a:lstStyle/>
        <a:p>
          <a:endParaRPr lang="pt-BR"/>
        </a:p>
      </dgm:t>
    </dgm:pt>
    <dgm:pt modelId="{10E56E57-4D67-4689-9E3F-E67E215A5D18}" type="sibTrans" cxnId="{5F23C5D1-4CCA-4AFC-9631-336CCEA211A8}">
      <dgm:prSet/>
      <dgm:spPr/>
      <dgm:t>
        <a:bodyPr/>
        <a:lstStyle/>
        <a:p>
          <a:endParaRPr lang="pt-BR"/>
        </a:p>
      </dgm:t>
    </dgm:pt>
    <dgm:pt modelId="{8DB81854-0D1C-48A3-9C0F-6635E8C7915F}">
      <dgm:prSet phldrT="[Texto]" custT="1"/>
      <dgm:spPr/>
      <dgm:t>
        <a:bodyPr/>
        <a:lstStyle/>
        <a:p>
          <a:r>
            <a:rPr lang="pt-BR" sz="2000" dirty="0"/>
            <a:t>Investir na redução do risco de desastres para a resiliência</a:t>
          </a:r>
        </a:p>
      </dgm:t>
    </dgm:pt>
    <dgm:pt modelId="{BA0C635B-7D55-4662-A1F8-50235F07C6E9}" type="parTrans" cxnId="{4DC2EED3-A599-48C9-AD60-281867B4B942}">
      <dgm:prSet/>
      <dgm:spPr/>
      <dgm:t>
        <a:bodyPr/>
        <a:lstStyle/>
        <a:p>
          <a:endParaRPr lang="pt-BR"/>
        </a:p>
      </dgm:t>
    </dgm:pt>
    <dgm:pt modelId="{DB606DF8-950C-4EA8-A4F6-3F2970BB3DEE}" type="sibTrans" cxnId="{4DC2EED3-A599-48C9-AD60-281867B4B942}">
      <dgm:prSet/>
      <dgm:spPr/>
      <dgm:t>
        <a:bodyPr/>
        <a:lstStyle/>
        <a:p>
          <a:endParaRPr lang="pt-BR"/>
        </a:p>
      </dgm:t>
    </dgm:pt>
    <dgm:pt modelId="{35613AF2-B8A5-4E4A-B3D3-04DFE6810841}">
      <dgm:prSet phldrT="[Texto]" custT="1"/>
      <dgm:spPr/>
      <dgm:t>
        <a:bodyPr/>
        <a:lstStyle/>
        <a:p>
          <a:r>
            <a:rPr lang="pt-BR" sz="2000" dirty="0"/>
            <a:t>Melhorar a preparação a fim de ter uma resposta eficaz e recuperar, reabilitar e reconstruir melhor </a:t>
          </a:r>
        </a:p>
      </dgm:t>
    </dgm:pt>
    <dgm:pt modelId="{53096A0D-1995-4194-921B-80CFA78DFFB2}" type="parTrans" cxnId="{3114680F-6C61-4783-A463-77A67AD56FA3}">
      <dgm:prSet/>
      <dgm:spPr/>
      <dgm:t>
        <a:bodyPr/>
        <a:lstStyle/>
        <a:p>
          <a:endParaRPr lang="pt-BR"/>
        </a:p>
      </dgm:t>
    </dgm:pt>
    <dgm:pt modelId="{290F1679-42DB-47D5-B8B0-0025D99A9D03}" type="sibTrans" cxnId="{3114680F-6C61-4783-A463-77A67AD56FA3}">
      <dgm:prSet/>
      <dgm:spPr/>
      <dgm:t>
        <a:bodyPr/>
        <a:lstStyle/>
        <a:p>
          <a:endParaRPr lang="pt-BR"/>
        </a:p>
      </dgm:t>
    </dgm:pt>
    <dgm:pt modelId="{774EC837-D6FD-4184-9831-1295213A6FD4}">
      <dgm:prSet phldrT="[Texto]" custT="1"/>
      <dgm:spPr/>
      <dgm:t>
        <a:bodyPr/>
        <a:lstStyle/>
        <a:p>
          <a:r>
            <a:rPr lang="pt-BR" sz="2000" dirty="0"/>
            <a:t>Fortalecimento da governança para gerenciar o risco de desastres</a:t>
          </a:r>
        </a:p>
      </dgm:t>
    </dgm:pt>
    <dgm:pt modelId="{D637C53E-9414-4D12-AA8A-2587C48F28DC}" type="parTrans" cxnId="{959A69EC-23D9-4DF5-A005-923396FB51B3}">
      <dgm:prSet/>
      <dgm:spPr/>
      <dgm:t>
        <a:bodyPr/>
        <a:lstStyle/>
        <a:p>
          <a:endParaRPr lang="pt-BR"/>
        </a:p>
      </dgm:t>
    </dgm:pt>
    <dgm:pt modelId="{BE9FAF0B-5522-48E4-B40D-6C2E0F5C20EE}" type="sibTrans" cxnId="{959A69EC-23D9-4DF5-A005-923396FB51B3}">
      <dgm:prSet/>
      <dgm:spPr/>
      <dgm:t>
        <a:bodyPr/>
        <a:lstStyle/>
        <a:p>
          <a:endParaRPr lang="pt-BR"/>
        </a:p>
      </dgm:t>
    </dgm:pt>
    <dgm:pt modelId="{004D6115-973B-473D-A5B3-B599F69E9584}" type="pres">
      <dgm:prSet presAssocID="{884458E6-73C1-475D-9B8D-213662450F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75FB743-A482-4698-94B3-3700B5176DDA}" type="pres">
      <dgm:prSet presAssocID="{A0586F6C-772D-4EE8-98B1-CB3B708E2592}" presName="parentLin" presStyleCnt="0"/>
      <dgm:spPr/>
    </dgm:pt>
    <dgm:pt modelId="{26CA1359-1717-4B12-97A7-4ABE9C08BE40}" type="pres">
      <dgm:prSet presAssocID="{A0586F6C-772D-4EE8-98B1-CB3B708E2592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CFCCABBB-46DE-4D0C-83C5-73124EB76F0B}" type="pres">
      <dgm:prSet presAssocID="{A0586F6C-772D-4EE8-98B1-CB3B708E259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9E5340-5D40-44EE-9E2D-602840F5DA95}" type="pres">
      <dgm:prSet presAssocID="{A0586F6C-772D-4EE8-98B1-CB3B708E2592}" presName="negativeSpace" presStyleCnt="0"/>
      <dgm:spPr/>
    </dgm:pt>
    <dgm:pt modelId="{26A9331A-416E-41B7-9612-637126B9A2E5}" type="pres">
      <dgm:prSet presAssocID="{A0586F6C-772D-4EE8-98B1-CB3B708E2592}" presName="childText" presStyleLbl="conFgAcc1" presStyleIdx="0" presStyleCnt="4" custLinFactNeighborY="-3650">
        <dgm:presLayoutVars>
          <dgm:bulletEnabled val="1"/>
        </dgm:presLayoutVars>
      </dgm:prSet>
      <dgm:spPr/>
    </dgm:pt>
    <dgm:pt modelId="{3D1F8EF9-0EB8-422F-8AB1-6CF3F73C6B51}" type="pres">
      <dgm:prSet presAssocID="{10E56E57-4D67-4689-9E3F-E67E215A5D18}" presName="spaceBetweenRectangles" presStyleCnt="0"/>
      <dgm:spPr/>
    </dgm:pt>
    <dgm:pt modelId="{BC1C903F-9159-4382-AB2C-647B6BC35FC8}" type="pres">
      <dgm:prSet presAssocID="{774EC837-D6FD-4184-9831-1295213A6FD4}" presName="parentLin" presStyleCnt="0"/>
      <dgm:spPr/>
    </dgm:pt>
    <dgm:pt modelId="{B80ACC31-DD42-4B84-8843-DE0A300F3D93}" type="pres">
      <dgm:prSet presAssocID="{774EC837-D6FD-4184-9831-1295213A6FD4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ABF850B8-F419-4F6C-9306-43B0FE9B9FF8}" type="pres">
      <dgm:prSet presAssocID="{774EC837-D6FD-4184-9831-1295213A6FD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1F6085-B115-4683-AD20-7B3B1E1FCAF7}" type="pres">
      <dgm:prSet presAssocID="{774EC837-D6FD-4184-9831-1295213A6FD4}" presName="negativeSpace" presStyleCnt="0"/>
      <dgm:spPr/>
    </dgm:pt>
    <dgm:pt modelId="{903226BF-7CBD-400C-AE36-6A806B119370}" type="pres">
      <dgm:prSet presAssocID="{774EC837-D6FD-4184-9831-1295213A6FD4}" presName="childText" presStyleLbl="conFgAcc1" presStyleIdx="1" presStyleCnt="4">
        <dgm:presLayoutVars>
          <dgm:bulletEnabled val="1"/>
        </dgm:presLayoutVars>
      </dgm:prSet>
      <dgm:spPr/>
    </dgm:pt>
    <dgm:pt modelId="{33451955-71E5-4C86-A1DB-BA68BE1BF9B7}" type="pres">
      <dgm:prSet presAssocID="{BE9FAF0B-5522-48E4-B40D-6C2E0F5C20EE}" presName="spaceBetweenRectangles" presStyleCnt="0"/>
      <dgm:spPr/>
    </dgm:pt>
    <dgm:pt modelId="{0B2637B5-B23E-4B10-A28D-543E9E5AC9D9}" type="pres">
      <dgm:prSet presAssocID="{8DB81854-0D1C-48A3-9C0F-6635E8C7915F}" presName="parentLin" presStyleCnt="0"/>
      <dgm:spPr/>
    </dgm:pt>
    <dgm:pt modelId="{D5B60266-4296-4A40-8CB5-636F4FF715BE}" type="pres">
      <dgm:prSet presAssocID="{8DB81854-0D1C-48A3-9C0F-6635E8C7915F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3A7B03DA-7023-4D32-A266-EAA1BC83EE6E}" type="pres">
      <dgm:prSet presAssocID="{8DB81854-0D1C-48A3-9C0F-6635E8C7915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BAE65-B9DA-48EA-A289-2FFC2FA54F28}" type="pres">
      <dgm:prSet presAssocID="{8DB81854-0D1C-48A3-9C0F-6635E8C7915F}" presName="negativeSpace" presStyleCnt="0"/>
      <dgm:spPr/>
    </dgm:pt>
    <dgm:pt modelId="{214712FC-590C-42E7-A9C8-90287111B970}" type="pres">
      <dgm:prSet presAssocID="{8DB81854-0D1C-48A3-9C0F-6635E8C7915F}" presName="childText" presStyleLbl="conFgAcc1" presStyleIdx="2" presStyleCnt="4">
        <dgm:presLayoutVars>
          <dgm:bulletEnabled val="1"/>
        </dgm:presLayoutVars>
      </dgm:prSet>
      <dgm:spPr/>
    </dgm:pt>
    <dgm:pt modelId="{B4D34788-FA33-43C4-8331-CBD194EA312B}" type="pres">
      <dgm:prSet presAssocID="{DB606DF8-950C-4EA8-A4F6-3F2970BB3DEE}" presName="spaceBetweenRectangles" presStyleCnt="0"/>
      <dgm:spPr/>
    </dgm:pt>
    <dgm:pt modelId="{AB042B00-A0FD-4CCA-BE85-09CAC49D01AC}" type="pres">
      <dgm:prSet presAssocID="{35613AF2-B8A5-4E4A-B3D3-04DFE6810841}" presName="parentLin" presStyleCnt="0"/>
      <dgm:spPr/>
    </dgm:pt>
    <dgm:pt modelId="{31C5439B-2146-4FB4-99A2-53CD86B60566}" type="pres">
      <dgm:prSet presAssocID="{35613AF2-B8A5-4E4A-B3D3-04DFE6810841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5B30FA4A-9E9A-445C-9B45-492FA1C7C0CF}" type="pres">
      <dgm:prSet presAssocID="{35613AF2-B8A5-4E4A-B3D3-04DFE681084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07F8E7-AAF9-45B3-8BE0-3628B21AB643}" type="pres">
      <dgm:prSet presAssocID="{35613AF2-B8A5-4E4A-B3D3-04DFE6810841}" presName="negativeSpace" presStyleCnt="0"/>
      <dgm:spPr/>
    </dgm:pt>
    <dgm:pt modelId="{1DE59CAB-9343-400A-A71B-651E128B3614}" type="pres">
      <dgm:prSet presAssocID="{35613AF2-B8A5-4E4A-B3D3-04DFE681084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8384738-70D1-48B7-B6FD-9C8BFEAECE8C}" type="presOf" srcId="{774EC837-D6FD-4184-9831-1295213A6FD4}" destId="{ABF850B8-F419-4F6C-9306-43B0FE9B9FF8}" srcOrd="1" destOrd="0" presId="urn:microsoft.com/office/officeart/2005/8/layout/list1"/>
    <dgm:cxn modelId="{75A54D83-634F-45E9-BEF1-3A6864F9F42C}" type="presOf" srcId="{8DB81854-0D1C-48A3-9C0F-6635E8C7915F}" destId="{3A7B03DA-7023-4D32-A266-EAA1BC83EE6E}" srcOrd="1" destOrd="0" presId="urn:microsoft.com/office/officeart/2005/8/layout/list1"/>
    <dgm:cxn modelId="{959A69EC-23D9-4DF5-A005-923396FB51B3}" srcId="{884458E6-73C1-475D-9B8D-213662450F1C}" destId="{774EC837-D6FD-4184-9831-1295213A6FD4}" srcOrd="1" destOrd="0" parTransId="{D637C53E-9414-4D12-AA8A-2587C48F28DC}" sibTransId="{BE9FAF0B-5522-48E4-B40D-6C2E0F5C20EE}"/>
    <dgm:cxn modelId="{3114680F-6C61-4783-A463-77A67AD56FA3}" srcId="{884458E6-73C1-475D-9B8D-213662450F1C}" destId="{35613AF2-B8A5-4E4A-B3D3-04DFE6810841}" srcOrd="3" destOrd="0" parTransId="{53096A0D-1995-4194-921B-80CFA78DFFB2}" sibTransId="{290F1679-42DB-47D5-B8B0-0025D99A9D03}"/>
    <dgm:cxn modelId="{5F23C5D1-4CCA-4AFC-9631-336CCEA211A8}" srcId="{884458E6-73C1-475D-9B8D-213662450F1C}" destId="{A0586F6C-772D-4EE8-98B1-CB3B708E2592}" srcOrd="0" destOrd="0" parTransId="{C1316DD0-B817-4B87-ADEE-9FC2F006A1C2}" sibTransId="{10E56E57-4D67-4689-9E3F-E67E215A5D18}"/>
    <dgm:cxn modelId="{82AB210C-0E18-4FF2-8088-C7488250E0B5}" type="presOf" srcId="{8DB81854-0D1C-48A3-9C0F-6635E8C7915F}" destId="{D5B60266-4296-4A40-8CB5-636F4FF715BE}" srcOrd="0" destOrd="0" presId="urn:microsoft.com/office/officeart/2005/8/layout/list1"/>
    <dgm:cxn modelId="{8FA28839-999A-4DFC-BD3D-F808E54D542B}" type="presOf" srcId="{35613AF2-B8A5-4E4A-B3D3-04DFE6810841}" destId="{5B30FA4A-9E9A-445C-9B45-492FA1C7C0CF}" srcOrd="1" destOrd="0" presId="urn:microsoft.com/office/officeart/2005/8/layout/list1"/>
    <dgm:cxn modelId="{C578BF25-B7C2-479D-B97A-D2CF20E54EDE}" type="presOf" srcId="{A0586F6C-772D-4EE8-98B1-CB3B708E2592}" destId="{CFCCABBB-46DE-4D0C-83C5-73124EB76F0B}" srcOrd="1" destOrd="0" presId="urn:microsoft.com/office/officeart/2005/8/layout/list1"/>
    <dgm:cxn modelId="{17623837-D559-4338-8374-E26FFA80FE4A}" type="presOf" srcId="{884458E6-73C1-475D-9B8D-213662450F1C}" destId="{004D6115-973B-473D-A5B3-B599F69E9584}" srcOrd="0" destOrd="0" presId="urn:microsoft.com/office/officeart/2005/8/layout/list1"/>
    <dgm:cxn modelId="{4DC2EED3-A599-48C9-AD60-281867B4B942}" srcId="{884458E6-73C1-475D-9B8D-213662450F1C}" destId="{8DB81854-0D1C-48A3-9C0F-6635E8C7915F}" srcOrd="2" destOrd="0" parTransId="{BA0C635B-7D55-4662-A1F8-50235F07C6E9}" sibTransId="{DB606DF8-950C-4EA8-A4F6-3F2970BB3DEE}"/>
    <dgm:cxn modelId="{5B4D7246-FEEB-4208-B3C3-4DABD5C1813A}" type="presOf" srcId="{A0586F6C-772D-4EE8-98B1-CB3B708E2592}" destId="{26CA1359-1717-4B12-97A7-4ABE9C08BE40}" srcOrd="0" destOrd="0" presId="urn:microsoft.com/office/officeart/2005/8/layout/list1"/>
    <dgm:cxn modelId="{F227C86D-63A0-48EC-9F17-7E672B4BDAF0}" type="presOf" srcId="{35613AF2-B8A5-4E4A-B3D3-04DFE6810841}" destId="{31C5439B-2146-4FB4-99A2-53CD86B60566}" srcOrd="0" destOrd="0" presId="urn:microsoft.com/office/officeart/2005/8/layout/list1"/>
    <dgm:cxn modelId="{7FBADC6D-0414-43F6-A2AF-10CBE24A4B1C}" type="presOf" srcId="{774EC837-D6FD-4184-9831-1295213A6FD4}" destId="{B80ACC31-DD42-4B84-8843-DE0A300F3D93}" srcOrd="0" destOrd="0" presId="urn:microsoft.com/office/officeart/2005/8/layout/list1"/>
    <dgm:cxn modelId="{7856A839-9A22-4C08-8CF0-4ACA08BD3156}" type="presParOf" srcId="{004D6115-973B-473D-A5B3-B599F69E9584}" destId="{875FB743-A482-4698-94B3-3700B5176DDA}" srcOrd="0" destOrd="0" presId="urn:microsoft.com/office/officeart/2005/8/layout/list1"/>
    <dgm:cxn modelId="{F5AE8537-1A4F-44D3-9BA1-23FBD3DEFF79}" type="presParOf" srcId="{875FB743-A482-4698-94B3-3700B5176DDA}" destId="{26CA1359-1717-4B12-97A7-4ABE9C08BE40}" srcOrd="0" destOrd="0" presId="urn:microsoft.com/office/officeart/2005/8/layout/list1"/>
    <dgm:cxn modelId="{C9318E8F-E72E-4D4B-B035-89A5A3C8A37D}" type="presParOf" srcId="{875FB743-A482-4698-94B3-3700B5176DDA}" destId="{CFCCABBB-46DE-4D0C-83C5-73124EB76F0B}" srcOrd="1" destOrd="0" presId="urn:microsoft.com/office/officeart/2005/8/layout/list1"/>
    <dgm:cxn modelId="{96DE6C33-1C3C-4379-A0DE-F479A5261992}" type="presParOf" srcId="{004D6115-973B-473D-A5B3-B599F69E9584}" destId="{2C9E5340-5D40-44EE-9E2D-602840F5DA95}" srcOrd="1" destOrd="0" presId="urn:microsoft.com/office/officeart/2005/8/layout/list1"/>
    <dgm:cxn modelId="{6C9B1C92-C35C-4FF9-87A0-792CC8C3C41D}" type="presParOf" srcId="{004D6115-973B-473D-A5B3-B599F69E9584}" destId="{26A9331A-416E-41B7-9612-637126B9A2E5}" srcOrd="2" destOrd="0" presId="urn:microsoft.com/office/officeart/2005/8/layout/list1"/>
    <dgm:cxn modelId="{8DD043B4-98DD-476E-B1B6-710E4FC569FF}" type="presParOf" srcId="{004D6115-973B-473D-A5B3-B599F69E9584}" destId="{3D1F8EF9-0EB8-422F-8AB1-6CF3F73C6B51}" srcOrd="3" destOrd="0" presId="urn:microsoft.com/office/officeart/2005/8/layout/list1"/>
    <dgm:cxn modelId="{783C9118-43D3-4126-B93A-35C38D06E8F0}" type="presParOf" srcId="{004D6115-973B-473D-A5B3-B599F69E9584}" destId="{BC1C903F-9159-4382-AB2C-647B6BC35FC8}" srcOrd="4" destOrd="0" presId="urn:microsoft.com/office/officeart/2005/8/layout/list1"/>
    <dgm:cxn modelId="{A7877453-BE8A-4C4E-B9DB-905161FC9BBC}" type="presParOf" srcId="{BC1C903F-9159-4382-AB2C-647B6BC35FC8}" destId="{B80ACC31-DD42-4B84-8843-DE0A300F3D93}" srcOrd="0" destOrd="0" presId="urn:microsoft.com/office/officeart/2005/8/layout/list1"/>
    <dgm:cxn modelId="{4B6CDD29-6EB6-4CEB-AEA3-A587C3ED78BB}" type="presParOf" srcId="{BC1C903F-9159-4382-AB2C-647B6BC35FC8}" destId="{ABF850B8-F419-4F6C-9306-43B0FE9B9FF8}" srcOrd="1" destOrd="0" presId="urn:microsoft.com/office/officeart/2005/8/layout/list1"/>
    <dgm:cxn modelId="{9090D7C8-F352-4D4E-8F4B-12D5975125D2}" type="presParOf" srcId="{004D6115-973B-473D-A5B3-B599F69E9584}" destId="{DE1F6085-B115-4683-AD20-7B3B1E1FCAF7}" srcOrd="5" destOrd="0" presId="urn:microsoft.com/office/officeart/2005/8/layout/list1"/>
    <dgm:cxn modelId="{5CCDEFC0-0B83-499C-962E-6998B625C579}" type="presParOf" srcId="{004D6115-973B-473D-A5B3-B599F69E9584}" destId="{903226BF-7CBD-400C-AE36-6A806B119370}" srcOrd="6" destOrd="0" presId="urn:microsoft.com/office/officeart/2005/8/layout/list1"/>
    <dgm:cxn modelId="{D76C89ED-0D75-475B-A468-A07E6F28045A}" type="presParOf" srcId="{004D6115-973B-473D-A5B3-B599F69E9584}" destId="{33451955-71E5-4C86-A1DB-BA68BE1BF9B7}" srcOrd="7" destOrd="0" presId="urn:microsoft.com/office/officeart/2005/8/layout/list1"/>
    <dgm:cxn modelId="{DABCCF4A-7C12-47C9-A70D-9111AC7C128A}" type="presParOf" srcId="{004D6115-973B-473D-A5B3-B599F69E9584}" destId="{0B2637B5-B23E-4B10-A28D-543E9E5AC9D9}" srcOrd="8" destOrd="0" presId="urn:microsoft.com/office/officeart/2005/8/layout/list1"/>
    <dgm:cxn modelId="{490C9FF1-B91A-4A0D-811E-C5C14D360A30}" type="presParOf" srcId="{0B2637B5-B23E-4B10-A28D-543E9E5AC9D9}" destId="{D5B60266-4296-4A40-8CB5-636F4FF715BE}" srcOrd="0" destOrd="0" presId="urn:microsoft.com/office/officeart/2005/8/layout/list1"/>
    <dgm:cxn modelId="{535F1688-6AAE-4641-BD0D-043CF5BA63E9}" type="presParOf" srcId="{0B2637B5-B23E-4B10-A28D-543E9E5AC9D9}" destId="{3A7B03DA-7023-4D32-A266-EAA1BC83EE6E}" srcOrd="1" destOrd="0" presId="urn:microsoft.com/office/officeart/2005/8/layout/list1"/>
    <dgm:cxn modelId="{28488B4A-BFBC-4635-BF15-D8F7A12C274C}" type="presParOf" srcId="{004D6115-973B-473D-A5B3-B599F69E9584}" destId="{3C3BAE65-B9DA-48EA-A289-2FFC2FA54F28}" srcOrd="9" destOrd="0" presId="urn:microsoft.com/office/officeart/2005/8/layout/list1"/>
    <dgm:cxn modelId="{5CA4664A-3960-4D29-AD41-3CC0FD90B071}" type="presParOf" srcId="{004D6115-973B-473D-A5B3-B599F69E9584}" destId="{214712FC-590C-42E7-A9C8-90287111B970}" srcOrd="10" destOrd="0" presId="urn:microsoft.com/office/officeart/2005/8/layout/list1"/>
    <dgm:cxn modelId="{2BFDE4CA-F599-465A-B168-E89A20D95E40}" type="presParOf" srcId="{004D6115-973B-473D-A5B3-B599F69E9584}" destId="{B4D34788-FA33-43C4-8331-CBD194EA312B}" srcOrd="11" destOrd="0" presId="urn:microsoft.com/office/officeart/2005/8/layout/list1"/>
    <dgm:cxn modelId="{FEE700B0-4599-4ABE-8C84-6762BF4ECE6C}" type="presParOf" srcId="{004D6115-973B-473D-A5B3-B599F69E9584}" destId="{AB042B00-A0FD-4CCA-BE85-09CAC49D01AC}" srcOrd="12" destOrd="0" presId="urn:microsoft.com/office/officeart/2005/8/layout/list1"/>
    <dgm:cxn modelId="{67A73451-7C3E-4B6A-A215-453E7B7B19D6}" type="presParOf" srcId="{AB042B00-A0FD-4CCA-BE85-09CAC49D01AC}" destId="{31C5439B-2146-4FB4-99A2-53CD86B60566}" srcOrd="0" destOrd="0" presId="urn:microsoft.com/office/officeart/2005/8/layout/list1"/>
    <dgm:cxn modelId="{8032C7DB-9810-4FA2-B055-263C61D7C8F7}" type="presParOf" srcId="{AB042B00-A0FD-4CCA-BE85-09CAC49D01AC}" destId="{5B30FA4A-9E9A-445C-9B45-492FA1C7C0CF}" srcOrd="1" destOrd="0" presId="urn:microsoft.com/office/officeart/2005/8/layout/list1"/>
    <dgm:cxn modelId="{48D1FEDE-8ACA-42A0-953A-5C111452A3C1}" type="presParOf" srcId="{004D6115-973B-473D-A5B3-B599F69E9584}" destId="{5C07F8E7-AAF9-45B3-8BE0-3628B21AB643}" srcOrd="13" destOrd="0" presId="urn:microsoft.com/office/officeart/2005/8/layout/list1"/>
    <dgm:cxn modelId="{4B401580-00A3-475F-B92E-043353002470}" type="presParOf" srcId="{004D6115-973B-473D-A5B3-B599F69E9584}" destId="{1DE59CAB-9343-400A-A71B-651E128B361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206D8-E0A8-4EA1-9F84-E2B877014CEE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71342-99C7-45A2-BF68-CBF63845A170}">
      <dsp:nvSpPr>
        <dsp:cNvPr id="0" name=""/>
        <dsp:cNvSpPr/>
      </dsp:nvSpPr>
      <dsp:spPr>
        <a:xfrm>
          <a:off x="2711450" y="2951479"/>
          <a:ext cx="635000" cy="406400"/>
        </a:xfrm>
        <a:prstGeom prst="downArrow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49F89-BE05-4A43-A882-068AA80F503F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0" kern="1200" dirty="0"/>
            <a:t>RISCO</a:t>
          </a:r>
        </a:p>
      </dsp:txBody>
      <dsp:txXfrm>
        <a:off x="1524000" y="3276600"/>
        <a:ext cx="3048000" cy="762000"/>
      </dsp:txXfrm>
    </dsp:sp>
    <dsp:sp modelId="{E02F5E06-F0E4-469B-9707-8A7D8F2C6AE5}">
      <dsp:nvSpPr>
        <dsp:cNvPr id="0" name=""/>
        <dsp:cNvSpPr/>
      </dsp:nvSpPr>
      <dsp:spPr>
        <a:xfrm>
          <a:off x="2428144" y="1426194"/>
          <a:ext cx="1339938" cy="12318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VULNERABILIDADE</a:t>
          </a:r>
        </a:p>
      </dsp:txBody>
      <dsp:txXfrm>
        <a:off x="2624373" y="1606594"/>
        <a:ext cx="947480" cy="871045"/>
      </dsp:txXfrm>
    </dsp:sp>
    <dsp:sp modelId="{731C889C-DD73-4E81-AB1B-AF2F3DAE8F30}">
      <dsp:nvSpPr>
        <dsp:cNvPr id="0" name=""/>
        <dsp:cNvSpPr/>
      </dsp:nvSpPr>
      <dsp:spPr>
        <a:xfrm>
          <a:off x="1679844" y="318173"/>
          <a:ext cx="1288332" cy="12854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EXPOSIÇÃO</a:t>
          </a:r>
        </a:p>
      </dsp:txBody>
      <dsp:txXfrm>
        <a:off x="1868516" y="506418"/>
        <a:ext cx="910988" cy="908927"/>
      </dsp:txXfrm>
    </dsp:sp>
    <dsp:sp modelId="{EDBBD89E-7E49-4C81-94F9-E59FA960C7A3}">
      <dsp:nvSpPr>
        <dsp:cNvPr id="0" name=""/>
        <dsp:cNvSpPr/>
      </dsp:nvSpPr>
      <dsp:spPr>
        <a:xfrm>
          <a:off x="3000726" y="237685"/>
          <a:ext cx="1271404" cy="12605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PERIGO</a:t>
          </a:r>
        </a:p>
      </dsp:txBody>
      <dsp:txXfrm>
        <a:off x="3186919" y="422284"/>
        <a:ext cx="899018" cy="891325"/>
      </dsp:txXfrm>
    </dsp:sp>
    <dsp:sp modelId="{F1CBD9F4-107D-4E20-A750-746D2306C888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9331A-416E-41B7-9612-637126B9A2E5}">
      <dsp:nvSpPr>
        <dsp:cNvPr id="0" name=""/>
        <dsp:cNvSpPr/>
      </dsp:nvSpPr>
      <dsp:spPr>
        <a:xfrm>
          <a:off x="0" y="384063"/>
          <a:ext cx="820891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CABBB-46DE-4D0C-83C5-73124EB76F0B}">
      <dsp:nvSpPr>
        <dsp:cNvPr id="0" name=""/>
        <dsp:cNvSpPr/>
      </dsp:nvSpPr>
      <dsp:spPr>
        <a:xfrm>
          <a:off x="410445" y="103623"/>
          <a:ext cx="5746238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Garantir que a redução do risco de desastres seja uma prioridade</a:t>
          </a:r>
        </a:p>
      </dsp:txBody>
      <dsp:txXfrm>
        <a:off x="437825" y="131003"/>
        <a:ext cx="5691478" cy="506120"/>
      </dsp:txXfrm>
    </dsp:sp>
    <dsp:sp modelId="{9B22C70D-631A-43DD-A019-7BE7287E2DE7}">
      <dsp:nvSpPr>
        <dsp:cNvPr id="0" name=""/>
        <dsp:cNvSpPr/>
      </dsp:nvSpPr>
      <dsp:spPr>
        <a:xfrm>
          <a:off x="0" y="1245903"/>
          <a:ext cx="820891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04401-48F4-46E9-846D-B6C1285C4582}">
      <dsp:nvSpPr>
        <dsp:cNvPr id="0" name=""/>
        <dsp:cNvSpPr/>
      </dsp:nvSpPr>
      <dsp:spPr>
        <a:xfrm>
          <a:off x="410445" y="965463"/>
          <a:ext cx="5746238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Alerta precoce aos eventos extremos</a:t>
          </a:r>
        </a:p>
      </dsp:txBody>
      <dsp:txXfrm>
        <a:off x="437825" y="992843"/>
        <a:ext cx="5691478" cy="506120"/>
      </dsp:txXfrm>
    </dsp:sp>
    <dsp:sp modelId="{903226BF-7CBD-400C-AE36-6A806B119370}">
      <dsp:nvSpPr>
        <dsp:cNvPr id="0" name=""/>
        <dsp:cNvSpPr/>
      </dsp:nvSpPr>
      <dsp:spPr>
        <a:xfrm>
          <a:off x="0" y="2107743"/>
          <a:ext cx="820891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850B8-F419-4F6C-9306-43B0FE9B9FF8}">
      <dsp:nvSpPr>
        <dsp:cNvPr id="0" name=""/>
        <dsp:cNvSpPr/>
      </dsp:nvSpPr>
      <dsp:spPr>
        <a:xfrm>
          <a:off x="410445" y="1827303"/>
          <a:ext cx="5746238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Desenvolver a compreensão e percepção da comunidade</a:t>
          </a:r>
        </a:p>
      </dsp:txBody>
      <dsp:txXfrm>
        <a:off x="437825" y="1854683"/>
        <a:ext cx="5691478" cy="506120"/>
      </dsp:txXfrm>
    </dsp:sp>
    <dsp:sp modelId="{214712FC-590C-42E7-A9C8-90287111B970}">
      <dsp:nvSpPr>
        <dsp:cNvPr id="0" name=""/>
        <dsp:cNvSpPr/>
      </dsp:nvSpPr>
      <dsp:spPr>
        <a:xfrm>
          <a:off x="0" y="2969583"/>
          <a:ext cx="820891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B03DA-7023-4D32-A266-EAA1BC83EE6E}">
      <dsp:nvSpPr>
        <dsp:cNvPr id="0" name=""/>
        <dsp:cNvSpPr/>
      </dsp:nvSpPr>
      <dsp:spPr>
        <a:xfrm>
          <a:off x="410445" y="2689143"/>
          <a:ext cx="5746238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Compreender e reduzir os fatores de risco</a:t>
          </a:r>
        </a:p>
      </dsp:txBody>
      <dsp:txXfrm>
        <a:off x="437825" y="2716523"/>
        <a:ext cx="5691478" cy="506120"/>
      </dsp:txXfrm>
    </dsp:sp>
    <dsp:sp modelId="{1DE59CAB-9343-400A-A71B-651E128B3614}">
      <dsp:nvSpPr>
        <dsp:cNvPr id="0" name=""/>
        <dsp:cNvSpPr/>
      </dsp:nvSpPr>
      <dsp:spPr>
        <a:xfrm>
          <a:off x="0" y="3831423"/>
          <a:ext cx="820891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0FA4A-9E9A-445C-9B45-492FA1C7C0CF}">
      <dsp:nvSpPr>
        <dsp:cNvPr id="0" name=""/>
        <dsp:cNvSpPr/>
      </dsp:nvSpPr>
      <dsp:spPr>
        <a:xfrm>
          <a:off x="410445" y="3550983"/>
          <a:ext cx="5746238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Fortalecer a efetividade da resposta</a:t>
          </a:r>
        </a:p>
      </dsp:txBody>
      <dsp:txXfrm>
        <a:off x="437825" y="3578363"/>
        <a:ext cx="5691478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9331A-416E-41B7-9612-637126B9A2E5}">
      <dsp:nvSpPr>
        <dsp:cNvPr id="0" name=""/>
        <dsp:cNvSpPr/>
      </dsp:nvSpPr>
      <dsp:spPr>
        <a:xfrm>
          <a:off x="0" y="370496"/>
          <a:ext cx="82089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CABBB-46DE-4D0C-83C5-73124EB76F0B}">
      <dsp:nvSpPr>
        <dsp:cNvPr id="0" name=""/>
        <dsp:cNvSpPr/>
      </dsp:nvSpPr>
      <dsp:spPr>
        <a:xfrm>
          <a:off x="410445" y="6423"/>
          <a:ext cx="5746238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/>
            <a:t>Compreensão do risco de desastres</a:t>
          </a:r>
        </a:p>
      </dsp:txBody>
      <dsp:txXfrm>
        <a:off x="446471" y="42449"/>
        <a:ext cx="5674186" cy="665948"/>
      </dsp:txXfrm>
    </dsp:sp>
    <dsp:sp modelId="{903226BF-7CBD-400C-AE36-6A806B119370}">
      <dsp:nvSpPr>
        <dsp:cNvPr id="0" name=""/>
        <dsp:cNvSpPr/>
      </dsp:nvSpPr>
      <dsp:spPr>
        <a:xfrm>
          <a:off x="0" y="1509423"/>
          <a:ext cx="82089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850B8-F419-4F6C-9306-43B0FE9B9FF8}">
      <dsp:nvSpPr>
        <dsp:cNvPr id="0" name=""/>
        <dsp:cNvSpPr/>
      </dsp:nvSpPr>
      <dsp:spPr>
        <a:xfrm>
          <a:off x="410445" y="1140423"/>
          <a:ext cx="5746238" cy="73800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Fortalecimento da governança para gerenciar o risco de desastres</a:t>
          </a:r>
        </a:p>
      </dsp:txBody>
      <dsp:txXfrm>
        <a:off x="446471" y="1176449"/>
        <a:ext cx="5674186" cy="665948"/>
      </dsp:txXfrm>
    </dsp:sp>
    <dsp:sp modelId="{214712FC-590C-42E7-A9C8-90287111B970}">
      <dsp:nvSpPr>
        <dsp:cNvPr id="0" name=""/>
        <dsp:cNvSpPr/>
      </dsp:nvSpPr>
      <dsp:spPr>
        <a:xfrm>
          <a:off x="0" y="2643423"/>
          <a:ext cx="82089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B03DA-7023-4D32-A266-EAA1BC83EE6E}">
      <dsp:nvSpPr>
        <dsp:cNvPr id="0" name=""/>
        <dsp:cNvSpPr/>
      </dsp:nvSpPr>
      <dsp:spPr>
        <a:xfrm>
          <a:off x="410445" y="2274423"/>
          <a:ext cx="5746238" cy="73800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Investir na redução do risco de desastres para a resiliência</a:t>
          </a:r>
        </a:p>
      </dsp:txBody>
      <dsp:txXfrm>
        <a:off x="446471" y="2310449"/>
        <a:ext cx="5674186" cy="665948"/>
      </dsp:txXfrm>
    </dsp:sp>
    <dsp:sp modelId="{1DE59CAB-9343-400A-A71B-651E128B3614}">
      <dsp:nvSpPr>
        <dsp:cNvPr id="0" name=""/>
        <dsp:cNvSpPr/>
      </dsp:nvSpPr>
      <dsp:spPr>
        <a:xfrm>
          <a:off x="0" y="3777423"/>
          <a:ext cx="82089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0FA4A-9E9A-445C-9B45-492FA1C7C0CF}">
      <dsp:nvSpPr>
        <dsp:cNvPr id="0" name=""/>
        <dsp:cNvSpPr/>
      </dsp:nvSpPr>
      <dsp:spPr>
        <a:xfrm>
          <a:off x="410445" y="3408423"/>
          <a:ext cx="5746238" cy="7380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Melhorar a preparação a fim de ter uma resposta eficaz e recuperar, reabilitar e reconstruir melhor </a:t>
          </a:r>
        </a:p>
      </dsp:txBody>
      <dsp:txXfrm>
        <a:off x="446471" y="3444449"/>
        <a:ext cx="5674186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03ABB-3A6B-49EE-BE20-B193C35DAC0F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346D-CD34-42FA-B8E6-CF294DFF4C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91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35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28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16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55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6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5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4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78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10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4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4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13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7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96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31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0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80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51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61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04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22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95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12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02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FE60-9486-422F-94F7-BCE462D3F671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5D6C-4BF4-4F7F-B32B-047007BD63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18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microsoft.com/office/2007/relationships/hdphoto" Target="../media/hdphoto2.wdp"/><Relationship Id="rId5" Type="http://schemas.openxmlformats.org/officeDocument/2006/relationships/diagramData" Target="../diagrams/data2.xml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12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4.png"/><Relationship Id="rId5" Type="http://schemas.openxmlformats.org/officeDocument/2006/relationships/diagramData" Target="../diagrams/data3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9.wdp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14511" y="306785"/>
            <a:ext cx="9160447" cy="1754063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1485" r="23906" b="17187"/>
          <a:stretch/>
        </p:blipFill>
        <p:spPr bwMode="auto">
          <a:xfrm>
            <a:off x="-36512" y="876300"/>
            <a:ext cx="6572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9512" y="404664"/>
            <a:ext cx="8896300" cy="1495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 smtClean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POR QUE AS CIDADES 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4000" b="1" dirty="0" smtClean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ESTÃO EM RISCO?</a:t>
            </a:r>
            <a:endParaRPr lang="pt-BR" sz="4000" b="1" dirty="0">
              <a:solidFill>
                <a:srgbClr val="8B2D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228988" y="2908467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48880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6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9" y="26065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ED3AC0B0-705B-43C7-8D2A-CDDCA486089E}"/>
              </a:ext>
            </a:extLst>
          </p:cNvPr>
          <p:cNvSpPr/>
          <p:nvPr/>
        </p:nvSpPr>
        <p:spPr>
          <a:xfrm>
            <a:off x="345519" y="127050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Aglomerações urbanas com mais de 750 mil habitantes em 2011 e distribuição do potencial risco de mortalidade de perigos </a:t>
            </a:r>
            <a:r>
              <a:rPr lang="pt-BR" dirty="0" err="1"/>
              <a:t>hidrometeorológicos</a:t>
            </a:r>
            <a:endParaRPr lang="pt-BR" dirty="0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899592" y="2078079"/>
            <a:ext cx="7486100" cy="4497194"/>
            <a:chOff x="899592" y="2078079"/>
            <a:chExt cx="7486100" cy="4497194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A1876C1A-F275-4B5F-A645-62B31930E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094" b="78776" l="25110" r="78038">
                          <a14:foregroundMark x1="32577" y1="55990" x2="32577" y2="55990"/>
                          <a14:foregroundMark x1="33382" y1="61979" x2="33382" y2="61979"/>
                          <a14:foregroundMark x1="33895" y1="58594" x2="33895" y2="58594"/>
                          <a14:foregroundMark x1="34334" y1="55990" x2="34334" y2="55990"/>
                          <a14:foregroundMark x1="34773" y1="55469" x2="34773" y2="55469"/>
                          <a14:foregroundMark x1="34773" y1="55469" x2="34773" y2="55469"/>
                          <a14:foregroundMark x1="34846" y1="55469" x2="34846" y2="55469"/>
                          <a14:foregroundMark x1="34846" y1="59115" x2="34846" y2="59115"/>
                          <a14:foregroundMark x1="34846" y1="59766" x2="34846" y2="59766"/>
                          <a14:foregroundMark x1="34846" y1="60547" x2="34846" y2="60547"/>
                          <a14:foregroundMark x1="34773" y1="63672" x2="34773" y2="63672"/>
                          <a14:foregroundMark x1="34846" y1="66016" x2="34846" y2="66016"/>
                          <a14:foregroundMark x1="34846" y1="66276" x2="34846" y2="66276"/>
                          <a14:foregroundMark x1="33895" y1="66536" x2="33895" y2="66536"/>
                          <a14:foregroundMark x1="33895" y1="66536" x2="33895" y2="66536"/>
                          <a14:foregroundMark x1="32870" y1="64844" x2="32577" y2="64844"/>
                          <a14:foregroundMark x1="31625" y1="63672" x2="31625" y2="63672"/>
                          <a14:foregroundMark x1="31332" y1="62891" x2="31332" y2="62891"/>
                          <a14:foregroundMark x1="27965" y1="69010" x2="27965" y2="69010"/>
                          <a14:foregroundMark x1="26501" y1="66016" x2="26501" y2="66016"/>
                          <a14:foregroundMark x1="26354" y1="56380" x2="26354" y2="56380"/>
                          <a14:foregroundMark x1="27306" y1="55729" x2="27306" y2="55729"/>
                          <a14:foregroundMark x1="26061" y1="59115" x2="26061" y2="59115"/>
                          <a14:foregroundMark x1="25769" y1="58073" x2="25769" y2="58073"/>
                          <a14:foregroundMark x1="26208" y1="55208" x2="26208" y2="55208"/>
                          <a14:foregroundMark x1="26647" y1="54557" x2="26647" y2="54557"/>
                          <a14:foregroundMark x1="25769" y1="56380" x2="25769" y2="56380"/>
                          <a14:foregroundMark x1="25915" y1="62240" x2="25915" y2="62240"/>
                          <a14:foregroundMark x1="25915" y1="60547" x2="26647" y2="72786"/>
                          <a14:foregroundMark x1="28770" y1="69010" x2="41508" y2="74740"/>
                          <a14:foregroundMark x1="27452" y1="75000" x2="25549" y2="68229"/>
                          <a14:foregroundMark x1="25915" y1="73568" x2="25915" y2="73568"/>
                          <a14:foregroundMark x1="46266" y1="73307" x2="46266" y2="73307"/>
                          <a14:foregroundMark x1="43704" y1="73568" x2="74158" y2="73828"/>
                          <a14:foregroundMark x1="29429" y1="75651" x2="74671" y2="75391"/>
                          <a14:foregroundMark x1="26281" y1="75651" x2="26281" y2="75651"/>
                          <a14:foregroundMark x1="27892" y1="75651" x2="27892" y2="75651"/>
                          <a14:foregroundMark x1="26135" y1="74349" x2="26135" y2="74349"/>
                          <a14:foregroundMark x1="25842" y1="75000" x2="25842" y2="75000"/>
                          <a14:foregroundMark x1="25769" y1="75651" x2="25769" y2="54688"/>
                          <a14:backgroundMark x1="28843" y1="77474" x2="53734" y2="77995"/>
                          <a14:backgroundMark x1="67716" y1="74349" x2="75769" y2="74349"/>
                          <a14:backgroundMark x1="67277" y1="73438" x2="74451" y2="72917"/>
                          <a14:backgroundMark x1="67204" y1="74609" x2="74451" y2="75521"/>
                          <a14:backgroundMark x1="67277" y1="74089" x2="73572" y2="73828"/>
                          <a14:backgroundMark x1="67204" y1="72786" x2="75622" y2="76432"/>
                          <a14:backgroundMark x1="67570" y1="76563" x2="68814" y2="74349"/>
                          <a14:backgroundMark x1="68814" y1="77344" x2="70132" y2="74349"/>
                          <a14:backgroundMark x1="67570" y1="75521" x2="67570" y2="75521"/>
                          <a14:backgroundMark x1="67570" y1="75521" x2="67570" y2="75521"/>
                          <a14:backgroundMark x1="68741" y1="75651" x2="68741" y2="75651"/>
                          <a14:backgroundMark x1="69107" y1="75911" x2="69107" y2="75911"/>
                          <a14:backgroundMark x1="69327" y1="75651" x2="69327" y2="75651"/>
                          <a14:backgroundMark x1="70132" y1="75651" x2="70132" y2="75651"/>
                          <a14:backgroundMark x1="70644" y1="75911" x2="70644" y2="75911"/>
                          <a14:backgroundMark x1="70864" y1="75911" x2="70864" y2="75911"/>
                          <a14:backgroundMark x1="71889" y1="75651" x2="71889" y2="75651"/>
                          <a14:backgroundMark x1="71889" y1="75651" x2="71889" y2="75651"/>
                          <a14:backgroundMark x1="72401" y1="75911" x2="72401" y2="75911"/>
                          <a14:backgroundMark x1="72035" y1="75651" x2="71376" y2="75651"/>
                          <a14:backgroundMark x1="71157" y1="75651" x2="71157" y2="75651"/>
                          <a14:backgroundMark x1="71010" y1="75651" x2="71376" y2="75651"/>
                          <a14:backgroundMark x1="72035" y1="75521" x2="72035" y2="75521"/>
                          <a14:backgroundMark x1="72401" y1="75521" x2="72401" y2="75521"/>
                          <a14:backgroundMark x1="72840" y1="75521" x2="72840" y2="75521"/>
                          <a14:backgroundMark x1="72914" y1="75521" x2="72914" y2="75521"/>
                          <a14:backgroundMark x1="73206" y1="75521" x2="73206" y2="75521"/>
                          <a14:backgroundMark x1="73939" y1="75260" x2="73939" y2="75260"/>
                          <a14:backgroundMark x1="74744" y1="75260" x2="74744" y2="75260"/>
                          <a14:backgroundMark x1="67789" y1="74089" x2="67789" y2="74089"/>
                          <a14:backgroundMark x1="68448" y1="73828" x2="68448" y2="73828"/>
                          <a14:backgroundMark x1="68741" y1="73828" x2="68741" y2="73828"/>
                          <a14:backgroundMark x1="26135" y1="54036" x2="26135" y2="54036"/>
                          <a14:backgroundMark x1="67350" y1="72917" x2="75183" y2="73828"/>
                          <a14:backgroundMark x1="66471" y1="77995" x2="70059" y2="74089"/>
                          <a14:backgroundMark x1="67130" y1="72917" x2="67130" y2="72917"/>
                          <a14:backgroundMark x1="67350" y1="73177" x2="68668" y2="75260"/>
                          <a14:backgroundMark x1="67496" y1="73177" x2="67643" y2="77083"/>
                          <a14:backgroundMark x1="68375" y1="74349" x2="68521" y2="77995"/>
                          <a14:backgroundMark x1="69400" y1="75260" x2="70059" y2="77995"/>
                          <a14:backgroundMark x1="70059" y1="74740" x2="71596" y2="78385"/>
                          <a14:backgroundMark x1="71596" y1="74089" x2="73646" y2="75911"/>
                          <a14:backgroundMark x1="73133" y1="73828" x2="74817" y2="75911"/>
                          <a14:backgroundMark x1="74012" y1="73828" x2="74012" y2="73828"/>
                          <a14:backgroundMark x1="74524" y1="73828" x2="74158" y2="73828"/>
                          <a14:backgroundMark x1="73499" y1="73828" x2="73133" y2="73828"/>
                          <a14:backgroundMark x1="72987" y1="73828" x2="72474" y2="73828"/>
                          <a14:backgroundMark x1="72108" y1="73438" x2="72108" y2="73438"/>
                          <a14:backgroundMark x1="71962" y1="73438" x2="71230" y2="73438"/>
                          <a14:backgroundMark x1="70059" y1="73828" x2="69693" y2="74089"/>
                          <a14:backgroundMark x1="68668" y1="75000" x2="68668" y2="75000"/>
                          <a14:backgroundMark x1="68668" y1="75000" x2="68668" y2="75000"/>
                          <a14:backgroundMark x1="68668" y1="73828" x2="68668" y2="73828"/>
                          <a14:backgroundMark x1="69912" y1="73828" x2="69912" y2="73828"/>
                          <a14:backgroundMark x1="69912" y1="73438" x2="69546" y2="73828"/>
                          <a14:backgroundMark x1="69400" y1="73828" x2="69400" y2="73828"/>
                          <a14:backgroundMark x1="68009" y1="74349" x2="68009" y2="74349"/>
                          <a14:backgroundMark x1="69034" y1="74349" x2="69034" y2="74349"/>
                          <a14:backgroundMark x1="69546" y1="74740" x2="69546" y2="74740"/>
                          <a14:backgroundMark x1="70571" y1="75260" x2="70571" y2="75260"/>
                          <a14:backgroundMark x1="70571" y1="75000" x2="70571" y2="75000"/>
                          <a14:backgroundMark x1="74012" y1="74740" x2="74012" y2="74740"/>
                          <a14:backgroundMark x1="74305" y1="75911" x2="74305" y2="75911"/>
                          <a14:backgroundMark x1="74158" y1="76172" x2="74158" y2="76172"/>
                          <a14:backgroundMark x1="75695" y1="74089" x2="75695" y2="74089"/>
                          <a14:backgroundMark x1="75037" y1="74349" x2="75037" y2="74349"/>
                          <a14:backgroundMark x1="74305" y1="72917" x2="74305" y2="72917"/>
                          <a14:backgroundMark x1="71596" y1="74740" x2="69912" y2="75651"/>
                          <a14:backgroundMark x1="67862" y1="75000" x2="67862" y2="75000"/>
                          <a14:backgroundMark x1="67130" y1="74089" x2="67130" y2="74089"/>
                          <a14:backgroundMark x1="67130" y1="76172" x2="67130" y2="76172"/>
                          <a14:backgroundMark x1="67130" y1="74740" x2="67130" y2="74740"/>
                          <a14:backgroundMark x1="67350" y1="73438" x2="67350" y2="73438"/>
                          <a14:backgroundMark x1="68009" y1="73438" x2="68009" y2="73438"/>
                          <a14:backgroundMark x1="71083" y1="75911" x2="71083" y2="75911"/>
                          <a14:backgroundMark x1="67350" y1="75781" x2="67350" y2="75781"/>
                          <a14:backgroundMark x1="68155" y1="75391" x2="68155" y2="75391"/>
                          <a14:backgroundMark x1="67862" y1="75651" x2="67862" y2="75651"/>
                          <a14:backgroundMark x1="68009" y1="75781" x2="68009" y2="75781"/>
                          <a14:backgroundMark x1="68668" y1="75651" x2="68668" y2="75651"/>
                          <a14:backgroundMark x1="69693" y1="75391" x2="69693" y2="75391"/>
                          <a14:backgroundMark x1="70059" y1="75651" x2="70059" y2="75651"/>
                          <a14:backgroundMark x1="70059" y1="75781" x2="70059" y2="75781"/>
                          <a14:backgroundMark x1="71376" y1="76302" x2="71376" y2="76302"/>
                          <a14:backgroundMark x1="71962" y1="75781" x2="71962" y2="75781"/>
                          <a14:backgroundMark x1="72767" y1="76042" x2="72767" y2="76042"/>
                          <a14:backgroundMark x1="73499" y1="76042" x2="73499" y2="76042"/>
                          <a14:backgroundMark x1="71962" y1="75781" x2="72255" y2="75781"/>
                          <a14:backgroundMark x1="76720" y1="75781" x2="66691" y2="75391"/>
                          <a14:backgroundMark x1="27379" y1="54036" x2="27379" y2="54036"/>
                          <a14:backgroundMark x1="68960" y1="75260" x2="68960" y2="75260"/>
                          <a14:backgroundMark x1="70498" y1="75260" x2="70498" y2="75260"/>
                          <a14:backgroundMark x1="71010" y1="75651" x2="71010" y2="75651"/>
                          <a14:backgroundMark x1="72035" y1="75911" x2="72035" y2="75911"/>
                          <a14:backgroundMark x1="72548" y1="76172" x2="72548" y2="76172"/>
                          <a14:backgroundMark x1="73060" y1="76172" x2="73060" y2="76172"/>
                          <a14:backgroundMark x1="74085" y1="76172" x2="74085" y2="76172"/>
                          <a14:backgroundMark x1="74744" y1="76172" x2="74744" y2="76172"/>
                          <a14:backgroundMark x1="74744" y1="76563" x2="74744" y2="76563"/>
                          <a14:backgroundMark x1="74963" y1="75651" x2="74963" y2="75651"/>
                          <a14:backgroundMark x1="74451" y1="75000" x2="74451" y2="75000"/>
                          <a14:backgroundMark x1="74231" y1="75000" x2="74231" y2="75000"/>
                          <a14:backgroundMark x1="73060" y1="74740" x2="73060" y2="74740"/>
                          <a14:backgroundMark x1="72035" y1="74349" x2="71376" y2="74349"/>
                          <a14:backgroundMark x1="69107" y1="74349" x2="69107" y2="74349"/>
                          <a14:backgroundMark x1="68594" y1="74349" x2="68594" y2="74349"/>
                          <a14:backgroundMark x1="68594" y1="74349" x2="68594" y2="74349"/>
                          <a14:backgroundMark x1="71523" y1="75911" x2="71523" y2="75911"/>
                          <a14:backgroundMark x1="73719" y1="75651" x2="73719" y2="75651"/>
                          <a14:backgroundMark x1="75110" y1="75000" x2="75110" y2="75000"/>
                          <a14:backgroundMark x1="75622" y1="75000" x2="75622" y2="75651"/>
                          <a14:backgroundMark x1="75988" y1="75911" x2="75988" y2="75911"/>
                          <a14:backgroundMark x1="76281" y1="76172" x2="76281" y2="76172"/>
                          <a14:backgroundMark x1="76281" y1="76172" x2="76281" y2="76172"/>
                        </a14:backgroundRemoval>
                      </a14:imgEffect>
                    </a14:imgLayer>
                  </a14:imgProps>
                </a:ext>
              </a:extLst>
            </a:blip>
            <a:srcRect l="25588" t="21987" r="24013" b="24141"/>
            <a:stretch/>
          </p:blipFill>
          <p:spPr>
            <a:xfrm>
              <a:off x="902329" y="2078079"/>
              <a:ext cx="7483363" cy="4497194"/>
            </a:xfrm>
            <a:prstGeom prst="rect">
              <a:avLst/>
            </a:prstGeom>
          </p:spPr>
        </p:pic>
        <p:grpSp>
          <p:nvGrpSpPr>
            <p:cNvPr id="2" name="Grupo 1"/>
            <p:cNvGrpSpPr/>
            <p:nvPr/>
          </p:nvGrpSpPr>
          <p:grpSpPr>
            <a:xfrm>
              <a:off x="899592" y="4941168"/>
              <a:ext cx="1618778" cy="1634105"/>
              <a:chOff x="899592" y="4941168"/>
              <a:chExt cx="1618778" cy="1634105"/>
            </a:xfrm>
          </p:grpSpPr>
          <p:sp>
            <p:nvSpPr>
              <p:cNvPr id="9" name="CaixaDeTexto 8"/>
              <p:cNvSpPr txBox="1"/>
              <p:nvPr/>
            </p:nvSpPr>
            <p:spPr>
              <a:xfrm>
                <a:off x="1331640" y="5157192"/>
                <a:ext cx="792088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Extremo</a:t>
                </a:r>
                <a:endParaRPr lang="pt-BR" sz="1000" dirty="0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331640" y="5373216"/>
                <a:ext cx="792088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Alto</a:t>
                </a:r>
                <a:endParaRPr lang="pt-BR" sz="1000" dirty="0"/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1331640" y="5619437"/>
                <a:ext cx="792088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Médio</a:t>
                </a:r>
                <a:endParaRPr lang="pt-BR" sz="1000" dirty="0"/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1331640" y="5847075"/>
                <a:ext cx="792088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Moderado</a:t>
                </a:r>
                <a:endParaRPr lang="pt-BR" sz="1000" dirty="0"/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1336626" y="6063099"/>
                <a:ext cx="792088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Baixo</a:t>
                </a:r>
                <a:endParaRPr lang="pt-BR" sz="1000" dirty="0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1331640" y="6329052"/>
                <a:ext cx="1186730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Não determinado</a:t>
                </a:r>
                <a:endParaRPr lang="pt-BR" sz="1000" dirty="0"/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899592" y="4941168"/>
                <a:ext cx="1315697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 smtClean="0"/>
                  <a:t> Graus de risco</a:t>
                </a:r>
                <a:endParaRPr lang="pt-BR" sz="1000" b="1" dirty="0"/>
              </a:p>
            </p:txBody>
          </p:sp>
        </p:grp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6741368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72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1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9" y="26065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852" b="82227" l="23203" r="62109">
                        <a14:foregroundMark x1="31172" y1="59082" x2="31172" y2="59082"/>
                        <a14:foregroundMark x1="28125" y1="55859" x2="28125" y2="55859"/>
                        <a14:foregroundMark x1="28125" y1="55859" x2="28125" y2="55859"/>
                        <a14:foregroundMark x1="28047" y1="55859" x2="28047" y2="55859"/>
                        <a14:foregroundMark x1="28125" y1="55859" x2="28125" y2="55859"/>
                        <a14:foregroundMark x1="31641" y1="57617" x2="31641" y2="57617"/>
                        <a14:foregroundMark x1="30234" y1="57617" x2="30234" y2="57617"/>
                        <a14:foregroundMark x1="29531" y1="57324" x2="29531" y2="57324"/>
                        <a14:foregroundMark x1="28359" y1="57617" x2="28125" y2="57617"/>
                        <a14:foregroundMark x1="27422" y1="57617" x2="27422" y2="57617"/>
                        <a14:foregroundMark x1="26797" y1="58008" x2="26797" y2="58008"/>
                        <a14:foregroundMark x1="27187" y1="58496" x2="27187" y2="58496"/>
                        <a14:foregroundMark x1="27422" y1="59082" x2="27422" y2="59082"/>
                        <a14:foregroundMark x1="28047" y1="60254" x2="28047" y2="60254"/>
                        <a14:foregroundMark x1="27813" y1="60547" x2="27813" y2="60547"/>
                        <a14:foregroundMark x1="26250" y1="61133" x2="26250" y2="61133"/>
                        <a14:foregroundMark x1="25859" y1="60742" x2="25859" y2="60742"/>
                        <a14:foregroundMark x1="25078" y1="57715" x2="25078" y2="57715"/>
                        <a14:foregroundMark x1="24922" y1="56445" x2="24922" y2="56445"/>
                        <a14:foregroundMark x1="25313" y1="55371" x2="25313" y2="55371"/>
                        <a14:foregroundMark x1="25313" y1="53906" x2="25313" y2="53906"/>
                        <a14:foregroundMark x1="26094" y1="53320" x2="26094" y2="53320"/>
                        <a14:foregroundMark x1="27187" y1="53125" x2="27187" y2="53125"/>
                        <a14:foregroundMark x1="27891" y1="53027" x2="28359" y2="53125"/>
                        <a14:foregroundMark x1="29453" y1="53125" x2="29688" y2="53125"/>
                        <a14:foregroundMark x1="30234" y1="53027" x2="30234" y2="53027"/>
                        <a14:foregroundMark x1="30625" y1="53027" x2="30625" y2="53027"/>
                        <a14:foregroundMark x1="29531" y1="49316" x2="29531" y2="49316"/>
                        <a14:foregroundMark x1="30000" y1="49512" x2="30234" y2="49609"/>
                        <a14:foregroundMark x1="32500" y1="49512" x2="32891" y2="49609"/>
                        <a14:foregroundMark x1="38203" y1="49609" x2="38516" y2="49805"/>
                        <a14:foregroundMark x1="40391" y1="49316" x2="40625" y2="49512"/>
                        <a14:foregroundMark x1="43438" y1="49609" x2="43750" y2="49609"/>
                        <a14:foregroundMark x1="47734" y1="49805" x2="48047" y2="49805"/>
                        <a14:foregroundMark x1="49531" y1="49316" x2="50000" y2="49316"/>
                        <a14:foregroundMark x1="52344" y1="49512" x2="52344" y2="49512"/>
                        <a14:foregroundMark x1="53281" y1="49609" x2="53594" y2="49609"/>
                        <a14:foregroundMark x1="56094" y1="49512" x2="56094" y2="49512"/>
                        <a14:foregroundMark x1="56953" y1="49219" x2="56953" y2="49219"/>
                        <a14:foregroundMark x1="57656" y1="49512" x2="57656" y2="49512"/>
                        <a14:foregroundMark x1="57656" y1="49512" x2="57656" y2="49512"/>
                        <a14:foregroundMark x1="57656" y1="49512" x2="57656" y2="49512"/>
                        <a14:foregroundMark x1="56328" y1="57031" x2="56328" y2="57031"/>
                        <a14:foregroundMark x1="56328" y1="57031" x2="56328" y2="57031"/>
                        <a14:foregroundMark x1="55391" y1="57715" x2="55391" y2="57715"/>
                        <a14:foregroundMark x1="55313" y1="58203" x2="55313" y2="58203"/>
                        <a14:foregroundMark x1="54844" y1="59473" x2="54844" y2="59473"/>
                        <a14:foregroundMark x1="54531" y1="60254" x2="54531" y2="60547"/>
                        <a14:foregroundMark x1="54531" y1="61035" x2="54531" y2="61035"/>
                        <a14:foregroundMark x1="55391" y1="60547" x2="55391" y2="60547"/>
                        <a14:foregroundMark x1="56094" y1="60254" x2="56094" y2="60254"/>
                        <a14:foregroundMark x1="56953" y1="59375" x2="57031" y2="58887"/>
                        <a14:foregroundMark x1="56953" y1="58496" x2="56953" y2="58496"/>
                        <a14:foregroundMark x1="56484" y1="58301" x2="56484" y2="58301"/>
                        <a14:foregroundMark x1="48203" y1="57617" x2="48203" y2="57617"/>
                        <a14:foregroundMark x1="48047" y1="57617" x2="48047" y2="57617"/>
                        <a14:foregroundMark x1="45938" y1="59766" x2="45938" y2="60254"/>
                        <a14:foregroundMark x1="45703" y1="61035" x2="45703" y2="61035"/>
                        <a14:foregroundMark x1="45859" y1="60840" x2="45859" y2="60840"/>
                        <a14:foregroundMark x1="45469" y1="58887" x2="45703" y2="58887"/>
                        <a14:foregroundMark x1="45469" y1="57715" x2="45469" y2="57422"/>
                        <a14:foregroundMark x1="45000" y1="54492" x2="45000" y2="54492"/>
                        <a14:foregroundMark x1="44688" y1="54199" x2="44688" y2="54199"/>
                        <a14:foregroundMark x1="44219" y1="54785" x2="44219" y2="54785"/>
                        <a14:foregroundMark x1="45469" y1="54102" x2="45859" y2="54395"/>
                        <a14:foregroundMark x1="46797" y1="54395" x2="46797" y2="54395"/>
                        <a14:foregroundMark x1="47266" y1="54492" x2="47500" y2="54688"/>
                        <a14:foregroundMark x1="47500" y1="54785" x2="47500" y2="54785"/>
                        <a14:foregroundMark x1="38906" y1="54980" x2="38906" y2="54980"/>
                        <a14:foregroundMark x1="38438" y1="58008" x2="38438" y2="58008"/>
                        <a14:foregroundMark x1="38672" y1="60742" x2="38672" y2="60742"/>
                        <a14:foregroundMark x1="38984" y1="61426" x2="38984" y2="61426"/>
                        <a14:foregroundMark x1="35000" y1="61719" x2="34609" y2="61914"/>
                        <a14:foregroundMark x1="34375" y1="62012" x2="34766" y2="62012"/>
                        <a14:foregroundMark x1="36016" y1="61914" x2="36016" y2="61914"/>
                        <a14:foregroundMark x1="37109" y1="62012" x2="37578" y2="62500"/>
                        <a14:foregroundMark x1="38516" y1="62207" x2="38750" y2="62207"/>
                        <a14:foregroundMark x1="39453" y1="61914" x2="40313" y2="62207"/>
                        <a14:foregroundMark x1="41094" y1="61914" x2="41094" y2="61914"/>
                        <a14:foregroundMark x1="41094" y1="61719" x2="41094" y2="61719"/>
                        <a14:foregroundMark x1="47266" y1="58594" x2="47031" y2="58789"/>
                        <a14:foregroundMark x1="46797" y1="61328" x2="46797" y2="61328"/>
                        <a14:foregroundMark x1="49297" y1="61914" x2="49297" y2="61914"/>
                        <a14:foregroundMark x1="49375" y1="61914" x2="49375" y2="61914"/>
                        <a14:foregroundMark x1="49844" y1="61426" x2="49844" y2="61426"/>
                        <a14:foregroundMark x1="49844" y1="61035" x2="49844" y2="61035"/>
                        <a14:foregroundMark x1="49609" y1="60059" x2="49609" y2="60059"/>
                        <a14:foregroundMark x1="49844" y1="59668" x2="49844" y2="59668"/>
                        <a14:foregroundMark x1="50078" y1="59473" x2="50469" y2="59668"/>
                        <a14:foregroundMark x1="50469" y1="59375" x2="50469" y2="59375"/>
                        <a14:foregroundMark x1="50469" y1="59375" x2="50469" y2="59375"/>
                        <a14:foregroundMark x1="51016" y1="59473" x2="51016" y2="59473"/>
                        <a14:foregroundMark x1="50703" y1="59375" x2="50703" y2="59375"/>
                        <a14:foregroundMark x1="50313" y1="59180" x2="50313" y2="59180"/>
                        <a14:foregroundMark x1="50313" y1="58008" x2="50313" y2="58008"/>
                        <a14:foregroundMark x1="50547" y1="57324" x2="50547" y2="57324"/>
                        <a14:foregroundMark x1="50313" y1="57031" x2="50313" y2="57031"/>
                        <a14:foregroundMark x1="50313" y1="56738" x2="50313" y2="56738"/>
                        <a14:foregroundMark x1="50547" y1="55273" x2="50547" y2="55273"/>
                        <a14:foregroundMark x1="50547" y1="54492" x2="50547" y2="54492"/>
                        <a14:foregroundMark x1="50781" y1="54492" x2="50781" y2="54492"/>
                        <a14:foregroundMark x1="50703" y1="55859" x2="50703" y2="56152"/>
                        <a14:foregroundMark x1="50078" y1="57422" x2="50078" y2="57422"/>
                        <a14:foregroundMark x1="50234" y1="58008" x2="50313" y2="58789"/>
                        <a14:foregroundMark x1="50313" y1="59668" x2="50313" y2="59668"/>
                        <a14:foregroundMark x1="50547" y1="59961" x2="50547" y2="59961"/>
                        <a14:foregroundMark x1="50547" y1="60840" x2="50547" y2="60840"/>
                        <a14:foregroundMark x1="50469" y1="60254" x2="50469" y2="60254"/>
                        <a14:foregroundMark x1="50313" y1="60254" x2="50313" y2="60254"/>
                        <a14:foregroundMark x1="44453" y1="58496" x2="44453" y2="58496"/>
                        <a14:foregroundMark x1="45000" y1="58203" x2="45000" y2="58203"/>
                        <a14:foregroundMark x1="44219" y1="57422" x2="44219" y2="57422"/>
                        <a14:foregroundMark x1="43750" y1="59766" x2="43750" y2="59766"/>
                        <a14:foregroundMark x1="43359" y1="55566" x2="43359" y2="55566"/>
                        <a14:foregroundMark x1="44453" y1="52734" x2="44453" y2="52734"/>
                        <a14:foregroundMark x1="46328" y1="52441" x2="46328" y2="52441"/>
                        <a14:foregroundMark x1="48906" y1="53027" x2="48906" y2="53027"/>
                        <a14:foregroundMark x1="51875" y1="61914" x2="51875" y2="61914"/>
                        <a14:foregroundMark x1="53047" y1="59766" x2="53047" y2="59766"/>
                        <a14:foregroundMark x1="53047" y1="58301" x2="53047" y2="58301"/>
                        <a14:foregroundMark x1="52578" y1="56738" x2="52578" y2="56738"/>
                        <a14:foregroundMark x1="53594" y1="57031" x2="53594" y2="57031"/>
                        <a14:foregroundMark x1="53594" y1="57031" x2="53594" y2="57031"/>
                        <a14:foregroundMark x1="53594" y1="57031" x2="53594" y2="57031"/>
                        <a14:foregroundMark x1="53516" y1="57129" x2="53516" y2="57129"/>
                        <a14:foregroundMark x1="53516" y1="57129" x2="53516" y2="57129"/>
                        <a14:foregroundMark x1="53828" y1="58008" x2="53828" y2="58008"/>
                        <a14:foregroundMark x1="53828" y1="58008" x2="53828" y2="58008"/>
                        <a14:foregroundMark x1="53828" y1="58008" x2="53828" y2="58008"/>
                        <a14:foregroundMark x1="29922" y1="55078" x2="29922" y2="55078"/>
                        <a14:foregroundMark x1="31094" y1="53613" x2="31094" y2="53613"/>
                        <a14:foregroundMark x1="31875" y1="53809" x2="31875" y2="53809"/>
                        <a14:foregroundMark x1="31641" y1="53320" x2="31641" y2="53320"/>
                        <a14:foregroundMark x1="32500" y1="55273" x2="32500" y2="55273"/>
                        <a14:foregroundMark x1="54219" y1="54199" x2="54219" y2="54199"/>
                        <a14:foregroundMark x1="54531" y1="52539" x2="54531" y2="52539"/>
                        <a14:foregroundMark x1="55547" y1="52441" x2="55547" y2="52441"/>
                        <a14:foregroundMark x1="57891" y1="52539" x2="57891" y2="52539"/>
                        <a14:foregroundMark x1="59062" y1="54395" x2="59062" y2="54395"/>
                        <a14:foregroundMark x1="59062" y1="53809" x2="59062" y2="53809"/>
                        <a14:foregroundMark x1="59062" y1="52832" x2="59062" y2="52832"/>
                        <a14:foregroundMark x1="60078" y1="53809" x2="60078" y2="53809"/>
                        <a14:foregroundMark x1="59609" y1="55273" x2="59609" y2="55273"/>
                        <a14:foregroundMark x1="58828" y1="56250" x2="58828" y2="56250"/>
                        <a14:foregroundMark x1="57656" y1="56543" x2="57656" y2="56543"/>
                        <a14:foregroundMark x1="57031" y1="57031" x2="57031" y2="57031"/>
                        <a14:foregroundMark x1="58672" y1="57910" x2="58672" y2="57910"/>
                        <a14:foregroundMark x1="60078" y1="57715" x2="60078" y2="57715"/>
                        <a14:foregroundMark x1="59297" y1="59668" x2="59297" y2="59668"/>
                        <a14:foregroundMark x1="57734" y1="60059" x2="57734" y2="60059"/>
                        <a14:foregroundMark x1="40313" y1="61621" x2="40313" y2="61621"/>
                        <a14:foregroundMark x1="39219" y1="63477" x2="39219" y2="63477"/>
                        <a14:foregroundMark x1="37344" y1="63086" x2="37344" y2="63086"/>
                        <a14:foregroundMark x1="37188" y1="61133" x2="37188" y2="61133"/>
                        <a14:foregroundMark x1="36172" y1="62500" x2="36172" y2="62500"/>
                        <a14:foregroundMark x1="35234" y1="61133" x2="35234" y2="61133"/>
                        <a14:foregroundMark x1="34375" y1="61035" x2="36875" y2="53809"/>
                        <a14:foregroundMark x1="37578" y1="57031" x2="37578" y2="57031"/>
                        <a14:foregroundMark x1="40625" y1="57422" x2="40391" y2="57422"/>
                        <a14:foregroundMark x1="35000" y1="53320" x2="35000" y2="53320"/>
                        <a14:foregroundMark x1="38906" y1="52832" x2="38906" y2="52832"/>
                        <a14:foregroundMark x1="31641" y1="54980" x2="31641" y2="54980"/>
                        <a14:foregroundMark x1="29922" y1="60449" x2="29922" y2="60449"/>
                        <a14:foregroundMark x1="37891" y1="52832" x2="37891" y2="52832"/>
                        <a14:foregroundMark x1="30391" y1="60254" x2="30391" y2="60254"/>
                        <a14:foregroundMark x1="29453" y1="59180" x2="29453" y2="59180"/>
                        <a14:foregroundMark x1="28828" y1="62012" x2="28828" y2="62012"/>
                        <a14:foregroundMark x1="34531" y1="49609" x2="34531" y2="49609"/>
                        <a14:foregroundMark x1="30938" y1="61914" x2="30938" y2="61914"/>
                        <a14:foregroundMark x1="49609" y1="50488" x2="49609" y2="50488"/>
                        <a14:foregroundMark x1="50703" y1="49512" x2="50703" y2="49512"/>
                        <a14:foregroundMark x1="50781" y1="49219" x2="50781" y2="49219"/>
                        <a14:foregroundMark x1="51406" y1="49023" x2="51406" y2="49023"/>
                        <a14:foregroundMark x1="51953" y1="49219" x2="51953" y2="49219"/>
                        <a14:foregroundMark x1="52812" y1="49023" x2="52812" y2="49023"/>
                        <a14:foregroundMark x1="53984" y1="48730" x2="53984" y2="48730"/>
                        <a14:foregroundMark x1="54219" y1="50098" x2="54219" y2="50098"/>
                        <a14:foregroundMark x1="40547" y1="53516" x2="40547" y2="53516"/>
                        <a14:foregroundMark x1="40781" y1="53027" x2="40781" y2="53027"/>
                        <a14:foregroundMark x1="55156" y1="49316" x2="55156" y2="49316"/>
                        <a14:foregroundMark x1="56719" y1="50488" x2="56719" y2="50488"/>
                        <a14:foregroundMark x1="58828" y1="49609" x2="58828" y2="49609"/>
                        <a14:foregroundMark x1="60000" y1="49316" x2="60000" y2="49316"/>
                        <a14:foregroundMark x1="45156" y1="49219" x2="45156" y2="49219"/>
                        <a14:foregroundMark x1="45859" y1="51074" x2="45859" y2="51074"/>
                        <a14:foregroundMark x1="45938" y1="49023" x2="45938" y2="49023"/>
                        <a14:foregroundMark x1="42500" y1="49023" x2="42500" y2="49023"/>
                        <a14:foregroundMark x1="42969" y1="50684" x2="42734" y2="50684"/>
                        <a14:foregroundMark x1="40156" y1="50195" x2="40156" y2="50195"/>
                        <a14:foregroundMark x1="38672" y1="49219" x2="38672" y2="49219"/>
                        <a14:foregroundMark x1="39141" y1="51270" x2="39141" y2="51270"/>
                        <a14:foregroundMark x1="41953" y1="50684" x2="41953" y2="50684"/>
                        <a14:foregroundMark x1="35938" y1="49902" x2="35938" y2="49902"/>
                        <a14:foregroundMark x1="36719" y1="49219" x2="36719" y2="49219"/>
                        <a14:foregroundMark x1="36953" y1="50195" x2="36953" y2="50195"/>
                        <a14:foregroundMark x1="37656" y1="50781" x2="37656" y2="50781"/>
                        <a14:foregroundMark x1="31641" y1="60254" x2="31641" y2="60254"/>
                        <a14:foregroundMark x1="33203" y1="62012" x2="33203" y2="62012"/>
                        <a14:foregroundMark x1="35234" y1="48730" x2="35234" y2="48730"/>
                        <a14:foregroundMark x1="33594" y1="49023" x2="33594" y2="49023"/>
                        <a14:foregroundMark x1="31875" y1="49219" x2="31875" y2="49219"/>
                        <a14:foregroundMark x1="30391" y1="49316" x2="30391" y2="49316"/>
                        <a14:foregroundMark x1="27891" y1="49219" x2="27891" y2="49219"/>
                        <a14:foregroundMark x1="26484" y1="49805" x2="26484" y2="49805"/>
                        <a14:foregroundMark x1="28828" y1="50195" x2="28828" y2="50195"/>
                        <a14:foregroundMark x1="27422" y1="50391" x2="27422" y2="50391"/>
                        <a14:foregroundMark x1="38672" y1="68555" x2="38672" y2="68555"/>
                        <a14:backgroundMark x1="43203" y1="70703" x2="43203" y2="70703"/>
                        <a14:backgroundMark x1="33672" y1="73633" x2="33672" y2="73633"/>
                        <a14:backgroundMark x1="43125" y1="73828" x2="43125" y2="73828"/>
                        <a14:backgroundMark x1="43125" y1="77832" x2="43125" y2="77832"/>
                        <a14:backgroundMark x1="42891" y1="76758" x2="42891" y2="76758"/>
                        <a14:backgroundMark x1="42969" y1="75488" x2="42969" y2="75488"/>
                        <a14:backgroundMark x1="42891" y1="71875" x2="43125" y2="79688"/>
                        <a14:backgroundMark x1="52344" y1="71875" x2="52344" y2="79883"/>
                        <a14:backgroundMark x1="51953" y1="52734" x2="51953" y2="61328"/>
                        <a14:backgroundMark x1="42734" y1="53027" x2="42734" y2="61133"/>
                        <a14:backgroundMark x1="33438" y1="52832" x2="33438" y2="61035"/>
                        <a14:backgroundMark x1="33828" y1="72656" x2="33828" y2="78516"/>
                        <a14:backgroundMark x1="64844" y1="55273" x2="64844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47070" r="37344" b="17188"/>
          <a:stretch/>
        </p:blipFill>
        <p:spPr bwMode="auto">
          <a:xfrm>
            <a:off x="974333" y="1268760"/>
            <a:ext cx="6838027" cy="486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F0974A0C-B6DD-4882-816F-4F0CE6C3E306}"/>
              </a:ext>
            </a:extLst>
          </p:cNvPr>
          <p:cNvSpPr/>
          <p:nvPr/>
        </p:nvSpPr>
        <p:spPr>
          <a:xfrm>
            <a:off x="6084168" y="6235927"/>
            <a:ext cx="13404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CEPED-UFRGS, 2014</a:t>
            </a:r>
            <a:endParaRPr lang="pt-BR" sz="1100" dirty="0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3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27784" y="476670"/>
            <a:ext cx="63367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2005-2015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20" y="508518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Marco de </a:t>
            </a:r>
            <a:r>
              <a:rPr lang="pt-BR" sz="6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Hyogo</a:t>
            </a: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BC758D3-5856-4E7E-A1AF-1A48C0C7BA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882857"/>
              </p:ext>
            </p:extLst>
          </p:nvPr>
        </p:nvGraphicFramePr>
        <p:xfrm>
          <a:off x="467544" y="1978384"/>
          <a:ext cx="8208912" cy="4413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BC98D0EF-B27E-4107-B4F5-F42ECF9BA394}"/>
              </a:ext>
            </a:extLst>
          </p:cNvPr>
          <p:cNvSpPr/>
          <p:nvPr/>
        </p:nvSpPr>
        <p:spPr>
          <a:xfrm>
            <a:off x="484064" y="1319409"/>
            <a:ext cx="3369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8B2D77"/>
                </a:solidFill>
              </a:rPr>
              <a:t>5 PRIORIDADES DE AÇÃO</a:t>
            </a:r>
          </a:p>
        </p:txBody>
      </p:sp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C98D0EF-B27E-4107-B4F5-F42ECF9BA394}"/>
              </a:ext>
            </a:extLst>
          </p:cNvPr>
          <p:cNvSpPr/>
          <p:nvPr/>
        </p:nvSpPr>
        <p:spPr>
          <a:xfrm>
            <a:off x="484063" y="1268759"/>
            <a:ext cx="325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8B2D77"/>
                </a:solidFill>
              </a:rPr>
              <a:t>RESULTADOS DE HYOGO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0974A0C-B6DD-4882-816F-4F0CE6C3E306}"/>
              </a:ext>
            </a:extLst>
          </p:cNvPr>
          <p:cNvSpPr/>
          <p:nvPr/>
        </p:nvSpPr>
        <p:spPr>
          <a:xfrm>
            <a:off x="1158430" y="6117382"/>
            <a:ext cx="7889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GAR, 2013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187624" y="1884003"/>
            <a:ext cx="6281742" cy="4197976"/>
            <a:chOff x="1187624" y="1884003"/>
            <a:chExt cx="6281742" cy="4197976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A124EE6C-4D08-48E9-94F7-E86B50489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4013" t="19947" r="25588" b="20689"/>
            <a:stretch/>
          </p:blipFill>
          <p:spPr>
            <a:xfrm>
              <a:off x="1187624" y="1884003"/>
              <a:ext cx="6281742" cy="4159820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1187624" y="5527981"/>
              <a:ext cx="6264696" cy="553998"/>
            </a:xfrm>
            <a:prstGeom prst="rect">
              <a:avLst/>
            </a:prstGeom>
            <a:solidFill>
              <a:srgbClr val="E5F2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pt-BR" sz="300" dirty="0" smtClean="0"/>
            </a:p>
            <a:p>
              <a:pPr algn="ctr"/>
              <a:endParaRPr lang="pt-BR" sz="300" dirty="0"/>
            </a:p>
            <a:p>
              <a:pPr algn="ctr"/>
              <a:endParaRPr lang="pt-BR" sz="300" dirty="0" smtClean="0"/>
            </a:p>
            <a:p>
              <a:pPr algn="ctr"/>
              <a:endParaRPr lang="pt-BR" sz="300" dirty="0"/>
            </a:p>
            <a:p>
              <a:pPr algn="ctr"/>
              <a:endParaRPr lang="pt-BR" sz="300" dirty="0" smtClean="0"/>
            </a:p>
            <a:p>
              <a:pPr algn="ctr"/>
              <a:endParaRPr lang="pt-BR" sz="300" dirty="0"/>
            </a:p>
            <a:p>
              <a:pPr algn="ctr"/>
              <a:endParaRPr lang="pt-BR" sz="300" dirty="0" smtClean="0"/>
            </a:p>
            <a:p>
              <a:pPr algn="ctr"/>
              <a:endParaRPr lang="pt-BR" sz="300" dirty="0"/>
            </a:p>
            <a:p>
              <a:pPr algn="ctr"/>
              <a:endParaRPr lang="pt-BR" sz="300" dirty="0" smtClean="0"/>
            </a:p>
            <a:p>
              <a:pPr algn="ctr"/>
              <a:endParaRPr lang="pt-BR" sz="3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 rot="21347635">
              <a:off x="2458129" y="5487168"/>
              <a:ext cx="1164093" cy="553998"/>
            </a:xfrm>
            <a:prstGeom prst="rect">
              <a:avLst/>
            </a:prstGeom>
            <a:solidFill>
              <a:srgbClr val="E5F2FF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000"/>
              </a:lvl1pPr>
            </a:lstStyle>
            <a:p>
              <a:r>
                <a:rPr lang="pt-BR" dirty="0"/>
                <a:t> Identificação </a:t>
              </a:r>
              <a:r>
                <a:rPr lang="pt-BR" dirty="0" smtClean="0"/>
                <a:t>do risco </a:t>
              </a:r>
              <a:r>
                <a:rPr lang="pt-BR" dirty="0"/>
                <a:t>e sistemas </a:t>
              </a:r>
            </a:p>
            <a:p>
              <a:r>
                <a:rPr lang="pt-BR" dirty="0"/>
                <a:t>de alerta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 rot="21282306">
              <a:off x="3659744" y="5489029"/>
              <a:ext cx="967867" cy="400110"/>
            </a:xfrm>
            <a:prstGeom prst="rect">
              <a:avLst/>
            </a:prstGeom>
            <a:solidFill>
              <a:srgbClr val="E5F2FF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000"/>
              </a:lvl1pPr>
            </a:lstStyle>
            <a:p>
              <a:r>
                <a:rPr lang="pt-BR" sz="300" dirty="0"/>
                <a:t> </a:t>
              </a:r>
              <a:r>
                <a:rPr lang="pt-BR" dirty="0" smtClean="0"/>
                <a:t>Conhecimento </a:t>
              </a:r>
              <a:r>
                <a:rPr lang="pt-BR" dirty="0"/>
                <a:t>e </a:t>
              </a:r>
              <a:r>
                <a:rPr lang="pt-BR" dirty="0" smtClean="0"/>
                <a:t>educação</a:t>
              </a:r>
              <a:endParaRPr lang="pt-BR" dirty="0"/>
            </a:p>
          </p:txBody>
        </p:sp>
        <p:sp>
          <p:nvSpPr>
            <p:cNvPr id="16" name="CaixaDeTexto 15"/>
            <p:cNvSpPr txBox="1"/>
            <p:nvPr/>
          </p:nvSpPr>
          <p:spPr>
            <a:xfrm rot="21210931">
              <a:off x="4587534" y="5498302"/>
              <a:ext cx="967867" cy="492443"/>
            </a:xfrm>
            <a:prstGeom prst="rect">
              <a:avLst/>
            </a:prstGeom>
            <a:solidFill>
              <a:srgbClr val="E5F2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00" dirty="0" smtClean="0"/>
                <a:t> </a:t>
              </a:r>
            </a:p>
            <a:p>
              <a:pPr algn="ctr"/>
              <a:r>
                <a:rPr lang="pt-BR" sz="1000" dirty="0" smtClean="0"/>
                <a:t>Risco subjacente</a:t>
              </a:r>
            </a:p>
            <a:p>
              <a:pPr algn="ctr"/>
              <a:endParaRPr lang="pt-BR" sz="300" dirty="0"/>
            </a:p>
          </p:txBody>
        </p:sp>
        <p:sp>
          <p:nvSpPr>
            <p:cNvPr id="17" name="CaixaDeTexto 16"/>
            <p:cNvSpPr txBox="1"/>
            <p:nvPr/>
          </p:nvSpPr>
          <p:spPr>
            <a:xfrm rot="21248100">
              <a:off x="5615798" y="5516469"/>
              <a:ext cx="967867" cy="446276"/>
            </a:xfrm>
            <a:prstGeom prst="rect">
              <a:avLst/>
            </a:prstGeom>
            <a:solidFill>
              <a:srgbClr val="E5F2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00" dirty="0" smtClean="0"/>
                <a:t> </a:t>
              </a:r>
              <a:r>
                <a:rPr lang="pt-BR" sz="1000" dirty="0" smtClean="0"/>
                <a:t>Preparação e resposta</a:t>
              </a:r>
            </a:p>
            <a:p>
              <a:pPr algn="ctr"/>
              <a:endParaRPr lang="pt-BR" sz="300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484453" y="5642237"/>
              <a:ext cx="967867" cy="338554"/>
            </a:xfrm>
            <a:prstGeom prst="rect">
              <a:avLst/>
            </a:prstGeom>
            <a:solidFill>
              <a:srgbClr val="E5F2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 smtClean="0"/>
                <a:t>Prioridades de </a:t>
              </a:r>
              <a:r>
                <a:rPr lang="pt-BR" sz="800" b="1" dirty="0" err="1" smtClean="0"/>
                <a:t>Hyogo</a:t>
              </a:r>
              <a:r>
                <a:rPr lang="pt-BR" sz="800" b="1" dirty="0" smtClean="0"/>
                <a:t> </a:t>
              </a:r>
              <a:endParaRPr lang="pt-BR" sz="800" b="1" dirty="0"/>
            </a:p>
          </p:txBody>
        </p:sp>
        <p:sp>
          <p:nvSpPr>
            <p:cNvPr id="19" name="CaixaDeTexto 18"/>
            <p:cNvSpPr txBox="1"/>
            <p:nvPr/>
          </p:nvSpPr>
          <p:spPr>
            <a:xfrm rot="16200000">
              <a:off x="106722" y="3037980"/>
              <a:ext cx="2408026" cy="246221"/>
            </a:xfrm>
            <a:prstGeom prst="rect">
              <a:avLst/>
            </a:prstGeom>
            <a:solidFill>
              <a:srgbClr val="E5F2FF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000"/>
              </a:lvl1pPr>
            </a:lstStyle>
            <a:p>
              <a:r>
                <a:rPr lang="pt-BR" b="1" dirty="0" smtClean="0"/>
                <a:t>Pontuação média do progresso</a:t>
              </a:r>
              <a:endParaRPr lang="pt-BR" b="1" dirty="0"/>
            </a:p>
          </p:txBody>
        </p:sp>
        <p:sp>
          <p:nvSpPr>
            <p:cNvPr id="13" name="CaixaDeTexto 12"/>
            <p:cNvSpPr txBox="1"/>
            <p:nvPr/>
          </p:nvSpPr>
          <p:spPr>
            <a:xfrm rot="21241525">
              <a:off x="1402690" y="5504304"/>
              <a:ext cx="1164093" cy="553998"/>
            </a:xfrm>
            <a:prstGeom prst="rect">
              <a:avLst/>
            </a:prstGeom>
            <a:solidFill>
              <a:srgbClr val="E5F2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/>
                <a:t> Governança e organização institucional</a:t>
              </a:r>
              <a:endParaRPr lang="pt-BR" sz="1000" dirty="0"/>
            </a:p>
          </p:txBody>
        </p:sp>
      </p:grp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6741368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37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27784" y="476670"/>
            <a:ext cx="63367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2015-2030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20" y="508518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Marco de Sendai</a:t>
            </a: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BC758D3-5856-4E7E-A1AF-1A48C0C7BA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154089"/>
              </p:ext>
            </p:extLst>
          </p:nvPr>
        </p:nvGraphicFramePr>
        <p:xfrm>
          <a:off x="467544" y="1978384"/>
          <a:ext cx="8208912" cy="4413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BC98D0EF-B27E-4107-B4F5-F42ECF9BA394}"/>
              </a:ext>
            </a:extLst>
          </p:cNvPr>
          <p:cNvSpPr/>
          <p:nvPr/>
        </p:nvSpPr>
        <p:spPr>
          <a:xfrm>
            <a:off x="484064" y="1319409"/>
            <a:ext cx="3369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8B2D77"/>
                </a:solidFill>
              </a:rPr>
              <a:t>4 PRIORIDADES DE AÇÃO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4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C98D0EF-B27E-4107-B4F5-F42ECF9BA394}"/>
              </a:ext>
            </a:extLst>
          </p:cNvPr>
          <p:cNvSpPr/>
          <p:nvPr/>
        </p:nvSpPr>
        <p:spPr>
          <a:xfrm>
            <a:off x="994856" y="1455167"/>
            <a:ext cx="2929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8B2D77"/>
                </a:solidFill>
              </a:rPr>
              <a:t>AVANÇOS DE SENDAI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27AB52C-77E8-4018-8247-05B661BAB09B}"/>
              </a:ext>
            </a:extLst>
          </p:cNvPr>
          <p:cNvSpPr/>
          <p:nvPr/>
        </p:nvSpPr>
        <p:spPr>
          <a:xfrm>
            <a:off x="1033205" y="2060848"/>
            <a:ext cx="7499235" cy="330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30000"/>
              </a:lnSpc>
            </a:pPr>
            <a:r>
              <a:rPr lang="pt-BR" dirty="0"/>
              <a:t>• Mudança de foco: reduzir riscos de desastres e não mais perdas por desastres;</a:t>
            </a:r>
          </a:p>
          <a:p>
            <a:pPr marL="266700" indent="-266700">
              <a:lnSpc>
                <a:spcPct val="130000"/>
              </a:lnSpc>
            </a:pPr>
            <a:r>
              <a:rPr lang="pt-BR" dirty="0"/>
              <a:t>• Compreender e abordar fatores criadores de risco (atuais e futuros);</a:t>
            </a:r>
          </a:p>
          <a:p>
            <a:pPr marL="266700" indent="-266700">
              <a:lnSpc>
                <a:spcPct val="130000"/>
              </a:lnSpc>
            </a:pPr>
            <a:r>
              <a:rPr lang="pt-BR" dirty="0"/>
              <a:t>• Mudança de “o que fazer?” para “como fazer?”;</a:t>
            </a:r>
          </a:p>
          <a:p>
            <a:pPr marL="266700" indent="-266700">
              <a:lnSpc>
                <a:spcPct val="130000"/>
              </a:lnSpc>
            </a:pPr>
            <a:r>
              <a:rPr lang="pt-BR" dirty="0"/>
              <a:t>• Escopo inclui ameaças extensivas, de pequena escala, tecnológicas e biológicas;</a:t>
            </a:r>
          </a:p>
          <a:p>
            <a:pPr marL="266700" indent="-266700">
              <a:lnSpc>
                <a:spcPct val="130000"/>
              </a:lnSpc>
            </a:pPr>
            <a:r>
              <a:rPr lang="pt-BR" dirty="0"/>
              <a:t>• Conjunto de metas globais e princípios orientadores;</a:t>
            </a:r>
          </a:p>
          <a:p>
            <a:pPr marL="266700" indent="-266700">
              <a:lnSpc>
                <a:spcPct val="130000"/>
              </a:lnSpc>
            </a:pPr>
            <a:r>
              <a:rPr lang="pt-BR" dirty="0"/>
              <a:t>• Responsabilidade para a RRD compartilhada com partes interessadas;</a:t>
            </a:r>
          </a:p>
          <a:p>
            <a:pPr marL="266700" indent="-266700">
              <a:lnSpc>
                <a:spcPct val="130000"/>
              </a:lnSpc>
            </a:pPr>
            <a:r>
              <a:rPr lang="pt-BR" dirty="0"/>
              <a:t>• Mobilização de investimentos sensíveis ao risco.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ECA10C6-9DC3-4F00-9D3F-03317C156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9" b="91912" l="9559" r="91912">
                        <a14:foregroundMark x1="46324" y1="15441" x2="46324" y2="15441"/>
                        <a14:foregroundMark x1="89706" y1="55147" x2="89706" y2="55147"/>
                        <a14:foregroundMark x1="87500" y1="73529" x2="87500" y2="73529"/>
                        <a14:foregroundMark x1="53676" y1="90441" x2="53676" y2="90441"/>
                        <a14:foregroundMark x1="53676" y1="92647" x2="53676" y2="92647"/>
                        <a14:foregroundMark x1="91912" y1="57353" x2="91912" y2="57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031" y="1455167"/>
            <a:ext cx="417577" cy="405755"/>
          </a:xfrm>
          <a:prstGeom prst="rect">
            <a:avLst/>
          </a:prstGeom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9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C98D0EF-B27E-4107-B4F5-F42ECF9BA394}"/>
              </a:ext>
            </a:extLst>
          </p:cNvPr>
          <p:cNvSpPr/>
          <p:nvPr/>
        </p:nvSpPr>
        <p:spPr>
          <a:xfrm>
            <a:off x="1052557" y="1609634"/>
            <a:ext cx="23673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8B2D77"/>
                </a:solidFill>
              </a:rPr>
              <a:t>IMPORTANTE!!!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27AB52C-77E8-4018-8247-05B661BAB09B}"/>
              </a:ext>
            </a:extLst>
          </p:cNvPr>
          <p:cNvSpPr/>
          <p:nvPr/>
        </p:nvSpPr>
        <p:spPr>
          <a:xfrm>
            <a:off x="977069" y="2276872"/>
            <a:ext cx="7267339" cy="258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30000"/>
              </a:lnSpc>
            </a:pPr>
            <a:r>
              <a:rPr lang="pt-BR" dirty="0"/>
              <a:t>• Desastres não são naturais;</a:t>
            </a:r>
          </a:p>
          <a:p>
            <a:pPr marL="266700" indent="-266700">
              <a:lnSpc>
                <a:spcPct val="130000"/>
              </a:lnSpc>
            </a:pPr>
            <a:r>
              <a:rPr lang="pt-BR" dirty="0"/>
              <a:t>• Todos vivemos sob risco. Qual o risco aceitável?</a:t>
            </a:r>
          </a:p>
          <a:p>
            <a:pPr marL="266700" indent="-266700">
              <a:lnSpc>
                <a:spcPct val="130000"/>
              </a:lnSpc>
            </a:pPr>
            <a:r>
              <a:rPr lang="pt-BR" dirty="0"/>
              <a:t>• Desastres x desigualdade social;</a:t>
            </a:r>
          </a:p>
          <a:p>
            <a:pPr marL="266700" indent="-266700">
              <a:lnSpc>
                <a:spcPct val="130000"/>
              </a:lnSpc>
            </a:pPr>
            <a:r>
              <a:rPr lang="pt-BR" dirty="0"/>
              <a:t>• Mudança de foco: reduzir riscos de desastres e não mais perdas por desastres;</a:t>
            </a:r>
          </a:p>
          <a:p>
            <a:pPr marL="266700" indent="-266700">
              <a:lnSpc>
                <a:spcPct val="130000"/>
              </a:lnSpc>
            </a:pPr>
            <a:r>
              <a:rPr lang="pt-BR" dirty="0"/>
              <a:t>• Planos de ações nacionais e locais até 2020;</a:t>
            </a:r>
          </a:p>
          <a:p>
            <a:pPr marL="266700" indent="-266700">
              <a:lnSpc>
                <a:spcPct val="130000"/>
              </a:lnSpc>
            </a:pPr>
            <a:r>
              <a:rPr lang="pt-BR" dirty="0"/>
              <a:t>• Ações proativas e não reativas.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667" l="820" r="97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6" y="1686869"/>
            <a:ext cx="369132" cy="33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039141" y="6309320"/>
            <a:ext cx="298924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99" y="6064483"/>
            <a:ext cx="509689" cy="46086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BA56BF7-2CC7-408C-AE14-E81F40778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6976" t="24788" r="27893" b="219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F312FE8-9E92-4519-9A8D-5D4A63A591E3}"/>
              </a:ext>
            </a:extLst>
          </p:cNvPr>
          <p:cNvGrpSpPr/>
          <p:nvPr/>
        </p:nvGrpSpPr>
        <p:grpSpPr>
          <a:xfrm>
            <a:off x="0" y="0"/>
            <a:ext cx="9144000" cy="980728"/>
            <a:chOff x="-190500" y="6093296"/>
            <a:chExt cx="9334500" cy="764704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9726632-EFBD-45D7-9946-598FB01FD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57047" r="24257" b="37487"/>
            <a:stretch/>
          </p:blipFill>
          <p:spPr bwMode="auto">
            <a:xfrm>
              <a:off x="-190500" y="6093296"/>
              <a:ext cx="933450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EAE89B0C-FF2C-4C66-AC7B-CAD0077223A4}"/>
                </a:ext>
              </a:extLst>
            </p:cNvPr>
            <p:cNvSpPr/>
            <p:nvPr/>
          </p:nvSpPr>
          <p:spPr>
            <a:xfrm>
              <a:off x="2051720" y="6273373"/>
              <a:ext cx="5256584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DA11CDC-6010-41C3-AA74-6D11B2C430EF}"/>
                </a:ext>
              </a:extLst>
            </p:cNvPr>
            <p:cNvSpPr txBox="1"/>
            <p:nvPr/>
          </p:nvSpPr>
          <p:spPr>
            <a:xfrm>
              <a:off x="2627784" y="6320227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345767" y="126876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741368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824860" y="2673621"/>
            <a:ext cx="77795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dirty="0"/>
              <a:t>• </a:t>
            </a:r>
            <a:r>
              <a:rPr lang="pt-BR" dirty="0" smtClean="0"/>
              <a:t>Compreender </a:t>
            </a:r>
            <a:r>
              <a:rPr lang="pt-BR" dirty="0"/>
              <a:t>o PANORAMA da problemática envolvendo riscos e desastres nas cidades;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Entender os ELEMENTOS básicos que compõe a noção de risco;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 smtClean="0"/>
              <a:t>• Compreender </a:t>
            </a:r>
            <a:r>
              <a:rPr lang="pt-BR" dirty="0"/>
              <a:t>os MOTIVOS e as CAUSAS do porquê as cidades estão em risco</a:t>
            </a:r>
            <a:r>
              <a:rPr lang="pt-BR" dirty="0" smtClean="0"/>
              <a:t>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 smtClean="0"/>
              <a:t>• Compreender as tendências globais do RRD;</a:t>
            </a:r>
            <a:endParaRPr lang="pt-BR" dirty="0"/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Entender a evolução histórica da RRD no </a:t>
            </a:r>
            <a:r>
              <a:rPr lang="pt-BR" dirty="0" smtClean="0"/>
              <a:t>mundo: Marcos de Sendai e </a:t>
            </a:r>
            <a:r>
              <a:rPr lang="pt-BR" dirty="0" err="1" smtClean="0"/>
              <a:t>Hyogo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731303" y="1866310"/>
            <a:ext cx="3624673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4763"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desta aula você será capaz de: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743"/>
            <a:ext cx="462496" cy="4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8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27784" y="476669"/>
            <a:ext cx="63367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Inicialmente...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4437115"/>
            <a:ext cx="69847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Compreensão do  </a:t>
            </a: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RISCO </a:t>
            </a:r>
          </a:p>
        </p:txBody>
      </p:sp>
    </p:spTree>
    <p:extLst>
      <p:ext uri="{BB962C8B-B14F-4D97-AF65-F5344CB8AC3E}">
        <p14:creationId xmlns:p14="http://schemas.microsoft.com/office/powerpoint/2010/main" val="12917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ágono 2"/>
          <p:cNvSpPr/>
          <p:nvPr/>
        </p:nvSpPr>
        <p:spPr>
          <a:xfrm rot="10800000">
            <a:off x="3849830" y="2852033"/>
            <a:ext cx="5114292" cy="1385363"/>
          </a:xfrm>
          <a:prstGeom prst="homePlate">
            <a:avLst/>
          </a:prstGeom>
          <a:solidFill>
            <a:srgbClr val="D5E9C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C755F73-CAF0-4603-A073-5195D72A3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862206"/>
              </p:ext>
            </p:extLst>
          </p:nvPr>
        </p:nvGraphicFramePr>
        <p:xfrm>
          <a:off x="-921524" y="21496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9" y="26065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43508" y="1311154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ELEMENTOS DO RISCO: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989434" y="6033768"/>
            <a:ext cx="290304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0488" indent="85725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Outras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definições de risco também são aceitas. Veja mais no material da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A3!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435471" y="2947284"/>
            <a:ext cx="4487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Esses elementos não são estáticos e podem ser melhorados, dependendo da capacidade institucional e individual para lidar e/ou agir para </a:t>
            </a:r>
            <a:r>
              <a:rPr lang="pt-BR" b="1" dirty="0">
                <a:solidFill>
                  <a:srgbClr val="7030A0"/>
                </a:solidFill>
              </a:rPr>
              <a:t>reduzir o risco </a:t>
            </a:r>
            <a:r>
              <a:rPr lang="pt-BR" dirty="0"/>
              <a:t>e </a:t>
            </a:r>
            <a:r>
              <a:rPr lang="pt-BR" b="1" dirty="0">
                <a:solidFill>
                  <a:srgbClr val="7030A0"/>
                </a:solidFill>
              </a:rPr>
              <a:t>aumentar a resiliência</a:t>
            </a:r>
            <a:r>
              <a:rPr lang="pt-BR" dirty="0"/>
              <a:t>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877272"/>
            <a:ext cx="389169" cy="40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6741368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26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27784" y="476669"/>
            <a:ext cx="63367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Mas afinal...</a:t>
            </a:r>
          </a:p>
        </p:txBody>
      </p:sp>
      <p:sp>
        <p:nvSpPr>
          <p:cNvPr id="2" name="Retângulo 1"/>
          <p:cNvSpPr/>
          <p:nvPr/>
        </p:nvSpPr>
        <p:spPr>
          <a:xfrm>
            <a:off x="35496" y="4437115"/>
            <a:ext cx="84249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Por que as CIDADES estão em  </a:t>
            </a: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RISCO</a:t>
            </a: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95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9" y="26065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44016" y="1340768"/>
            <a:ext cx="88924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URBANIZAÇÃO RÁPIDA </a:t>
            </a:r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Mais de 50% da população mundial reside em áreas urbanas e até 2050 esse numero deverá aumentar para 66%;</a:t>
            </a:r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Urbanização rápida aliada a falta ações de planejamento e uso do solo pressionam a terra e os serviços, levando novas populações a se instalarem em áreas propensas a riscos. </a:t>
            </a:r>
          </a:p>
          <a:p>
            <a:pPr marL="354004" indent="-177796">
              <a:lnSpc>
                <a:spcPct val="150000"/>
              </a:lnSpc>
            </a:pPr>
            <a:endParaRPr lang="pt-BR" sz="600" dirty="0"/>
          </a:p>
          <a:p>
            <a:pPr marL="285750" indent="-285750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QUEM PAGA O </a:t>
            </a:r>
            <a:r>
              <a:rPr lang="pt-BR" b="1" dirty="0" smtClean="0"/>
              <a:t>PREÇO?</a:t>
            </a:r>
            <a:endParaRPr lang="pt-BR" b="1" dirty="0"/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Particularmente aqueles que vivem em assentamentos informais, são afetados desproporcionalmente por perigos e muitas vezes não possuem recursos para se recuperar de desastres;</a:t>
            </a:r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Desigualdade e exclusão social gerada pela falta de oportunidades igualitárias limitam </a:t>
            </a:r>
          </a:p>
          <a:p>
            <a:pPr marL="187325" defTabSz="914400">
              <a:lnSpc>
                <a:spcPct val="150000"/>
              </a:lnSpc>
            </a:pPr>
            <a:r>
              <a:rPr lang="pt-BR" dirty="0"/>
              <a:t>     as alternativas de habitação e mobilidade.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E058DF6-DC6C-4BFF-8507-C2E9AB46B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9" b="91912" l="9559" r="91912">
                        <a14:foregroundMark x1="46324" y1="15441" x2="46324" y2="15441"/>
                        <a14:foregroundMark x1="89706" y1="55147" x2="89706" y2="55147"/>
                        <a14:foregroundMark x1="87500" y1="73529" x2="87500" y2="73529"/>
                        <a14:foregroundMark x1="53676" y1="90441" x2="53676" y2="90441"/>
                        <a14:foregroundMark x1="53676" y1="92647" x2="53676" y2="92647"/>
                        <a14:foregroundMark x1="91912" y1="57353" x2="91912" y2="57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6769" y="1315795"/>
            <a:ext cx="426114" cy="414050"/>
          </a:xfrm>
          <a:prstGeom prst="rect">
            <a:avLst/>
          </a:prstGeom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741368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04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9" y="26065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79512" y="1412776"/>
            <a:ext cx="9001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 INFRAESTRUTURA</a:t>
            </a:r>
          </a:p>
          <a:p>
            <a:pPr>
              <a:lnSpc>
                <a:spcPct val="150000"/>
              </a:lnSpc>
            </a:pPr>
            <a:endParaRPr lang="pt-BR" sz="600" dirty="0" smtClean="0"/>
          </a:p>
          <a:p>
            <a:pPr>
              <a:lnSpc>
                <a:spcPct val="150000"/>
              </a:lnSpc>
            </a:pPr>
            <a:endParaRPr lang="pt-BR" sz="600" dirty="0"/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De acordo com a Organização de Cooperação e Desenvolvimento Econômico (OCDE, 2007), os governos terão que gastar aproximadamente US $ 71 trilhões até 2030 para fornecer </a:t>
            </a:r>
            <a:r>
              <a:rPr lang="pt-BR" dirty="0" err="1"/>
              <a:t>infra-estrutura</a:t>
            </a:r>
            <a:r>
              <a:rPr lang="pt-BR" dirty="0"/>
              <a:t> adequada para eletricidade, transporte rodoviário e ferroviário, telecomunicações e água em todo o mundo, inclusive em Países desenvolvidos para sustentar a urbanização e o crescimento populacional. </a:t>
            </a:r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600" dirty="0"/>
          </a:p>
          <a:p>
            <a:pPr marL="473075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Os governos locais geralmente não possuem recursos para impor códigos e padrões de construção e para emitir licenças de forma oportuna e econômica; essa situação contribuiu para a construção ilegal de habitação ilegal. </a:t>
            </a:r>
          </a:p>
          <a:p>
            <a:pPr>
              <a:lnSpc>
                <a:spcPct val="150000"/>
              </a:lnSpc>
            </a:pPr>
            <a:endParaRPr lang="pt-BR" b="1" dirty="0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E058DF6-DC6C-4BFF-8507-C2E9AB46BF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59" b="91912" l="9559" r="91912">
                        <a14:foregroundMark x1="46324" y1="15441" x2="46324" y2="15441"/>
                        <a14:foregroundMark x1="89706" y1="55147" x2="89706" y2="55147"/>
                        <a14:foregroundMark x1="87500" y1="73529" x2="87500" y2="73529"/>
                        <a14:foregroundMark x1="53676" y1="90441" x2="53676" y2="90441"/>
                        <a14:foregroundMark x1="53676" y1="92647" x2="53676" y2="92647"/>
                        <a14:foregroundMark x1="91912" y1="57353" x2="91912" y2="573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6769" y="1315795"/>
            <a:ext cx="426114" cy="414050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741368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72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9" y="26065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6CAF958-249B-4F26-9D35-9E56470EFDA2}"/>
              </a:ext>
            </a:extLst>
          </p:cNvPr>
          <p:cNvSpPr/>
          <p:nvPr/>
        </p:nvSpPr>
        <p:spPr>
          <a:xfrm>
            <a:off x="378904" y="1319412"/>
            <a:ext cx="8386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As áreas urbanas da Ásia, seguidas por África e as regiões da América Latina e do </a:t>
            </a:r>
            <a:r>
              <a:rPr lang="pt-BR" dirty="0" smtClean="0"/>
              <a:t>Caribe </a:t>
            </a:r>
            <a:r>
              <a:rPr lang="pt-BR" dirty="0"/>
              <a:t>foram as mais afetadas por desastres ocorridos entre 1985 e 2015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AE19751-4C25-4506-91CB-045121EB4E46}"/>
              </a:ext>
            </a:extLst>
          </p:cNvPr>
          <p:cNvSpPr/>
          <p:nvPr/>
        </p:nvSpPr>
        <p:spPr>
          <a:xfrm>
            <a:off x="576064" y="587727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UN-DESA, EM-DAT, CRED</a:t>
            </a:r>
            <a:endParaRPr lang="pt-BR" sz="1100" dirty="0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539552" y="2357644"/>
            <a:ext cx="8259189" cy="3447620"/>
            <a:chOff x="505912" y="2357644"/>
            <a:chExt cx="8259189" cy="3447620"/>
          </a:xfrm>
        </p:grpSpPr>
        <p:grpSp>
          <p:nvGrpSpPr>
            <p:cNvPr id="29" name="Grupo 28"/>
            <p:cNvGrpSpPr/>
            <p:nvPr/>
          </p:nvGrpSpPr>
          <p:grpSpPr>
            <a:xfrm>
              <a:off x="505912" y="2357644"/>
              <a:ext cx="8259189" cy="3447620"/>
              <a:chOff x="539552" y="2437168"/>
              <a:chExt cx="8259189" cy="3447620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0" t="20982" r="1292" b="4879"/>
              <a:stretch/>
            </p:blipFill>
            <p:spPr bwMode="auto">
              <a:xfrm>
                <a:off x="540489" y="2437168"/>
                <a:ext cx="8258252" cy="34476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" name="Grupo 30"/>
              <p:cNvGrpSpPr/>
              <p:nvPr/>
            </p:nvGrpSpPr>
            <p:grpSpPr>
              <a:xfrm>
                <a:off x="539552" y="2564904"/>
                <a:ext cx="449617" cy="2592288"/>
                <a:chOff x="539552" y="2564904"/>
                <a:chExt cx="449617" cy="2592288"/>
              </a:xfrm>
            </p:grpSpPr>
            <p:sp>
              <p:nvSpPr>
                <p:cNvPr id="43" name="CaixaDeTexto 42"/>
                <p:cNvSpPr txBox="1"/>
                <p:nvPr/>
              </p:nvSpPr>
              <p:spPr>
                <a:xfrm>
                  <a:off x="539552" y="2564904"/>
                  <a:ext cx="448680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000" dirty="0" smtClean="0"/>
                    <a:t>500</a:t>
                  </a:r>
                  <a:endParaRPr lang="pt-BR" sz="1000" dirty="0"/>
                </a:p>
              </p:txBody>
            </p:sp>
            <p:sp>
              <p:nvSpPr>
                <p:cNvPr id="44" name="CaixaDeTexto 43"/>
                <p:cNvSpPr txBox="1"/>
                <p:nvPr/>
              </p:nvSpPr>
              <p:spPr>
                <a:xfrm>
                  <a:off x="540489" y="3038763"/>
                  <a:ext cx="448680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000" dirty="0"/>
                    <a:t>4</a:t>
                  </a:r>
                  <a:r>
                    <a:rPr lang="pt-BR" sz="1000" dirty="0" smtClean="0"/>
                    <a:t>00</a:t>
                  </a:r>
                  <a:endParaRPr lang="pt-BR" sz="1000" dirty="0"/>
                </a:p>
              </p:txBody>
            </p:sp>
            <p:sp>
              <p:nvSpPr>
                <p:cNvPr id="45" name="CaixaDeTexto 44"/>
                <p:cNvSpPr txBox="1"/>
                <p:nvPr/>
              </p:nvSpPr>
              <p:spPr>
                <a:xfrm>
                  <a:off x="540489" y="3501008"/>
                  <a:ext cx="448680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000" dirty="0"/>
                    <a:t>3</a:t>
                  </a:r>
                  <a:r>
                    <a:rPr lang="pt-BR" sz="1000" dirty="0" smtClean="0"/>
                    <a:t>00</a:t>
                  </a:r>
                  <a:endParaRPr lang="pt-BR" sz="1000" dirty="0"/>
                </a:p>
              </p:txBody>
            </p:sp>
            <p:sp>
              <p:nvSpPr>
                <p:cNvPr id="46" name="CaixaDeTexto 45"/>
                <p:cNvSpPr txBox="1"/>
                <p:nvPr/>
              </p:nvSpPr>
              <p:spPr>
                <a:xfrm>
                  <a:off x="539552" y="3933056"/>
                  <a:ext cx="448680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000" dirty="0"/>
                    <a:t>2</a:t>
                  </a:r>
                  <a:r>
                    <a:rPr lang="pt-BR" sz="1000" dirty="0" smtClean="0"/>
                    <a:t>00</a:t>
                  </a:r>
                  <a:endParaRPr lang="pt-BR" sz="1000" dirty="0"/>
                </a:p>
              </p:txBody>
            </p:sp>
            <p:sp>
              <p:nvSpPr>
                <p:cNvPr id="47" name="CaixaDeTexto 46"/>
                <p:cNvSpPr txBox="1"/>
                <p:nvPr/>
              </p:nvSpPr>
              <p:spPr>
                <a:xfrm>
                  <a:off x="540489" y="4437112"/>
                  <a:ext cx="448680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000" dirty="0"/>
                    <a:t>1</a:t>
                  </a:r>
                  <a:r>
                    <a:rPr lang="pt-BR" sz="1000" dirty="0" smtClean="0"/>
                    <a:t>00</a:t>
                  </a:r>
                  <a:endParaRPr lang="pt-BR" sz="1000" dirty="0"/>
                </a:p>
              </p:txBody>
            </p:sp>
            <p:sp>
              <p:nvSpPr>
                <p:cNvPr id="48" name="CaixaDeTexto 47"/>
                <p:cNvSpPr txBox="1"/>
                <p:nvPr/>
              </p:nvSpPr>
              <p:spPr>
                <a:xfrm>
                  <a:off x="539552" y="4910971"/>
                  <a:ext cx="448680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000" dirty="0" smtClean="0"/>
                    <a:t>  0</a:t>
                  </a:r>
                  <a:endParaRPr lang="pt-BR" sz="1000" dirty="0"/>
                </a:p>
              </p:txBody>
            </p:sp>
          </p:grpSp>
          <p:sp>
            <p:nvSpPr>
              <p:cNvPr id="32" name="CaixaDeTexto 31"/>
              <p:cNvSpPr txBox="1"/>
              <p:nvPr/>
            </p:nvSpPr>
            <p:spPr>
              <a:xfrm>
                <a:off x="1259632" y="5186481"/>
                <a:ext cx="1080120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 Hidrológico</a:t>
                </a:r>
                <a:endParaRPr lang="pt-BR" sz="1000" dirty="0"/>
              </a:p>
            </p:txBody>
          </p:sp>
          <p:sp>
            <p:nvSpPr>
              <p:cNvPr id="33" name="CaixaDeTexto 32"/>
              <p:cNvSpPr txBox="1"/>
              <p:nvPr/>
            </p:nvSpPr>
            <p:spPr>
              <a:xfrm>
                <a:off x="2699792" y="5199003"/>
                <a:ext cx="1224136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 Meteorológico</a:t>
                </a:r>
                <a:endParaRPr lang="pt-BR" sz="1000" dirty="0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4211960" y="5199003"/>
                <a:ext cx="1224136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00" dirty="0" smtClean="0"/>
                  <a:t>Geofísico</a:t>
                </a:r>
                <a:endParaRPr lang="pt-BR" sz="1000" dirty="0"/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5724128" y="5199003"/>
                <a:ext cx="1224136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00" dirty="0" smtClean="0"/>
                  <a:t>Climatológico</a:t>
                </a:r>
                <a:endParaRPr lang="pt-BR" sz="1000" dirty="0"/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7164288" y="5199003"/>
                <a:ext cx="1224136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00" dirty="0" smtClean="0"/>
                  <a:t>Biológico</a:t>
                </a:r>
                <a:endParaRPr lang="pt-BR" sz="1000" dirty="0"/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>
                <a:off x="1151620" y="5638567"/>
                <a:ext cx="612068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África</a:t>
                </a:r>
                <a:endParaRPr lang="pt-BR" sz="1000" dirty="0"/>
              </a:p>
            </p:txBody>
          </p:sp>
          <p:sp>
            <p:nvSpPr>
              <p:cNvPr id="38" name="CaixaDeTexto 37"/>
              <p:cNvSpPr txBox="1"/>
              <p:nvPr/>
            </p:nvSpPr>
            <p:spPr>
              <a:xfrm>
                <a:off x="1907704" y="5638567"/>
                <a:ext cx="504056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Ásia</a:t>
                </a:r>
                <a:endParaRPr lang="pt-BR" sz="1000" dirty="0"/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2591780" y="5638567"/>
                <a:ext cx="684076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Europa</a:t>
                </a:r>
                <a:endParaRPr lang="pt-BR" sz="1000" dirty="0"/>
              </a:p>
            </p:txBody>
          </p:sp>
          <p:sp>
            <p:nvSpPr>
              <p:cNvPr id="40" name="CaixaDeTexto 39"/>
              <p:cNvSpPr txBox="1"/>
              <p:nvPr/>
            </p:nvSpPr>
            <p:spPr>
              <a:xfrm>
                <a:off x="3491880" y="5638567"/>
                <a:ext cx="2520280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América Latina e Caribe</a:t>
                </a:r>
                <a:endParaRPr lang="pt-BR" sz="1000" dirty="0"/>
              </a:p>
            </p:txBody>
          </p:sp>
          <p:sp>
            <p:nvSpPr>
              <p:cNvPr id="41" name="CaixaDeTexto 40"/>
              <p:cNvSpPr txBox="1"/>
              <p:nvPr/>
            </p:nvSpPr>
            <p:spPr>
              <a:xfrm>
                <a:off x="6278461" y="5622287"/>
                <a:ext cx="1173859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América do Norte</a:t>
                </a:r>
                <a:endParaRPr lang="pt-BR" sz="1000" dirty="0"/>
              </a:p>
            </p:txBody>
          </p:sp>
          <p:sp>
            <p:nvSpPr>
              <p:cNvPr id="42" name="CaixaDeTexto 41"/>
              <p:cNvSpPr txBox="1"/>
              <p:nvPr/>
            </p:nvSpPr>
            <p:spPr>
              <a:xfrm>
                <a:off x="7521201" y="5589240"/>
                <a:ext cx="939231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</a:t>
                </a:r>
                <a:endParaRPr lang="pt-BR" sz="1000" dirty="0"/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94" t="90008" r="3468" b="3052"/>
            <a:stretch/>
          </p:blipFill>
          <p:spPr bwMode="auto">
            <a:xfrm>
              <a:off x="4860032" y="5517232"/>
              <a:ext cx="262752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CaixaDeTexto 49"/>
            <p:cNvSpPr txBox="1"/>
            <p:nvPr/>
          </p:nvSpPr>
          <p:spPr>
            <a:xfrm>
              <a:off x="5267861" y="5559043"/>
              <a:ext cx="1176347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 América do Norte</a:t>
              </a:r>
              <a:endParaRPr lang="pt-BR" sz="1000" dirty="0"/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6636013" y="5542762"/>
              <a:ext cx="1176347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 Oceania</a:t>
              </a:r>
              <a:endParaRPr lang="pt-BR" sz="1000" dirty="0"/>
            </a:p>
          </p:txBody>
        </p:sp>
      </p:grp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0" y="6741368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18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9" y="260650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B12CF26-5D68-4538-9D29-EFFF8ED9F5A8}"/>
              </a:ext>
            </a:extLst>
          </p:cNvPr>
          <p:cNvSpPr/>
          <p:nvPr/>
        </p:nvSpPr>
        <p:spPr>
          <a:xfrm>
            <a:off x="395536" y="5733256"/>
            <a:ext cx="21178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UN-DESA (2010), UN-DESA (2011)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4B6AABF-7639-44D7-B8EA-E96F07E07B90}"/>
              </a:ext>
            </a:extLst>
          </p:cNvPr>
          <p:cNvSpPr/>
          <p:nvPr/>
        </p:nvSpPr>
        <p:spPr>
          <a:xfrm>
            <a:off x="233772" y="1410808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Tendências e estimativas de urbanização nas principais regiões </a:t>
            </a:r>
            <a:endParaRPr lang="pt-BR" dirty="0" smtClean="0"/>
          </a:p>
          <a:p>
            <a:pPr algn="ctr"/>
            <a:r>
              <a:rPr lang="pt-BR" dirty="0" smtClean="0"/>
              <a:t>do </a:t>
            </a:r>
            <a:r>
              <a:rPr lang="pt-BR" dirty="0"/>
              <a:t>mundo </a:t>
            </a:r>
            <a:r>
              <a:rPr lang="pt-BR" dirty="0" smtClean="0"/>
              <a:t>(</a:t>
            </a:r>
            <a:r>
              <a:rPr lang="pt-BR" dirty="0"/>
              <a:t>em %) de 1950 a 2050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395536" y="2492896"/>
            <a:ext cx="8352928" cy="3184483"/>
            <a:chOff x="206685" y="2348880"/>
            <a:chExt cx="8503364" cy="3328499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11F22764-F65F-452C-9D5D-0F5386F93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77" t="2903" r="877" b="4873"/>
            <a:stretch/>
          </p:blipFill>
          <p:spPr>
            <a:xfrm>
              <a:off x="206685" y="2348880"/>
              <a:ext cx="8503364" cy="332849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" name="Grupo 1"/>
            <p:cNvGrpSpPr/>
            <p:nvPr/>
          </p:nvGrpSpPr>
          <p:grpSpPr>
            <a:xfrm>
              <a:off x="6300192" y="3038763"/>
              <a:ext cx="2315083" cy="2046421"/>
              <a:chOff x="6300192" y="3038763"/>
              <a:chExt cx="2315083" cy="2046421"/>
            </a:xfrm>
          </p:grpSpPr>
          <p:sp>
            <p:nvSpPr>
              <p:cNvPr id="12" name="CaixaDeTexto 11"/>
              <p:cNvSpPr txBox="1"/>
              <p:nvPr/>
            </p:nvSpPr>
            <p:spPr>
              <a:xfrm>
                <a:off x="6336196" y="3038763"/>
                <a:ext cx="612068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Mundo</a:t>
                </a:r>
                <a:endParaRPr lang="pt-BR" sz="1000" dirty="0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6336196" y="3326795"/>
                <a:ext cx="612068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África</a:t>
                </a:r>
                <a:endParaRPr lang="pt-BR" sz="1000" dirty="0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6336196" y="3614827"/>
                <a:ext cx="612068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Ásia</a:t>
                </a:r>
                <a:endParaRPr lang="pt-BR" sz="1000" dirty="0"/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6336196" y="3902966"/>
                <a:ext cx="612068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Europa</a:t>
                </a:r>
                <a:endParaRPr lang="pt-BR" sz="1000" dirty="0"/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6300192" y="4221088"/>
                <a:ext cx="2304256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 América Latina e Caribe</a:t>
                </a:r>
                <a:endParaRPr lang="pt-BR" sz="1000" dirty="0"/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6311019" y="4550931"/>
                <a:ext cx="2304256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 América do Norte</a:t>
                </a:r>
                <a:endParaRPr lang="pt-BR" sz="1000" dirty="0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6300192" y="4838963"/>
                <a:ext cx="2304256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  Oceania</a:t>
                </a:r>
                <a:endParaRPr lang="pt-BR" sz="1000" dirty="0"/>
              </a:p>
            </p:txBody>
          </p:sp>
        </p:grp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6741368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04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806</Words>
  <Application>Microsoft Office PowerPoint</Application>
  <PresentationFormat>Apresentação na tela (4:3)</PresentationFormat>
  <Paragraphs>137</Paragraphs>
  <Slides>19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Adobe Fan Heiti Std B</vt:lpstr>
      <vt:lpstr>Arial</vt:lpstr>
      <vt:lpstr>Calibri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93</cp:revision>
  <dcterms:created xsi:type="dcterms:W3CDTF">2017-07-17T17:43:48Z</dcterms:created>
  <dcterms:modified xsi:type="dcterms:W3CDTF">2018-03-22T16:48:26Z</dcterms:modified>
</cp:coreProperties>
</file>