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66" d="100"/>
          <a:sy n="66" d="100"/>
        </p:scale>
        <p:origin x="-1248" y="-82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6_3">
  <dgm:title val=""/>
  <dgm:desc val=""/>
  <dgm:catLst>
    <dgm:cat type="accent6" pri="11300"/>
  </dgm:catLst>
  <dgm:styleLbl name="node0">
    <dgm:fillClrLst meth="repeat"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6">
        <a:shade val="80000"/>
      </a:schemeClr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6">
        <a:shade val="80000"/>
      </a:schemeClr>
      <a:schemeClr val="accent6">
        <a:tint val="70000"/>
      </a:schemeClr>
    </dgm:fillClrLst>
    <dgm:linClrLst>
      <a:schemeClr val="accent6">
        <a:shade val="80000"/>
      </a:schemeClr>
      <a:schemeClr val="accent6">
        <a:tint val="70000"/>
      </a:schemeClr>
    </dgm:linClrLst>
    <dgm:effectClrLst/>
    <dgm:txLinClrLst/>
    <dgm:txFillClrLst/>
    <dgm:txEffectClrLst/>
  </dgm:styleLbl>
  <dgm:styleLbl name="lnNode1">
    <dgm:fillClrLst>
      <a:schemeClr val="accent6">
        <a:shade val="80000"/>
      </a:schemeClr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6">
        <a:shade val="80000"/>
        <a:alpha val="50000"/>
      </a:schemeClr>
      <a:schemeClr val="accent6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6">
        <a:shade val="90000"/>
      </a:schemeClr>
      <a:schemeClr val="accent6">
        <a:tint val="70000"/>
      </a:schemeClr>
    </dgm:fillClrLst>
    <dgm:linClrLst>
      <a:schemeClr val="accent6">
        <a:shade val="90000"/>
      </a:schemeClr>
      <a:schemeClr val="accent6">
        <a:tint val="70000"/>
      </a:schemeClr>
    </dgm:linClrLst>
    <dgm:effectClrLst/>
    <dgm:txLinClrLst/>
    <dgm:txFillClrLst/>
    <dgm:txEffectClrLst/>
  </dgm:styleLbl>
  <dgm:styleLbl name="fgSibTrans2D1">
    <dgm:fillClrLst>
      <a:schemeClr val="accent6">
        <a:shade val="90000"/>
      </a:schemeClr>
      <a:schemeClr val="accent6">
        <a:tint val="70000"/>
      </a:schemeClr>
    </dgm:fillClrLst>
    <dgm:linClrLst>
      <a:schemeClr val="accent6">
        <a:shade val="90000"/>
      </a:schemeClr>
      <a:schemeClr val="accent6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6">
        <a:shade val="90000"/>
      </a:schemeClr>
      <a:schemeClr val="accent6">
        <a:tint val="70000"/>
      </a:schemeClr>
    </dgm:fillClrLst>
    <dgm:linClrLst>
      <a:schemeClr val="accent6">
        <a:shade val="90000"/>
      </a:schemeClr>
      <a:schemeClr val="accent6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6">
        <a:shade val="90000"/>
      </a:schemeClr>
      <a:schemeClr val="accent6">
        <a:tint val="70000"/>
      </a:schemeClr>
    </dgm:fillClrLst>
    <dgm:linClrLst>
      <a:schemeClr val="accent6">
        <a:shade val="90000"/>
      </a:schemeClr>
      <a:schemeClr val="accent6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6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>
        <a:shade val="8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9000"/>
      </a:schemeClr>
    </dgm:fillClrLst>
    <dgm:linClrLst meth="repeat">
      <a:schemeClr val="accent6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80000"/>
      </a:schemeClr>
    </dgm:fillClrLst>
    <dgm:linClrLst meth="repeat">
      <a:schemeClr val="accent6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6">
        <a:shade val="80000"/>
      </a:schemeClr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6">
        <a:shade val="80000"/>
      </a:schemeClr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6">
        <a:shade val="80000"/>
      </a:schemeClr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6">
        <a:shade val="80000"/>
      </a:schemeClr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6">
        <a:shade val="80000"/>
      </a:schemeClr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F919BFA-39B8-4E30-B858-959392603B7A}" type="doc">
      <dgm:prSet loTypeId="urn:microsoft.com/office/officeart/2005/8/layout/pyramid1" loCatId="pyramid" qsTypeId="urn:microsoft.com/office/officeart/2005/8/quickstyle/simple1" qsCatId="simple" csTypeId="urn:microsoft.com/office/officeart/2005/8/colors/accent6_3" csCatId="accent6" phldr="1"/>
      <dgm:spPr/>
    </dgm:pt>
    <dgm:pt modelId="{D2B5F52C-27D5-4631-90E3-520C0444619C}">
      <dgm:prSet phldrT="[Texto]" custT="1"/>
      <dgm:spPr/>
      <dgm:t>
        <a:bodyPr/>
        <a:lstStyle/>
        <a:p>
          <a:r>
            <a:rPr lang="pt-BR" sz="1900" b="1" dirty="0" smtClean="0"/>
            <a:t>SINPDEC</a:t>
          </a:r>
          <a:endParaRPr lang="pt-BR" sz="1900" b="1" dirty="0"/>
        </a:p>
      </dgm:t>
    </dgm:pt>
    <dgm:pt modelId="{21B04A4A-251E-4AFA-872C-D87F4C96FA89}" type="parTrans" cxnId="{48DAEBCA-074A-4CE5-A984-927EE1998E51}">
      <dgm:prSet/>
      <dgm:spPr/>
      <dgm:t>
        <a:bodyPr/>
        <a:lstStyle/>
        <a:p>
          <a:endParaRPr lang="pt-BR"/>
        </a:p>
      </dgm:t>
    </dgm:pt>
    <dgm:pt modelId="{E518D6C7-E87F-4629-AAD5-25941330FD36}" type="sibTrans" cxnId="{48DAEBCA-074A-4CE5-A984-927EE1998E51}">
      <dgm:prSet/>
      <dgm:spPr/>
      <dgm:t>
        <a:bodyPr/>
        <a:lstStyle/>
        <a:p>
          <a:endParaRPr lang="pt-BR"/>
        </a:p>
      </dgm:t>
    </dgm:pt>
    <dgm:pt modelId="{D1ECAC28-22D5-4C98-B9C1-884553C19264}">
      <dgm:prSet phldrT="[Texto]" custT="1"/>
      <dgm:spPr/>
      <dgm:t>
        <a:bodyPr/>
        <a:lstStyle/>
        <a:p>
          <a:r>
            <a:rPr lang="pt-BR" sz="2000" b="1" dirty="0" smtClean="0"/>
            <a:t>CONPDEC</a:t>
          </a:r>
          <a:endParaRPr lang="pt-BR" sz="2000" b="1" dirty="0"/>
        </a:p>
      </dgm:t>
    </dgm:pt>
    <dgm:pt modelId="{F8C163AF-5D60-4B41-BC36-15C11C5FBF7E}" type="parTrans" cxnId="{07451CE0-71C4-42A9-9953-EA193481CFB6}">
      <dgm:prSet/>
      <dgm:spPr/>
      <dgm:t>
        <a:bodyPr/>
        <a:lstStyle/>
        <a:p>
          <a:endParaRPr lang="pt-BR"/>
        </a:p>
      </dgm:t>
    </dgm:pt>
    <dgm:pt modelId="{B0EA7700-B5C5-435A-BAA6-4077691E8646}" type="sibTrans" cxnId="{07451CE0-71C4-42A9-9953-EA193481CFB6}">
      <dgm:prSet/>
      <dgm:spPr/>
      <dgm:t>
        <a:bodyPr/>
        <a:lstStyle/>
        <a:p>
          <a:endParaRPr lang="pt-BR"/>
        </a:p>
      </dgm:t>
    </dgm:pt>
    <dgm:pt modelId="{17096E60-7DA3-4D7E-8B3D-1B917CB6A1B4}">
      <dgm:prSet phldrT="[Texto]" custT="1"/>
      <dgm:spPr/>
      <dgm:t>
        <a:bodyPr/>
        <a:lstStyle/>
        <a:p>
          <a:r>
            <a:rPr lang="pt-BR" sz="2000" b="1" dirty="0" smtClean="0"/>
            <a:t>COMPDEC</a:t>
          </a:r>
          <a:endParaRPr lang="pt-BR" sz="2000" b="1" dirty="0"/>
        </a:p>
      </dgm:t>
    </dgm:pt>
    <dgm:pt modelId="{6651D15F-4CE3-40AB-B239-6B8B62C6608E}" type="parTrans" cxnId="{E9161193-B869-4F6C-B635-82DABAA8826D}">
      <dgm:prSet/>
      <dgm:spPr/>
      <dgm:t>
        <a:bodyPr/>
        <a:lstStyle/>
        <a:p>
          <a:endParaRPr lang="pt-BR"/>
        </a:p>
      </dgm:t>
    </dgm:pt>
    <dgm:pt modelId="{0CE3D3BF-6CC5-4B65-986F-8FF2C3814C5C}" type="sibTrans" cxnId="{E9161193-B869-4F6C-B635-82DABAA8826D}">
      <dgm:prSet/>
      <dgm:spPr/>
      <dgm:t>
        <a:bodyPr/>
        <a:lstStyle/>
        <a:p>
          <a:endParaRPr lang="pt-BR"/>
        </a:p>
      </dgm:t>
    </dgm:pt>
    <dgm:pt modelId="{805DB619-C67D-47F6-93AF-8062AC35AA07}">
      <dgm:prSet phldrT="[Texto]" custT="1"/>
      <dgm:spPr/>
      <dgm:t>
        <a:bodyPr/>
        <a:lstStyle/>
        <a:p>
          <a:r>
            <a:rPr lang="pt-BR" sz="2000" b="1" dirty="0" smtClean="0"/>
            <a:t>SEPDEC</a:t>
          </a:r>
          <a:endParaRPr lang="pt-BR" sz="2000" b="1" dirty="0"/>
        </a:p>
      </dgm:t>
    </dgm:pt>
    <dgm:pt modelId="{33759122-1C9E-41F8-8DFF-C42095827287}" type="parTrans" cxnId="{2BFB1BAE-EC69-4021-82B5-9C88A0A46024}">
      <dgm:prSet/>
      <dgm:spPr/>
      <dgm:t>
        <a:bodyPr/>
        <a:lstStyle/>
        <a:p>
          <a:endParaRPr lang="pt-BR"/>
        </a:p>
      </dgm:t>
    </dgm:pt>
    <dgm:pt modelId="{DD02D6DC-4FC0-41CA-B87E-3B14E1A51AF4}" type="sibTrans" cxnId="{2BFB1BAE-EC69-4021-82B5-9C88A0A46024}">
      <dgm:prSet/>
      <dgm:spPr/>
      <dgm:t>
        <a:bodyPr/>
        <a:lstStyle/>
        <a:p>
          <a:endParaRPr lang="pt-BR"/>
        </a:p>
      </dgm:t>
    </dgm:pt>
    <dgm:pt modelId="{F1F107F9-4FB7-48E8-9F80-7526FDB7EE6B}">
      <dgm:prSet phldrT="[Texto]" custT="1"/>
      <dgm:spPr/>
      <dgm:t>
        <a:bodyPr/>
        <a:lstStyle/>
        <a:p>
          <a:r>
            <a:rPr lang="pt-BR" sz="2000" b="1" dirty="0" smtClean="0"/>
            <a:t>CEPDEC</a:t>
          </a:r>
          <a:endParaRPr lang="pt-BR" sz="2000" b="1" dirty="0"/>
        </a:p>
      </dgm:t>
    </dgm:pt>
    <dgm:pt modelId="{F1B1642F-982F-4F57-96C3-8CA553B9E9D9}" type="parTrans" cxnId="{4407D85C-50A3-498D-B2F5-2C8D29FC5853}">
      <dgm:prSet/>
      <dgm:spPr/>
      <dgm:t>
        <a:bodyPr/>
        <a:lstStyle/>
        <a:p>
          <a:endParaRPr lang="pt-BR"/>
        </a:p>
      </dgm:t>
    </dgm:pt>
    <dgm:pt modelId="{81B63946-5899-467F-8006-08A70C7BD3C2}" type="sibTrans" cxnId="{4407D85C-50A3-498D-B2F5-2C8D29FC5853}">
      <dgm:prSet/>
      <dgm:spPr/>
      <dgm:t>
        <a:bodyPr/>
        <a:lstStyle/>
        <a:p>
          <a:endParaRPr lang="pt-BR"/>
        </a:p>
      </dgm:t>
    </dgm:pt>
    <dgm:pt modelId="{4874B1CA-F390-41BF-B12B-14FB950AB81D}">
      <dgm:prSet phldrT="[Texto]" custT="1"/>
      <dgm:spPr/>
      <dgm:t>
        <a:bodyPr/>
        <a:lstStyle/>
        <a:p>
          <a:r>
            <a:rPr lang="pt-BR" sz="2000" b="1" dirty="0" smtClean="0"/>
            <a:t>CORPDEC</a:t>
          </a:r>
          <a:endParaRPr lang="pt-BR" sz="2000" b="1" dirty="0"/>
        </a:p>
      </dgm:t>
    </dgm:pt>
    <dgm:pt modelId="{F022D87C-638F-49C4-B980-06FE30CC0D08}" type="parTrans" cxnId="{87B0C13C-9048-4BC0-83F5-BCA7B20E4764}">
      <dgm:prSet/>
      <dgm:spPr/>
      <dgm:t>
        <a:bodyPr/>
        <a:lstStyle/>
        <a:p>
          <a:endParaRPr lang="pt-BR"/>
        </a:p>
      </dgm:t>
    </dgm:pt>
    <dgm:pt modelId="{BB2357DD-D8E2-4643-B8DC-F3A81E2632C1}" type="sibTrans" cxnId="{87B0C13C-9048-4BC0-83F5-BCA7B20E4764}">
      <dgm:prSet/>
      <dgm:spPr/>
      <dgm:t>
        <a:bodyPr/>
        <a:lstStyle/>
        <a:p>
          <a:endParaRPr lang="pt-BR"/>
        </a:p>
      </dgm:t>
    </dgm:pt>
    <dgm:pt modelId="{E2A6E92D-FCE7-4FDC-92AB-D103515E95E2}">
      <dgm:prSet phldrT="[Texto]" custT="1"/>
      <dgm:spPr/>
      <dgm:t>
        <a:bodyPr/>
        <a:lstStyle/>
        <a:p>
          <a:r>
            <a:rPr lang="pt-BR" sz="2000" b="1" dirty="0" smtClean="0"/>
            <a:t>NUPDEC</a:t>
          </a:r>
          <a:endParaRPr lang="pt-BR" sz="2000" b="1" dirty="0"/>
        </a:p>
      </dgm:t>
    </dgm:pt>
    <dgm:pt modelId="{72E20B97-5273-47D7-9A16-8F6E4C7ECB52}" type="parTrans" cxnId="{7019699F-5DB2-49F3-950F-FFC56F9B09C1}">
      <dgm:prSet/>
      <dgm:spPr/>
      <dgm:t>
        <a:bodyPr/>
        <a:lstStyle/>
        <a:p>
          <a:endParaRPr lang="pt-BR"/>
        </a:p>
      </dgm:t>
    </dgm:pt>
    <dgm:pt modelId="{CFA2371D-18A2-46B2-8530-BDAECAF4FDED}" type="sibTrans" cxnId="{7019699F-5DB2-49F3-950F-FFC56F9B09C1}">
      <dgm:prSet/>
      <dgm:spPr/>
      <dgm:t>
        <a:bodyPr/>
        <a:lstStyle/>
        <a:p>
          <a:endParaRPr lang="pt-BR"/>
        </a:p>
      </dgm:t>
    </dgm:pt>
    <dgm:pt modelId="{17C96E73-1D8A-4982-95B0-E86A7DD701B1}" type="pres">
      <dgm:prSet presAssocID="{4F919BFA-39B8-4E30-B858-959392603B7A}" presName="Name0" presStyleCnt="0">
        <dgm:presLayoutVars>
          <dgm:dir/>
          <dgm:animLvl val="lvl"/>
          <dgm:resizeHandles val="exact"/>
        </dgm:presLayoutVars>
      </dgm:prSet>
      <dgm:spPr/>
    </dgm:pt>
    <dgm:pt modelId="{1A3B6C0F-FAC1-4A0B-8D4D-6C5E9904CB95}" type="pres">
      <dgm:prSet presAssocID="{D2B5F52C-27D5-4631-90E3-520C0444619C}" presName="Name8" presStyleCnt="0"/>
      <dgm:spPr/>
    </dgm:pt>
    <dgm:pt modelId="{EBBFB33C-EB9C-4F73-A9A5-0FA93150879E}" type="pres">
      <dgm:prSet presAssocID="{D2B5F52C-27D5-4631-90E3-520C0444619C}" presName="level" presStyleLbl="node1" presStyleIdx="0" presStyleCnt="7">
        <dgm:presLayoutVars>
          <dgm:chMax val="1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DAF1EC8B-D2DF-4B19-AC94-66C00D62F846}" type="pres">
      <dgm:prSet presAssocID="{D2B5F52C-27D5-4631-90E3-520C0444619C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AA4B5A30-193C-4597-9100-01A81358D9AF}" type="pres">
      <dgm:prSet presAssocID="{D1ECAC28-22D5-4C98-B9C1-884553C19264}" presName="Name8" presStyleCnt="0"/>
      <dgm:spPr/>
    </dgm:pt>
    <dgm:pt modelId="{C064B735-6A49-4B8A-BD3A-D59B116596F1}" type="pres">
      <dgm:prSet presAssocID="{D1ECAC28-22D5-4C98-B9C1-884553C19264}" presName="level" presStyleLbl="node1" presStyleIdx="1" presStyleCnt="7">
        <dgm:presLayoutVars>
          <dgm:chMax val="1"/>
          <dgm:bulletEnabled val="1"/>
        </dgm:presLayoutVars>
      </dgm:prSet>
      <dgm:spPr/>
    </dgm:pt>
    <dgm:pt modelId="{6A84AAF7-27DA-4B16-8348-8F1A778A2E9B}" type="pres">
      <dgm:prSet presAssocID="{D1ECAC28-22D5-4C98-B9C1-884553C19264}" presName="levelTx" presStyleLbl="revTx" presStyleIdx="0" presStyleCnt="0">
        <dgm:presLayoutVars>
          <dgm:chMax val="1"/>
          <dgm:bulletEnabled val="1"/>
        </dgm:presLayoutVars>
      </dgm:prSet>
      <dgm:spPr/>
    </dgm:pt>
    <dgm:pt modelId="{A724E025-E639-497C-BE19-DD620C87BC43}" type="pres">
      <dgm:prSet presAssocID="{805DB619-C67D-47F6-93AF-8062AC35AA07}" presName="Name8" presStyleCnt="0"/>
      <dgm:spPr/>
    </dgm:pt>
    <dgm:pt modelId="{A784AD03-1BA3-4992-94CB-B7CAE9298D8A}" type="pres">
      <dgm:prSet presAssocID="{805DB619-C67D-47F6-93AF-8062AC35AA07}" presName="level" presStyleLbl="node1" presStyleIdx="2" presStyleCnt="7">
        <dgm:presLayoutVars>
          <dgm:chMax val="1"/>
          <dgm:bulletEnabled val="1"/>
        </dgm:presLayoutVars>
      </dgm:prSet>
      <dgm:spPr/>
    </dgm:pt>
    <dgm:pt modelId="{EF03F592-5EA3-4850-A74C-367D9370159C}" type="pres">
      <dgm:prSet presAssocID="{805DB619-C67D-47F6-93AF-8062AC35AA07}" presName="levelTx" presStyleLbl="revTx" presStyleIdx="0" presStyleCnt="0">
        <dgm:presLayoutVars>
          <dgm:chMax val="1"/>
          <dgm:bulletEnabled val="1"/>
        </dgm:presLayoutVars>
      </dgm:prSet>
      <dgm:spPr/>
    </dgm:pt>
    <dgm:pt modelId="{AB09DD78-C13B-4828-B6A8-81ADE1634800}" type="pres">
      <dgm:prSet presAssocID="{F1F107F9-4FB7-48E8-9F80-7526FDB7EE6B}" presName="Name8" presStyleCnt="0"/>
      <dgm:spPr/>
    </dgm:pt>
    <dgm:pt modelId="{893F94C5-E8A4-47F1-BB41-F58F65878C2E}" type="pres">
      <dgm:prSet presAssocID="{F1F107F9-4FB7-48E8-9F80-7526FDB7EE6B}" presName="level" presStyleLbl="node1" presStyleIdx="3" presStyleCnt="7">
        <dgm:presLayoutVars>
          <dgm:chMax val="1"/>
          <dgm:bulletEnabled val="1"/>
        </dgm:presLayoutVars>
      </dgm:prSet>
      <dgm:spPr/>
    </dgm:pt>
    <dgm:pt modelId="{75793647-F3F6-4326-984E-68D282527890}" type="pres">
      <dgm:prSet presAssocID="{F1F107F9-4FB7-48E8-9F80-7526FDB7EE6B}" presName="levelTx" presStyleLbl="revTx" presStyleIdx="0" presStyleCnt="0">
        <dgm:presLayoutVars>
          <dgm:chMax val="1"/>
          <dgm:bulletEnabled val="1"/>
        </dgm:presLayoutVars>
      </dgm:prSet>
      <dgm:spPr/>
    </dgm:pt>
    <dgm:pt modelId="{73081D26-356D-4C44-859B-6978FE973547}" type="pres">
      <dgm:prSet presAssocID="{4874B1CA-F390-41BF-B12B-14FB950AB81D}" presName="Name8" presStyleCnt="0"/>
      <dgm:spPr/>
    </dgm:pt>
    <dgm:pt modelId="{1BC32946-3B84-4157-87F0-A7F0F6296FA9}" type="pres">
      <dgm:prSet presAssocID="{4874B1CA-F390-41BF-B12B-14FB950AB81D}" presName="level" presStyleLbl="node1" presStyleIdx="4" presStyleCnt="7">
        <dgm:presLayoutVars>
          <dgm:chMax val="1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3DE220A7-0605-4FEB-8CE3-846E2CB24721}" type="pres">
      <dgm:prSet presAssocID="{4874B1CA-F390-41BF-B12B-14FB950AB81D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9C98F514-C3FC-4182-8534-C21460F5635D}" type="pres">
      <dgm:prSet presAssocID="{17096E60-7DA3-4D7E-8B3D-1B917CB6A1B4}" presName="Name8" presStyleCnt="0"/>
      <dgm:spPr/>
    </dgm:pt>
    <dgm:pt modelId="{29771DC6-8232-4B07-BA76-EBFAC52BFECB}" type="pres">
      <dgm:prSet presAssocID="{17096E60-7DA3-4D7E-8B3D-1B917CB6A1B4}" presName="level" presStyleLbl="node1" presStyleIdx="5" presStyleCnt="7">
        <dgm:presLayoutVars>
          <dgm:chMax val="1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2A33005E-E06B-49EF-B2F8-E064E6486C2C}" type="pres">
      <dgm:prSet presAssocID="{17096E60-7DA3-4D7E-8B3D-1B917CB6A1B4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2C1DC86D-F981-407C-A462-AAF2E38A32E0}" type="pres">
      <dgm:prSet presAssocID="{E2A6E92D-FCE7-4FDC-92AB-D103515E95E2}" presName="Name8" presStyleCnt="0"/>
      <dgm:spPr/>
    </dgm:pt>
    <dgm:pt modelId="{30A44CC8-BF52-430B-91CB-631851250AF5}" type="pres">
      <dgm:prSet presAssocID="{E2A6E92D-FCE7-4FDC-92AB-D103515E95E2}" presName="level" presStyleLbl="node1" presStyleIdx="6" presStyleCnt="7">
        <dgm:presLayoutVars>
          <dgm:chMax val="1"/>
          <dgm:bulletEnabled val="1"/>
        </dgm:presLayoutVars>
      </dgm:prSet>
      <dgm:spPr/>
    </dgm:pt>
    <dgm:pt modelId="{D31C9C7A-9179-450B-B1FC-FE7A52E509BD}" type="pres">
      <dgm:prSet presAssocID="{E2A6E92D-FCE7-4FDC-92AB-D103515E95E2}" presName="levelTx" presStyleLbl="revTx" presStyleIdx="0" presStyleCnt="0">
        <dgm:presLayoutVars>
          <dgm:chMax val="1"/>
          <dgm:bulletEnabled val="1"/>
        </dgm:presLayoutVars>
      </dgm:prSet>
      <dgm:spPr/>
    </dgm:pt>
  </dgm:ptLst>
  <dgm:cxnLst>
    <dgm:cxn modelId="{07451CE0-71C4-42A9-9953-EA193481CFB6}" srcId="{4F919BFA-39B8-4E30-B858-959392603B7A}" destId="{D1ECAC28-22D5-4C98-B9C1-884553C19264}" srcOrd="1" destOrd="0" parTransId="{F8C163AF-5D60-4B41-BC36-15C11C5FBF7E}" sibTransId="{B0EA7700-B5C5-435A-BAA6-4077691E8646}"/>
    <dgm:cxn modelId="{4407D85C-50A3-498D-B2F5-2C8D29FC5853}" srcId="{4F919BFA-39B8-4E30-B858-959392603B7A}" destId="{F1F107F9-4FB7-48E8-9F80-7526FDB7EE6B}" srcOrd="3" destOrd="0" parTransId="{F1B1642F-982F-4F57-96C3-8CA553B9E9D9}" sibTransId="{81B63946-5899-467F-8006-08A70C7BD3C2}"/>
    <dgm:cxn modelId="{9495B7B9-40E2-43AB-8CBD-6B984B97101C}" type="presOf" srcId="{17096E60-7DA3-4D7E-8B3D-1B917CB6A1B4}" destId="{29771DC6-8232-4B07-BA76-EBFAC52BFECB}" srcOrd="0" destOrd="0" presId="urn:microsoft.com/office/officeart/2005/8/layout/pyramid1"/>
    <dgm:cxn modelId="{2BFB1BAE-EC69-4021-82B5-9C88A0A46024}" srcId="{4F919BFA-39B8-4E30-B858-959392603B7A}" destId="{805DB619-C67D-47F6-93AF-8062AC35AA07}" srcOrd="2" destOrd="0" parTransId="{33759122-1C9E-41F8-8DFF-C42095827287}" sibTransId="{DD02D6DC-4FC0-41CA-B87E-3B14E1A51AF4}"/>
    <dgm:cxn modelId="{2D5F91EF-E590-407B-8160-23B709080847}" type="presOf" srcId="{D2B5F52C-27D5-4631-90E3-520C0444619C}" destId="{EBBFB33C-EB9C-4F73-A9A5-0FA93150879E}" srcOrd="0" destOrd="0" presId="urn:microsoft.com/office/officeart/2005/8/layout/pyramid1"/>
    <dgm:cxn modelId="{7B1A6B75-C26A-4FBE-939C-78D2922B62E4}" type="presOf" srcId="{E2A6E92D-FCE7-4FDC-92AB-D103515E95E2}" destId="{30A44CC8-BF52-430B-91CB-631851250AF5}" srcOrd="0" destOrd="0" presId="urn:microsoft.com/office/officeart/2005/8/layout/pyramid1"/>
    <dgm:cxn modelId="{7019699F-5DB2-49F3-950F-FFC56F9B09C1}" srcId="{4F919BFA-39B8-4E30-B858-959392603B7A}" destId="{E2A6E92D-FCE7-4FDC-92AB-D103515E95E2}" srcOrd="6" destOrd="0" parTransId="{72E20B97-5273-47D7-9A16-8F6E4C7ECB52}" sibTransId="{CFA2371D-18A2-46B2-8530-BDAECAF4FDED}"/>
    <dgm:cxn modelId="{B1959792-1ECF-4F57-91EE-E5E9B01B5928}" type="presOf" srcId="{E2A6E92D-FCE7-4FDC-92AB-D103515E95E2}" destId="{D31C9C7A-9179-450B-B1FC-FE7A52E509BD}" srcOrd="1" destOrd="0" presId="urn:microsoft.com/office/officeart/2005/8/layout/pyramid1"/>
    <dgm:cxn modelId="{E9161193-B869-4F6C-B635-82DABAA8826D}" srcId="{4F919BFA-39B8-4E30-B858-959392603B7A}" destId="{17096E60-7DA3-4D7E-8B3D-1B917CB6A1B4}" srcOrd="5" destOrd="0" parTransId="{6651D15F-4CE3-40AB-B239-6B8B62C6608E}" sibTransId="{0CE3D3BF-6CC5-4B65-986F-8FF2C3814C5C}"/>
    <dgm:cxn modelId="{5D301638-4AD6-4A96-AFCF-8E0861C1737F}" type="presOf" srcId="{D1ECAC28-22D5-4C98-B9C1-884553C19264}" destId="{C064B735-6A49-4B8A-BD3A-D59B116596F1}" srcOrd="0" destOrd="0" presId="urn:microsoft.com/office/officeart/2005/8/layout/pyramid1"/>
    <dgm:cxn modelId="{BFBD8978-0864-4934-9573-E8DD37863613}" type="presOf" srcId="{805DB619-C67D-47F6-93AF-8062AC35AA07}" destId="{A784AD03-1BA3-4992-94CB-B7CAE9298D8A}" srcOrd="0" destOrd="0" presId="urn:microsoft.com/office/officeart/2005/8/layout/pyramid1"/>
    <dgm:cxn modelId="{03A38C68-D6E1-4427-A163-EB0F0A05FCD7}" type="presOf" srcId="{F1F107F9-4FB7-48E8-9F80-7526FDB7EE6B}" destId="{893F94C5-E8A4-47F1-BB41-F58F65878C2E}" srcOrd="0" destOrd="0" presId="urn:microsoft.com/office/officeart/2005/8/layout/pyramid1"/>
    <dgm:cxn modelId="{0F32230F-CD03-4FCE-9F5A-8F3070F3D8F9}" type="presOf" srcId="{4F919BFA-39B8-4E30-B858-959392603B7A}" destId="{17C96E73-1D8A-4982-95B0-E86A7DD701B1}" srcOrd="0" destOrd="0" presId="urn:microsoft.com/office/officeart/2005/8/layout/pyramid1"/>
    <dgm:cxn modelId="{48DAEBCA-074A-4CE5-A984-927EE1998E51}" srcId="{4F919BFA-39B8-4E30-B858-959392603B7A}" destId="{D2B5F52C-27D5-4631-90E3-520C0444619C}" srcOrd="0" destOrd="0" parTransId="{21B04A4A-251E-4AFA-872C-D87F4C96FA89}" sibTransId="{E518D6C7-E87F-4629-AAD5-25941330FD36}"/>
    <dgm:cxn modelId="{87B0C13C-9048-4BC0-83F5-BCA7B20E4764}" srcId="{4F919BFA-39B8-4E30-B858-959392603B7A}" destId="{4874B1CA-F390-41BF-B12B-14FB950AB81D}" srcOrd="4" destOrd="0" parTransId="{F022D87C-638F-49C4-B980-06FE30CC0D08}" sibTransId="{BB2357DD-D8E2-4643-B8DC-F3A81E2632C1}"/>
    <dgm:cxn modelId="{A2C3EE21-897B-4DEB-93DC-ECAA6E89E959}" type="presOf" srcId="{17096E60-7DA3-4D7E-8B3D-1B917CB6A1B4}" destId="{2A33005E-E06B-49EF-B2F8-E064E6486C2C}" srcOrd="1" destOrd="0" presId="urn:microsoft.com/office/officeart/2005/8/layout/pyramid1"/>
    <dgm:cxn modelId="{461B351E-F182-4FA9-B0DE-3BE28C4B84A2}" type="presOf" srcId="{F1F107F9-4FB7-48E8-9F80-7526FDB7EE6B}" destId="{75793647-F3F6-4326-984E-68D282527890}" srcOrd="1" destOrd="0" presId="urn:microsoft.com/office/officeart/2005/8/layout/pyramid1"/>
    <dgm:cxn modelId="{DB3660FF-7780-46CC-BB3C-BE253BC91D6E}" type="presOf" srcId="{4874B1CA-F390-41BF-B12B-14FB950AB81D}" destId="{3DE220A7-0605-4FEB-8CE3-846E2CB24721}" srcOrd="1" destOrd="0" presId="urn:microsoft.com/office/officeart/2005/8/layout/pyramid1"/>
    <dgm:cxn modelId="{8463E54D-99C4-4DD6-9798-5FE944D92627}" type="presOf" srcId="{805DB619-C67D-47F6-93AF-8062AC35AA07}" destId="{EF03F592-5EA3-4850-A74C-367D9370159C}" srcOrd="1" destOrd="0" presId="urn:microsoft.com/office/officeart/2005/8/layout/pyramid1"/>
    <dgm:cxn modelId="{A8A614C3-A35A-4FCD-B447-DF2256FFA848}" type="presOf" srcId="{4874B1CA-F390-41BF-B12B-14FB950AB81D}" destId="{1BC32946-3B84-4157-87F0-A7F0F6296FA9}" srcOrd="0" destOrd="0" presId="urn:microsoft.com/office/officeart/2005/8/layout/pyramid1"/>
    <dgm:cxn modelId="{A382BF81-E557-4BDB-948C-71E3170FA096}" type="presOf" srcId="{D2B5F52C-27D5-4631-90E3-520C0444619C}" destId="{DAF1EC8B-D2DF-4B19-AC94-66C00D62F846}" srcOrd="1" destOrd="0" presId="urn:microsoft.com/office/officeart/2005/8/layout/pyramid1"/>
    <dgm:cxn modelId="{1883E57A-1696-40C5-8AFF-051C58EE7014}" type="presOf" srcId="{D1ECAC28-22D5-4C98-B9C1-884553C19264}" destId="{6A84AAF7-27DA-4B16-8348-8F1A778A2E9B}" srcOrd="1" destOrd="0" presId="urn:microsoft.com/office/officeart/2005/8/layout/pyramid1"/>
    <dgm:cxn modelId="{6AF1204F-4C4D-4D67-9AEE-5016F103937C}" type="presParOf" srcId="{17C96E73-1D8A-4982-95B0-E86A7DD701B1}" destId="{1A3B6C0F-FAC1-4A0B-8D4D-6C5E9904CB95}" srcOrd="0" destOrd="0" presId="urn:microsoft.com/office/officeart/2005/8/layout/pyramid1"/>
    <dgm:cxn modelId="{8DCB20BD-9371-4EF8-871F-1D5420A4DE6F}" type="presParOf" srcId="{1A3B6C0F-FAC1-4A0B-8D4D-6C5E9904CB95}" destId="{EBBFB33C-EB9C-4F73-A9A5-0FA93150879E}" srcOrd="0" destOrd="0" presId="urn:microsoft.com/office/officeart/2005/8/layout/pyramid1"/>
    <dgm:cxn modelId="{1EE3BEC9-9947-4CD3-B1BC-7BF5B20C2E43}" type="presParOf" srcId="{1A3B6C0F-FAC1-4A0B-8D4D-6C5E9904CB95}" destId="{DAF1EC8B-D2DF-4B19-AC94-66C00D62F846}" srcOrd="1" destOrd="0" presId="urn:microsoft.com/office/officeart/2005/8/layout/pyramid1"/>
    <dgm:cxn modelId="{DBBE42EB-A773-4499-B79C-57EA77BBD475}" type="presParOf" srcId="{17C96E73-1D8A-4982-95B0-E86A7DD701B1}" destId="{AA4B5A30-193C-4597-9100-01A81358D9AF}" srcOrd="1" destOrd="0" presId="urn:microsoft.com/office/officeart/2005/8/layout/pyramid1"/>
    <dgm:cxn modelId="{D4BAE45E-2351-42A5-A0E0-8F5D847BD95C}" type="presParOf" srcId="{AA4B5A30-193C-4597-9100-01A81358D9AF}" destId="{C064B735-6A49-4B8A-BD3A-D59B116596F1}" srcOrd="0" destOrd="0" presId="urn:microsoft.com/office/officeart/2005/8/layout/pyramid1"/>
    <dgm:cxn modelId="{A6EE0783-0137-4FCE-B7DA-2075AAAF3CB3}" type="presParOf" srcId="{AA4B5A30-193C-4597-9100-01A81358D9AF}" destId="{6A84AAF7-27DA-4B16-8348-8F1A778A2E9B}" srcOrd="1" destOrd="0" presId="urn:microsoft.com/office/officeart/2005/8/layout/pyramid1"/>
    <dgm:cxn modelId="{6056BDEF-7C33-40C0-8B2B-7E8422B513E4}" type="presParOf" srcId="{17C96E73-1D8A-4982-95B0-E86A7DD701B1}" destId="{A724E025-E639-497C-BE19-DD620C87BC43}" srcOrd="2" destOrd="0" presId="urn:microsoft.com/office/officeart/2005/8/layout/pyramid1"/>
    <dgm:cxn modelId="{597C3E8C-7B57-4379-876C-54C7F8FAB120}" type="presParOf" srcId="{A724E025-E639-497C-BE19-DD620C87BC43}" destId="{A784AD03-1BA3-4992-94CB-B7CAE9298D8A}" srcOrd="0" destOrd="0" presId="urn:microsoft.com/office/officeart/2005/8/layout/pyramid1"/>
    <dgm:cxn modelId="{4DEDF3AF-2961-4AFE-9850-E2D66E1AF118}" type="presParOf" srcId="{A724E025-E639-497C-BE19-DD620C87BC43}" destId="{EF03F592-5EA3-4850-A74C-367D9370159C}" srcOrd="1" destOrd="0" presId="urn:microsoft.com/office/officeart/2005/8/layout/pyramid1"/>
    <dgm:cxn modelId="{CCBEF1AD-ECF4-4AAB-A016-849581922E48}" type="presParOf" srcId="{17C96E73-1D8A-4982-95B0-E86A7DD701B1}" destId="{AB09DD78-C13B-4828-B6A8-81ADE1634800}" srcOrd="3" destOrd="0" presId="urn:microsoft.com/office/officeart/2005/8/layout/pyramid1"/>
    <dgm:cxn modelId="{FB017B06-C1AD-4386-8C8B-29C6F717FF16}" type="presParOf" srcId="{AB09DD78-C13B-4828-B6A8-81ADE1634800}" destId="{893F94C5-E8A4-47F1-BB41-F58F65878C2E}" srcOrd="0" destOrd="0" presId="urn:microsoft.com/office/officeart/2005/8/layout/pyramid1"/>
    <dgm:cxn modelId="{BFA5CE86-CB25-46C5-B2F0-DBB9F12E245D}" type="presParOf" srcId="{AB09DD78-C13B-4828-B6A8-81ADE1634800}" destId="{75793647-F3F6-4326-984E-68D282527890}" srcOrd="1" destOrd="0" presId="urn:microsoft.com/office/officeart/2005/8/layout/pyramid1"/>
    <dgm:cxn modelId="{C0A8FA7C-2979-4579-B807-A8954D64720E}" type="presParOf" srcId="{17C96E73-1D8A-4982-95B0-E86A7DD701B1}" destId="{73081D26-356D-4C44-859B-6978FE973547}" srcOrd="4" destOrd="0" presId="urn:microsoft.com/office/officeart/2005/8/layout/pyramid1"/>
    <dgm:cxn modelId="{CA6E5793-56C5-462D-93B2-3B6FF4483513}" type="presParOf" srcId="{73081D26-356D-4C44-859B-6978FE973547}" destId="{1BC32946-3B84-4157-87F0-A7F0F6296FA9}" srcOrd="0" destOrd="0" presId="urn:microsoft.com/office/officeart/2005/8/layout/pyramid1"/>
    <dgm:cxn modelId="{F432F8E2-28BF-4A79-B5BC-224905702C66}" type="presParOf" srcId="{73081D26-356D-4C44-859B-6978FE973547}" destId="{3DE220A7-0605-4FEB-8CE3-846E2CB24721}" srcOrd="1" destOrd="0" presId="urn:microsoft.com/office/officeart/2005/8/layout/pyramid1"/>
    <dgm:cxn modelId="{33E16B41-6D0D-4D70-ADA7-7FF5E74C936D}" type="presParOf" srcId="{17C96E73-1D8A-4982-95B0-E86A7DD701B1}" destId="{9C98F514-C3FC-4182-8534-C21460F5635D}" srcOrd="5" destOrd="0" presId="urn:microsoft.com/office/officeart/2005/8/layout/pyramid1"/>
    <dgm:cxn modelId="{BEFBCEBA-F99F-48F0-9F62-F48F7E9BC8D4}" type="presParOf" srcId="{9C98F514-C3FC-4182-8534-C21460F5635D}" destId="{29771DC6-8232-4B07-BA76-EBFAC52BFECB}" srcOrd="0" destOrd="0" presId="urn:microsoft.com/office/officeart/2005/8/layout/pyramid1"/>
    <dgm:cxn modelId="{9DB9AF1F-82C2-4EDF-872D-764CFB47BCB6}" type="presParOf" srcId="{9C98F514-C3FC-4182-8534-C21460F5635D}" destId="{2A33005E-E06B-49EF-B2F8-E064E6486C2C}" srcOrd="1" destOrd="0" presId="urn:microsoft.com/office/officeart/2005/8/layout/pyramid1"/>
    <dgm:cxn modelId="{C195C790-AA10-4B2C-8F6D-9D32F1F46B49}" type="presParOf" srcId="{17C96E73-1D8A-4982-95B0-E86A7DD701B1}" destId="{2C1DC86D-F981-407C-A462-AAF2E38A32E0}" srcOrd="6" destOrd="0" presId="urn:microsoft.com/office/officeart/2005/8/layout/pyramid1"/>
    <dgm:cxn modelId="{A610FEC9-F1C0-4F2C-9F70-EC0F382D4799}" type="presParOf" srcId="{2C1DC86D-F981-407C-A462-AAF2E38A32E0}" destId="{30A44CC8-BF52-430B-91CB-631851250AF5}" srcOrd="0" destOrd="0" presId="urn:microsoft.com/office/officeart/2005/8/layout/pyramid1"/>
    <dgm:cxn modelId="{60F76B3B-17FC-4E09-BEC8-9F73C8E79C98}" type="presParOf" srcId="{2C1DC86D-F981-407C-A462-AAF2E38A32E0}" destId="{D31C9C7A-9179-450B-B1FC-FE7A52E509BD}" srcOrd="1" destOrd="0" presId="urn:microsoft.com/office/officeart/2005/8/layout/pyramid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BBFB33C-EB9C-4F73-A9A5-0FA93150879E}">
      <dsp:nvSpPr>
        <dsp:cNvPr id="0" name=""/>
        <dsp:cNvSpPr/>
      </dsp:nvSpPr>
      <dsp:spPr>
        <a:xfrm>
          <a:off x="2808312" y="0"/>
          <a:ext cx="936104" cy="637785"/>
        </a:xfrm>
        <a:prstGeom prst="trapezoid">
          <a:avLst>
            <a:gd name="adj" fmla="val 73387"/>
          </a:avLst>
        </a:prstGeom>
        <a:solidFill>
          <a:schemeClr val="accent6">
            <a:shade val="8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900" b="1" kern="1200" dirty="0" smtClean="0"/>
            <a:t>SINPDEC</a:t>
          </a:r>
          <a:endParaRPr lang="pt-BR" sz="1900" b="1" kern="1200" dirty="0"/>
        </a:p>
      </dsp:txBody>
      <dsp:txXfrm>
        <a:off x="2808312" y="0"/>
        <a:ext cx="936104" cy="637785"/>
      </dsp:txXfrm>
    </dsp:sp>
    <dsp:sp modelId="{C064B735-6A49-4B8A-BD3A-D59B116596F1}">
      <dsp:nvSpPr>
        <dsp:cNvPr id="0" name=""/>
        <dsp:cNvSpPr/>
      </dsp:nvSpPr>
      <dsp:spPr>
        <a:xfrm>
          <a:off x="2340260" y="637784"/>
          <a:ext cx="1872208" cy="637785"/>
        </a:xfrm>
        <a:prstGeom prst="trapezoid">
          <a:avLst>
            <a:gd name="adj" fmla="val 73387"/>
          </a:avLst>
        </a:prstGeom>
        <a:solidFill>
          <a:schemeClr val="accent6">
            <a:shade val="80000"/>
            <a:hueOff val="-63615"/>
            <a:satOff val="2835"/>
            <a:lumOff val="396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000" b="1" kern="1200" dirty="0" smtClean="0"/>
            <a:t>CONPDEC</a:t>
          </a:r>
          <a:endParaRPr lang="pt-BR" sz="2000" b="1" kern="1200" dirty="0"/>
        </a:p>
      </dsp:txBody>
      <dsp:txXfrm>
        <a:off x="2667896" y="637784"/>
        <a:ext cx="1216935" cy="637785"/>
      </dsp:txXfrm>
    </dsp:sp>
    <dsp:sp modelId="{A784AD03-1BA3-4992-94CB-B7CAE9298D8A}">
      <dsp:nvSpPr>
        <dsp:cNvPr id="0" name=""/>
        <dsp:cNvSpPr/>
      </dsp:nvSpPr>
      <dsp:spPr>
        <a:xfrm>
          <a:off x="1872208" y="1275569"/>
          <a:ext cx="2808311" cy="637785"/>
        </a:xfrm>
        <a:prstGeom prst="trapezoid">
          <a:avLst>
            <a:gd name="adj" fmla="val 73387"/>
          </a:avLst>
        </a:prstGeom>
        <a:solidFill>
          <a:schemeClr val="accent6">
            <a:shade val="80000"/>
            <a:hueOff val="-127231"/>
            <a:satOff val="5670"/>
            <a:lumOff val="792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000" b="1" kern="1200" dirty="0" smtClean="0"/>
            <a:t>SEPDEC</a:t>
          </a:r>
          <a:endParaRPr lang="pt-BR" sz="2000" b="1" kern="1200" dirty="0"/>
        </a:p>
      </dsp:txBody>
      <dsp:txXfrm>
        <a:off x="2363662" y="1275569"/>
        <a:ext cx="1825402" cy="637785"/>
      </dsp:txXfrm>
    </dsp:sp>
    <dsp:sp modelId="{893F94C5-E8A4-47F1-BB41-F58F65878C2E}">
      <dsp:nvSpPr>
        <dsp:cNvPr id="0" name=""/>
        <dsp:cNvSpPr/>
      </dsp:nvSpPr>
      <dsp:spPr>
        <a:xfrm>
          <a:off x="1404156" y="1913354"/>
          <a:ext cx="3744416" cy="637785"/>
        </a:xfrm>
        <a:prstGeom prst="trapezoid">
          <a:avLst>
            <a:gd name="adj" fmla="val 73387"/>
          </a:avLst>
        </a:prstGeom>
        <a:solidFill>
          <a:schemeClr val="accent6">
            <a:shade val="80000"/>
            <a:hueOff val="-190846"/>
            <a:satOff val="8505"/>
            <a:lumOff val="11889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000" b="1" kern="1200" dirty="0" smtClean="0"/>
            <a:t>CEPDEC</a:t>
          </a:r>
          <a:endParaRPr lang="pt-BR" sz="2000" b="1" kern="1200" dirty="0"/>
        </a:p>
      </dsp:txBody>
      <dsp:txXfrm>
        <a:off x="2059428" y="1913354"/>
        <a:ext cx="2433870" cy="637785"/>
      </dsp:txXfrm>
    </dsp:sp>
    <dsp:sp modelId="{1BC32946-3B84-4157-87F0-A7F0F6296FA9}">
      <dsp:nvSpPr>
        <dsp:cNvPr id="0" name=""/>
        <dsp:cNvSpPr/>
      </dsp:nvSpPr>
      <dsp:spPr>
        <a:xfrm>
          <a:off x="936104" y="2551140"/>
          <a:ext cx="4680520" cy="637785"/>
        </a:xfrm>
        <a:prstGeom prst="trapezoid">
          <a:avLst>
            <a:gd name="adj" fmla="val 73387"/>
          </a:avLst>
        </a:prstGeom>
        <a:solidFill>
          <a:schemeClr val="accent6">
            <a:shade val="80000"/>
            <a:hueOff val="-254461"/>
            <a:satOff val="11339"/>
            <a:lumOff val="1585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000" b="1" kern="1200" dirty="0" smtClean="0"/>
            <a:t>CORPDEC</a:t>
          </a:r>
          <a:endParaRPr lang="pt-BR" sz="2000" b="1" kern="1200" dirty="0"/>
        </a:p>
      </dsp:txBody>
      <dsp:txXfrm>
        <a:off x="1755195" y="2551140"/>
        <a:ext cx="3042338" cy="637785"/>
      </dsp:txXfrm>
    </dsp:sp>
    <dsp:sp modelId="{29771DC6-8232-4B07-BA76-EBFAC52BFECB}">
      <dsp:nvSpPr>
        <dsp:cNvPr id="0" name=""/>
        <dsp:cNvSpPr/>
      </dsp:nvSpPr>
      <dsp:spPr>
        <a:xfrm>
          <a:off x="468052" y="3188925"/>
          <a:ext cx="5616624" cy="637785"/>
        </a:xfrm>
        <a:prstGeom prst="trapezoid">
          <a:avLst>
            <a:gd name="adj" fmla="val 73387"/>
          </a:avLst>
        </a:prstGeom>
        <a:solidFill>
          <a:schemeClr val="accent6">
            <a:shade val="80000"/>
            <a:hueOff val="-318077"/>
            <a:satOff val="14174"/>
            <a:lumOff val="1981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000" b="1" kern="1200" dirty="0" smtClean="0"/>
            <a:t>COMPDEC</a:t>
          </a:r>
          <a:endParaRPr lang="pt-BR" sz="2000" b="1" kern="1200" dirty="0"/>
        </a:p>
      </dsp:txBody>
      <dsp:txXfrm>
        <a:off x="1450961" y="3188925"/>
        <a:ext cx="3650805" cy="637785"/>
      </dsp:txXfrm>
    </dsp:sp>
    <dsp:sp modelId="{30A44CC8-BF52-430B-91CB-631851250AF5}">
      <dsp:nvSpPr>
        <dsp:cNvPr id="0" name=""/>
        <dsp:cNvSpPr/>
      </dsp:nvSpPr>
      <dsp:spPr>
        <a:xfrm>
          <a:off x="0" y="3826710"/>
          <a:ext cx="6552728" cy="637785"/>
        </a:xfrm>
        <a:prstGeom prst="trapezoid">
          <a:avLst>
            <a:gd name="adj" fmla="val 73387"/>
          </a:avLst>
        </a:prstGeom>
        <a:solidFill>
          <a:schemeClr val="accent6">
            <a:shade val="80000"/>
            <a:hueOff val="-381692"/>
            <a:satOff val="17009"/>
            <a:lumOff val="23779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000" b="1" kern="1200" dirty="0" smtClean="0"/>
            <a:t>NUPDEC</a:t>
          </a:r>
          <a:endParaRPr lang="pt-BR" sz="2000" b="1" kern="1200" dirty="0"/>
        </a:p>
      </dsp:txBody>
      <dsp:txXfrm>
        <a:off x="1146727" y="3826710"/>
        <a:ext cx="4259273" cy="63778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yramid1">
  <dgm:title val=""/>
  <dgm:desc val=""/>
  <dgm:catLst>
    <dgm:cat type="pyramid" pri="1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pyra">
          <dgm:param type="linDir" val="fromB"/>
          <dgm:param type="txDir" val="fromT"/>
          <dgm:param type="pyraAcctPos" val="aft"/>
          <dgm:param type="pyraAcctTxMar" val="step"/>
          <dgm:param type="pyraAcctBkgdNode" val="acctBkgd"/>
          <dgm:param type="pyraAcctTxNode" val="acctTx"/>
          <dgm:param type="pyraLvlNode" val="level"/>
        </dgm:alg>
      </dgm:if>
      <dgm:else name="Name3">
        <dgm:alg type="pyra">
          <dgm:param type="linDir" val="fromB"/>
          <dgm:param type="txDir" val="fromT"/>
          <dgm:param type="pyraAcctPos" val="bef"/>
          <dgm:param type="pyraAcctTxMar" val="step"/>
          <dgm:param type="pyraAcctBkgdNode" val="acctBkgd"/>
          <dgm:param type="pyraAcctTxNode" val="acctTx"/>
          <dgm:param type="pyraLvlNode" val="level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ptType="all node" func="maxDepth" op="gte" val="2">
        <dgm:constrLst>
          <dgm:constr type="primFontSz" for="des" forName="levelTx" op="equ"/>
          <dgm:constr type="secFontSz" for="des" forName="acctTx" op="equ"/>
          <dgm:constr type="pyraAcctRatio" val="0.32"/>
        </dgm:constrLst>
      </dgm:if>
      <dgm:else name="Name6">
        <dgm:constrLst>
          <dgm:constr type="primFontSz" for="des" forName="levelTx" op="equ"/>
          <dgm:constr type="secFontSz" for="des" forName="acctTx" op="equ"/>
          <dgm:constr type="pyraAcctRatio"/>
        </dgm:constrLst>
      </dgm:else>
    </dgm:choose>
    <dgm:ruleLst/>
    <dgm:forEach name="Name7" axis="ch" ptType="node">
      <dgm:layoutNode name="Name8">
        <dgm:alg type="composite">
          <dgm:param type="horzAlign" val="none"/>
        </dgm:alg>
        <dgm:shape xmlns:r="http://schemas.openxmlformats.org/officeDocument/2006/relationships" r:blip="">
          <dgm:adjLst/>
        </dgm:shape>
        <dgm:presOf/>
        <dgm:choose name="Name9">
          <dgm:if name="Name10" axis="self" ptType="node" func="pos" op="equ" val="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/>
              <dgm:constr type="h" for="ch" forName="levelTx" refType="h" refFor="ch" refForName="level"/>
            </dgm:constrLst>
          </dgm:if>
          <dgm:else name="Name1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 fact="0.65"/>
              <dgm:constr type="h" for="ch" forName="levelTx" refType="h" refFor="ch" refForName="level"/>
            </dgm:constrLst>
          </dgm:else>
        </dgm:choose>
        <dgm:ruleLst/>
        <dgm:choose name="Name12">
          <dgm:if name="Name13" axis="ch" ptType="node" func="cnt" op="gte" val="1">
            <dgm:layoutNode name="acctBkgd" styleLbl="alignAcc1">
              <dgm:alg type="sp"/>
              <dgm:shape xmlns:r="http://schemas.openxmlformats.org/officeDocument/2006/relationships" type="nonIsoscelesTrapezoid" r:blip="">
                <dgm:adjLst/>
              </dgm:shape>
              <dgm:presOf axis="des" ptType="node"/>
              <dgm:constrLst/>
              <dgm:ruleLst/>
            </dgm:layoutNode>
            <dgm:layoutNode name="acctTx" styleLbl="alignAcc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nonIsoscelesTrapezoid" r:blip="" hideGeom="1">
                <dgm:adjLst/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3"/>
                <dgm:constr type="bMarg" refType="secFontSz" fact="0.3"/>
                <dgm:constr type="lMarg" refType="secFontSz" fact="0.3"/>
                <dgm:constr type="rMarg" refType="secFontSz" fact="0.3"/>
              </dgm:constrLst>
              <dgm:ruleLst>
                <dgm:rule type="secFontSz" val="5" fact="NaN" max="NaN"/>
              </dgm:ruleLst>
            </dgm:layoutNode>
          </dgm:if>
          <dgm:else name="Name14"/>
        </dgm:choose>
        <dgm:layoutNode name="level">
          <dgm:varLst>
            <dgm:chMax val="1"/>
            <dgm:bulletEnabled val="1"/>
          </dgm:varLst>
          <dgm:alg type="sp"/>
          <dgm:shape xmlns:r="http://schemas.openxmlformats.org/officeDocument/2006/relationships" type="trapezoid" r:blip="">
            <dgm:adjLst/>
          </dgm:shape>
          <dgm:presOf axis="self"/>
          <dgm:constrLst>
            <dgm:constr type="h" val="500"/>
            <dgm:constr type="w" val="1"/>
          </dgm:constrLst>
          <dgm:ruleLst/>
        </dgm:layoutNode>
        <dgm:layoutNode name="levelTx" styleLbl="revTx">
          <dgm:varLst>
            <dgm:chMax val="1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1BD2AB-81E4-428D-95A9-966BF16CEBC1}" type="datetimeFigureOut">
              <a:rPr lang="pt-BR" smtClean="0"/>
              <a:t>25/08/2017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3D5DD6-333A-4762-B128-17451C12CEA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620582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1BD2AB-81E4-428D-95A9-966BF16CEBC1}" type="datetimeFigureOut">
              <a:rPr lang="pt-BR" smtClean="0"/>
              <a:t>25/08/2017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3D5DD6-333A-4762-B128-17451C12CEA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46170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1BD2AB-81E4-428D-95A9-966BF16CEBC1}" type="datetimeFigureOut">
              <a:rPr lang="pt-BR" smtClean="0"/>
              <a:t>25/08/2017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3D5DD6-333A-4762-B128-17451C12CEA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836659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1BD2AB-81E4-428D-95A9-966BF16CEBC1}" type="datetimeFigureOut">
              <a:rPr lang="pt-BR" smtClean="0"/>
              <a:t>25/08/2017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3D5DD6-333A-4762-B128-17451C12CEA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167151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1BD2AB-81E4-428D-95A9-966BF16CEBC1}" type="datetimeFigureOut">
              <a:rPr lang="pt-BR" smtClean="0"/>
              <a:t>25/08/2017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3D5DD6-333A-4762-B128-17451C12CEA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740055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1BD2AB-81E4-428D-95A9-966BF16CEBC1}" type="datetimeFigureOut">
              <a:rPr lang="pt-BR" smtClean="0"/>
              <a:t>25/08/2017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3D5DD6-333A-4762-B128-17451C12CEA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3709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1BD2AB-81E4-428D-95A9-966BF16CEBC1}" type="datetimeFigureOut">
              <a:rPr lang="pt-BR" smtClean="0"/>
              <a:t>25/08/2017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3D5DD6-333A-4762-B128-17451C12CEA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791412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1BD2AB-81E4-428D-95A9-966BF16CEBC1}" type="datetimeFigureOut">
              <a:rPr lang="pt-BR" smtClean="0"/>
              <a:t>25/08/2017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3D5DD6-333A-4762-B128-17451C12CEA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186663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1BD2AB-81E4-428D-95A9-966BF16CEBC1}" type="datetimeFigureOut">
              <a:rPr lang="pt-BR" smtClean="0"/>
              <a:t>25/08/2017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3D5DD6-333A-4762-B128-17451C12CEA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940471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1BD2AB-81E4-428D-95A9-966BF16CEBC1}" type="datetimeFigureOut">
              <a:rPr lang="pt-BR" smtClean="0"/>
              <a:t>25/08/2017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3D5DD6-333A-4762-B128-17451C12CEA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553274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1BD2AB-81E4-428D-95A9-966BF16CEBC1}" type="datetimeFigureOut">
              <a:rPr lang="pt-BR" smtClean="0"/>
              <a:t>25/08/2017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3D5DD6-333A-4762-B128-17451C12CEA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092024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1BD2AB-81E4-428D-95A9-966BF16CEBC1}" type="datetimeFigureOut">
              <a:rPr lang="pt-BR" smtClean="0"/>
              <a:t>25/08/2017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3D5DD6-333A-4762-B128-17451C12CEA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156706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upo 9"/>
          <p:cNvGrpSpPr/>
          <p:nvPr/>
        </p:nvGrpSpPr>
        <p:grpSpPr>
          <a:xfrm>
            <a:off x="611560" y="1988840"/>
            <a:ext cx="8424936" cy="4464495"/>
            <a:chOff x="611560" y="1988840"/>
            <a:chExt cx="8424936" cy="4464495"/>
          </a:xfrm>
        </p:grpSpPr>
        <p:graphicFrame>
          <p:nvGraphicFramePr>
            <p:cNvPr id="2" name="Diagrama 1"/>
            <p:cNvGraphicFramePr/>
            <p:nvPr>
              <p:extLst>
                <p:ext uri="{D42A27DB-BD31-4B8C-83A1-F6EECF244321}">
                  <p14:modId xmlns:p14="http://schemas.microsoft.com/office/powerpoint/2010/main" val="4292426849"/>
                </p:ext>
              </p:extLst>
            </p:nvPr>
          </p:nvGraphicFramePr>
          <p:xfrm>
            <a:off x="611560" y="1988840"/>
            <a:ext cx="6552728" cy="4464495"/>
          </p:xfrm>
          <a:graphic>
            <a:graphicData uri="http://schemas.openxmlformats.org/drawingml/2006/diagram">
              <dgm:relIds xmlns:dgm="http://schemas.openxmlformats.org/drawingml/2006/diagram" xmlns:r="http://schemas.openxmlformats.org/officeDocument/2006/relationships" r:dm="rId2" r:lo="rId3" r:qs="rId4" r:cs="rId5"/>
            </a:graphicData>
          </a:graphic>
        </p:graphicFrame>
        <p:sp>
          <p:nvSpPr>
            <p:cNvPr id="3" name="CaixaDeTexto 2"/>
            <p:cNvSpPr txBox="1"/>
            <p:nvPr/>
          </p:nvSpPr>
          <p:spPr>
            <a:xfrm>
              <a:off x="4716016" y="2132856"/>
              <a:ext cx="432048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sz="1400" b="1" dirty="0" smtClean="0">
                  <a:solidFill>
                    <a:schemeClr val="tx2"/>
                  </a:solidFill>
                </a:rPr>
                <a:t>Sistema Nacional de Proteção e Defesa Civil</a:t>
              </a:r>
              <a:endParaRPr lang="pt-BR" sz="1400" b="1" dirty="0">
                <a:solidFill>
                  <a:schemeClr val="tx2"/>
                </a:solidFill>
              </a:endParaRPr>
            </a:p>
          </p:txBody>
        </p:sp>
        <p:sp>
          <p:nvSpPr>
            <p:cNvPr id="4" name="CaixaDeTexto 3"/>
            <p:cNvSpPr txBox="1"/>
            <p:nvPr/>
          </p:nvSpPr>
          <p:spPr>
            <a:xfrm>
              <a:off x="4716016" y="2780928"/>
              <a:ext cx="432048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sz="1400" b="1" dirty="0" smtClean="0">
                  <a:solidFill>
                    <a:schemeClr val="tx2"/>
                  </a:solidFill>
                </a:rPr>
                <a:t>Conselho Nacional de Proteção e Defesa Civil</a:t>
              </a:r>
              <a:endParaRPr lang="pt-BR" sz="1400" b="1" dirty="0">
                <a:solidFill>
                  <a:schemeClr val="tx2"/>
                </a:solidFill>
              </a:endParaRPr>
            </a:p>
          </p:txBody>
        </p:sp>
        <p:sp>
          <p:nvSpPr>
            <p:cNvPr id="5" name="CaixaDeTexto 4"/>
            <p:cNvSpPr txBox="1"/>
            <p:nvPr/>
          </p:nvSpPr>
          <p:spPr>
            <a:xfrm>
              <a:off x="4716016" y="3409255"/>
              <a:ext cx="432048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sz="1400" b="1" dirty="0" smtClean="0">
                  <a:solidFill>
                    <a:schemeClr val="tx2"/>
                  </a:solidFill>
                </a:rPr>
                <a:t>Secretaria Nacional de Proteção e Defesa Civil</a:t>
              </a:r>
              <a:endParaRPr lang="pt-BR" sz="1400" b="1" dirty="0">
                <a:solidFill>
                  <a:schemeClr val="tx2"/>
                </a:solidFill>
              </a:endParaRPr>
            </a:p>
          </p:txBody>
        </p:sp>
        <p:sp>
          <p:nvSpPr>
            <p:cNvPr id="6" name="CaixaDeTexto 5"/>
            <p:cNvSpPr txBox="1"/>
            <p:nvPr/>
          </p:nvSpPr>
          <p:spPr>
            <a:xfrm>
              <a:off x="4716016" y="4057327"/>
              <a:ext cx="432048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sz="1400" b="1" dirty="0" smtClean="0">
                  <a:solidFill>
                    <a:schemeClr val="tx2"/>
                  </a:solidFill>
                </a:rPr>
                <a:t>Coordenadoria Estadual de Proteção e Defesa Civil</a:t>
              </a:r>
              <a:endParaRPr lang="pt-BR" sz="1400" b="1" dirty="0">
                <a:solidFill>
                  <a:schemeClr val="tx2"/>
                </a:solidFill>
              </a:endParaRPr>
            </a:p>
          </p:txBody>
        </p:sp>
        <p:sp>
          <p:nvSpPr>
            <p:cNvPr id="7" name="CaixaDeTexto 6"/>
            <p:cNvSpPr txBox="1"/>
            <p:nvPr/>
          </p:nvSpPr>
          <p:spPr>
            <a:xfrm>
              <a:off x="4716016" y="4725144"/>
              <a:ext cx="432048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sz="1400" b="1" dirty="0" smtClean="0">
                  <a:solidFill>
                    <a:schemeClr val="tx2"/>
                  </a:solidFill>
                </a:rPr>
                <a:t>Coordenadoria Regional de Proteção e Defesa Civil</a:t>
              </a:r>
              <a:endParaRPr lang="pt-BR" sz="1400" b="1" dirty="0">
                <a:solidFill>
                  <a:schemeClr val="tx2"/>
                </a:solidFill>
              </a:endParaRPr>
            </a:p>
          </p:txBody>
        </p:sp>
        <p:sp>
          <p:nvSpPr>
            <p:cNvPr id="8" name="CaixaDeTexto 7"/>
            <p:cNvSpPr txBox="1"/>
            <p:nvPr/>
          </p:nvSpPr>
          <p:spPr>
            <a:xfrm>
              <a:off x="4716016" y="5373216"/>
              <a:ext cx="432048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sz="1400" b="1" dirty="0" smtClean="0">
                  <a:solidFill>
                    <a:schemeClr val="tx2"/>
                  </a:solidFill>
                </a:rPr>
                <a:t>Coordenadoria Municipal de Proteção e Defesa Civil</a:t>
              </a:r>
              <a:endParaRPr lang="pt-BR" sz="1400" b="1" dirty="0">
                <a:solidFill>
                  <a:schemeClr val="tx2"/>
                </a:solidFill>
              </a:endParaRPr>
            </a:p>
          </p:txBody>
        </p:sp>
        <p:sp>
          <p:nvSpPr>
            <p:cNvPr id="9" name="CaixaDeTexto 8"/>
            <p:cNvSpPr txBox="1"/>
            <p:nvPr/>
          </p:nvSpPr>
          <p:spPr>
            <a:xfrm>
              <a:off x="4716016" y="5929535"/>
              <a:ext cx="432048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sz="1400" b="1" dirty="0" smtClean="0">
                  <a:solidFill>
                    <a:schemeClr val="tx2"/>
                  </a:solidFill>
                </a:rPr>
                <a:t>Núcleos Municipais de Proteção e Defesa Civil</a:t>
              </a:r>
              <a:endParaRPr lang="pt-BR" sz="1400" b="1" dirty="0">
                <a:solidFill>
                  <a:schemeClr val="tx2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45877992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</TotalTime>
  <Words>56</Words>
  <Application>Microsoft Office PowerPoint</Application>
  <PresentationFormat>Apresentação na tela (4:3)</PresentationFormat>
  <Paragraphs>14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2" baseType="lpstr">
      <vt:lpstr>Tema do Office</vt:lpstr>
      <vt:lpstr>Apresentação do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FABIANE ALINE ACORDES</dc:creator>
  <cp:lastModifiedBy>FABIANE ALINE ACORDES</cp:lastModifiedBy>
  <cp:revision>3</cp:revision>
  <dcterms:created xsi:type="dcterms:W3CDTF">2017-08-25T13:25:52Z</dcterms:created>
  <dcterms:modified xsi:type="dcterms:W3CDTF">2017-08-25T13:53:39Z</dcterms:modified>
</cp:coreProperties>
</file>