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4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99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3ABB-3A6B-49EE-BE20-B193C35DAC0F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346D-CD34-42FA-B8E6-CF294DFF4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E60-9486-422F-94F7-BCE462D3F671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4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763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99592" y="1628800"/>
            <a:ext cx="8534400" cy="4838700"/>
            <a:chOff x="323850" y="876300"/>
            <a:chExt cx="8534400" cy="48387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t="23828" r="14844" b="26563"/>
            <a:stretch/>
          </p:blipFill>
          <p:spPr bwMode="auto">
            <a:xfrm>
              <a:off x="323850" y="876300"/>
              <a:ext cx="8534400" cy="483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1979712" y="4869160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627784" y="4869160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Minha cidade está se preparando!</a:t>
              </a:r>
              <a:endParaRPr lang="pt-BR" b="1" dirty="0">
                <a:solidFill>
                  <a:schemeClr val="bg1"/>
                </a:solidFill>
                <a:latin typeface="Century Gothic" panose="020B0502020202020204" pitchFamily="34" charset="0"/>
                <a:ea typeface="Adobe Fan Heiti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49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  <a:endParaRPr lang="pt-BR" b="1" dirty="0">
                <a:solidFill>
                  <a:schemeClr val="bg1"/>
                </a:solidFill>
                <a:latin typeface="Century Gothic" panose="020B0502020202020204" pitchFamily="34" charset="0"/>
                <a:ea typeface="Adobe Fan Heiti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10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</Words>
  <Application>Microsoft Office PowerPoint</Application>
  <PresentationFormat>Apresentação na tela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6</cp:revision>
  <dcterms:created xsi:type="dcterms:W3CDTF">2017-07-17T17:43:48Z</dcterms:created>
  <dcterms:modified xsi:type="dcterms:W3CDTF">2017-07-25T20:11:40Z</dcterms:modified>
</cp:coreProperties>
</file>