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8" r:id="rId2"/>
    <p:sldId id="271" r:id="rId3"/>
    <p:sldId id="272" r:id="rId4"/>
    <p:sldId id="280" r:id="rId5"/>
    <p:sldId id="281" r:id="rId6"/>
    <p:sldId id="284" r:id="rId7"/>
    <p:sldId id="290" r:id="rId8"/>
    <p:sldId id="289" r:id="rId9"/>
    <p:sldId id="286" r:id="rId10"/>
    <p:sldId id="268" r:id="rId1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267"/>
    <a:srgbClr val="3C1A56"/>
    <a:srgbClr val="B5B117"/>
    <a:srgbClr val="DAD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 autoAdjust="0"/>
    <p:restoredTop sz="94708" autoAdjust="0"/>
  </p:normalViewPr>
  <p:slideViewPr>
    <p:cSldViewPr>
      <p:cViewPr varScale="1">
        <p:scale>
          <a:sx n="69" d="100"/>
          <a:sy n="69" d="100"/>
        </p:scale>
        <p:origin x="121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092DE-1F08-47C7-82D5-07ADF35891C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2FC3F76-3658-4E84-83AB-6C19AD00EF7F}">
      <dgm:prSet phldrT="[Texto]" custT="1"/>
      <dgm:spPr/>
      <dgm:t>
        <a:bodyPr/>
        <a:lstStyle/>
        <a:p>
          <a:r>
            <a:rPr lang="pt-BR" sz="3000" b="1" dirty="0"/>
            <a:t>PASSO 2</a:t>
          </a:r>
          <a:endParaRPr lang="pt-BR" sz="3000" dirty="0"/>
        </a:p>
      </dgm:t>
    </dgm:pt>
    <dgm:pt modelId="{FC5D93D3-8B6B-49FC-BC9A-6FE09AAC8E2C}" type="parTrans" cxnId="{6F015332-B471-41F0-A98A-EC64D908F408}">
      <dgm:prSet/>
      <dgm:spPr/>
      <dgm:t>
        <a:bodyPr/>
        <a:lstStyle/>
        <a:p>
          <a:endParaRPr lang="pt-BR"/>
        </a:p>
      </dgm:t>
    </dgm:pt>
    <dgm:pt modelId="{1B73A295-ED21-4F7B-94A1-C6E58B375570}" type="sibTrans" cxnId="{6F015332-B471-41F0-A98A-EC64D908F408}">
      <dgm:prSet/>
      <dgm:spPr/>
      <dgm:t>
        <a:bodyPr/>
        <a:lstStyle/>
        <a:p>
          <a:endParaRPr lang="pt-BR"/>
        </a:p>
      </dgm:t>
    </dgm:pt>
    <dgm:pt modelId="{7347C15C-D9CA-4F12-AE9E-CFA74D832000}">
      <dgm:prSet phldrT="[Texto]" custT="1"/>
      <dgm:spPr/>
      <dgm:t>
        <a:bodyPr/>
        <a:lstStyle/>
        <a:p>
          <a:r>
            <a:rPr lang="pt-BR" sz="2000" dirty="0">
              <a:solidFill>
                <a:schemeClr val="tx2"/>
              </a:solidFill>
            </a:rPr>
            <a:t>Avaliação de risco</a:t>
          </a:r>
        </a:p>
      </dgm:t>
    </dgm:pt>
    <dgm:pt modelId="{DAA9ED98-7DD4-40DB-9E59-FD53F6059682}" type="parTrans" cxnId="{DAEF2AF0-7EF8-403A-9050-B2C7485CC28D}">
      <dgm:prSet/>
      <dgm:spPr/>
      <dgm:t>
        <a:bodyPr/>
        <a:lstStyle/>
        <a:p>
          <a:endParaRPr lang="pt-BR"/>
        </a:p>
      </dgm:t>
    </dgm:pt>
    <dgm:pt modelId="{7D75AAA3-F17A-4102-A7D7-0E75737D3480}" type="sibTrans" cxnId="{DAEF2AF0-7EF8-403A-9050-B2C7485CC28D}">
      <dgm:prSet/>
      <dgm:spPr/>
      <dgm:t>
        <a:bodyPr/>
        <a:lstStyle/>
        <a:p>
          <a:endParaRPr lang="pt-BR"/>
        </a:p>
      </dgm:t>
    </dgm:pt>
    <dgm:pt modelId="{6F04BB12-37B8-4848-8512-35ADD9815427}">
      <dgm:prSet phldrT="[Texto]" custT="1"/>
      <dgm:spPr/>
      <dgm:t>
        <a:bodyPr/>
        <a:lstStyle/>
        <a:p>
          <a:r>
            <a:rPr lang="pt-BR" sz="2000" dirty="0">
              <a:solidFill>
                <a:schemeClr val="tx2"/>
              </a:solidFill>
            </a:rPr>
            <a:t>Conhecimento da exposição e consequência</a:t>
          </a:r>
        </a:p>
      </dgm:t>
    </dgm:pt>
    <dgm:pt modelId="{A01581DF-C7A9-4C09-966C-C6973707D59D}" type="parTrans" cxnId="{920843DA-A1F1-4605-97E7-2F7197564860}">
      <dgm:prSet/>
      <dgm:spPr/>
      <dgm:t>
        <a:bodyPr/>
        <a:lstStyle/>
        <a:p>
          <a:endParaRPr lang="pt-BR"/>
        </a:p>
      </dgm:t>
    </dgm:pt>
    <dgm:pt modelId="{C5069CA3-A736-4B3D-B7D2-4427A6A4FD45}" type="sibTrans" cxnId="{920843DA-A1F1-4605-97E7-2F7197564860}">
      <dgm:prSet/>
      <dgm:spPr/>
      <dgm:t>
        <a:bodyPr/>
        <a:lstStyle/>
        <a:p>
          <a:endParaRPr lang="pt-BR"/>
        </a:p>
      </dgm:t>
    </dgm:pt>
    <dgm:pt modelId="{1DD058C4-304C-4A0B-A7FF-B19A7B558DA5}">
      <dgm:prSet phldrT="[Texto]" custT="1"/>
      <dgm:spPr/>
      <dgm:t>
        <a:bodyPr/>
        <a:lstStyle/>
        <a:p>
          <a:r>
            <a:rPr lang="pt-BR" sz="1600" dirty="0" smtClean="0"/>
            <a:t>Os cenários e avaliações de risco consideram estimativas de perdas e danos para todos os setores/serviços presentes (comércio, habitações, ecossistemas, terrenos agrícolas, patrimônio cultural, etc.)? </a:t>
          </a:r>
          <a:endParaRPr lang="pt-BR" sz="1600" dirty="0"/>
        </a:p>
      </dgm:t>
    </dgm:pt>
    <dgm:pt modelId="{95C1269C-9384-4DB3-8601-7F73EBAC147A}" type="parTrans" cxnId="{EFA80E92-10D1-4840-AA3B-669C07A23EA3}">
      <dgm:prSet/>
      <dgm:spPr/>
      <dgm:t>
        <a:bodyPr/>
        <a:lstStyle/>
        <a:p>
          <a:endParaRPr lang="pt-BR"/>
        </a:p>
      </dgm:t>
    </dgm:pt>
    <dgm:pt modelId="{645955ED-CCE3-4D3F-8A10-A88585941C7B}" type="sibTrans" cxnId="{EFA80E92-10D1-4840-AA3B-669C07A23EA3}">
      <dgm:prSet/>
      <dgm:spPr/>
      <dgm:t>
        <a:bodyPr/>
        <a:lstStyle/>
        <a:p>
          <a:endParaRPr lang="pt-BR"/>
        </a:p>
      </dgm:t>
    </dgm:pt>
    <dgm:pt modelId="{712DF3B7-627D-42A7-95F1-38C866F8635C}">
      <dgm:prSet phldrT="[Texto]" custT="1"/>
      <dgm:spPr/>
      <dgm:t>
        <a:bodyPr/>
        <a:lstStyle/>
        <a:p>
          <a:r>
            <a:rPr lang="pt-BR" sz="1600" dirty="0" smtClean="0"/>
            <a:t>Sua cidade conhece  as ameaças/perigos que enfrenta e sua probabilidade de ocorrência?</a:t>
          </a:r>
        </a:p>
      </dgm:t>
    </dgm:pt>
    <dgm:pt modelId="{ADB1C179-9B61-44AF-B0A9-98FEBE264FC1}" type="parTrans" cxnId="{F068F278-B2EE-4D52-AEF9-A827A69D81CC}">
      <dgm:prSet/>
      <dgm:spPr/>
      <dgm:t>
        <a:bodyPr/>
        <a:lstStyle/>
        <a:p>
          <a:endParaRPr lang="pt-BR"/>
        </a:p>
      </dgm:t>
    </dgm:pt>
    <dgm:pt modelId="{8CD324A7-08DC-4039-970E-5F74B1343B7F}" type="sibTrans" cxnId="{F068F278-B2EE-4D52-AEF9-A827A69D81CC}">
      <dgm:prSet/>
      <dgm:spPr/>
      <dgm:t>
        <a:bodyPr/>
        <a:lstStyle/>
        <a:p>
          <a:endParaRPr lang="pt-BR"/>
        </a:p>
      </dgm:t>
    </dgm:pt>
    <dgm:pt modelId="{AD240FF1-B602-4F48-9168-E799805AEBAB}">
      <dgm:prSet phldrT="[Texto]" custT="1"/>
      <dgm:spPr/>
      <dgm:t>
        <a:bodyPr/>
        <a:lstStyle/>
        <a:p>
          <a:r>
            <a:rPr lang="pt-BR" sz="1600" dirty="0" smtClean="0"/>
            <a:t>Existem cenários de exposição e de </a:t>
          </a:r>
          <a:r>
            <a:rPr lang="pt-BR" sz="1600" dirty="0"/>
            <a:t>vulnerabilidade da cidade </a:t>
          </a:r>
          <a:r>
            <a:rPr lang="pt-BR" sz="1600" dirty="0" smtClean="0"/>
            <a:t>estimados para cada </a:t>
          </a:r>
          <a:r>
            <a:rPr lang="pt-BR" sz="1600" dirty="0"/>
            <a:t>nível de </a:t>
          </a:r>
          <a:r>
            <a:rPr lang="pt-BR" sz="1600" dirty="0" smtClean="0"/>
            <a:t>ameaça/perigo identificado?</a:t>
          </a:r>
          <a:endParaRPr lang="pt-BR" sz="1600" dirty="0"/>
        </a:p>
      </dgm:t>
    </dgm:pt>
    <dgm:pt modelId="{C7807755-EBEA-412E-99A2-C7334D71D0EA}" type="parTrans" cxnId="{06568BA1-9604-4529-86AD-40B0C51A0B88}">
      <dgm:prSet/>
      <dgm:spPr/>
      <dgm:t>
        <a:bodyPr/>
        <a:lstStyle/>
        <a:p>
          <a:endParaRPr lang="pt-BR"/>
        </a:p>
      </dgm:t>
    </dgm:pt>
    <dgm:pt modelId="{FE2B8A2E-4B6F-4EEC-AA12-F3474578998C}" type="sibTrans" cxnId="{06568BA1-9604-4529-86AD-40B0C51A0B88}">
      <dgm:prSet/>
      <dgm:spPr/>
      <dgm:t>
        <a:bodyPr/>
        <a:lstStyle/>
        <a:p>
          <a:endParaRPr lang="pt-BR"/>
        </a:p>
      </dgm:t>
    </dgm:pt>
    <dgm:pt modelId="{EC19978C-AC11-4FA2-BF36-4A330DFA6617}">
      <dgm:prSet phldrT="[Texto]" custT="1"/>
      <dgm:spPr/>
      <dgm:t>
        <a:bodyPr/>
        <a:lstStyle/>
        <a:p>
          <a:r>
            <a:rPr lang="pt-BR" sz="2000" dirty="0">
              <a:solidFill>
                <a:schemeClr val="tx2"/>
              </a:solidFill>
            </a:rPr>
            <a:t>Impactos em cascata ou interdependências</a:t>
          </a:r>
        </a:p>
      </dgm:t>
    </dgm:pt>
    <dgm:pt modelId="{79BF64DA-77BB-4332-97FE-E6E2EDF69BFA}" type="parTrans" cxnId="{6FAD3923-8508-4E50-9A53-397D0488A884}">
      <dgm:prSet/>
      <dgm:spPr/>
      <dgm:t>
        <a:bodyPr/>
        <a:lstStyle/>
        <a:p>
          <a:endParaRPr lang="pt-BR"/>
        </a:p>
      </dgm:t>
    </dgm:pt>
    <dgm:pt modelId="{50A27C05-F09A-4592-9EC9-EF6A0914E709}" type="sibTrans" cxnId="{6FAD3923-8508-4E50-9A53-397D0488A884}">
      <dgm:prSet/>
      <dgm:spPr/>
      <dgm:t>
        <a:bodyPr/>
        <a:lstStyle/>
        <a:p>
          <a:endParaRPr lang="pt-BR"/>
        </a:p>
      </dgm:t>
    </dgm:pt>
    <dgm:pt modelId="{FA88EFB2-722B-46C4-AC74-01258B439897}">
      <dgm:prSet phldrT="[Texto]" custT="1"/>
      <dgm:spPr/>
      <dgm:t>
        <a:bodyPr/>
        <a:lstStyle/>
        <a:p>
          <a:r>
            <a:rPr lang="pt-BR" sz="1600" dirty="0" smtClean="0"/>
            <a:t>Todos os ativos críticos foram considerados (ver passo 8) e as relações entre eles são identificadas sob a forma de potenciais "cadeias de falha”? </a:t>
          </a:r>
          <a:endParaRPr lang="pt-BR" sz="1600" dirty="0"/>
        </a:p>
      </dgm:t>
    </dgm:pt>
    <dgm:pt modelId="{D0C07807-6A4F-494B-9863-1363D81D8F97}" type="parTrans" cxnId="{ED6135A3-E78B-46AD-9026-51023D937152}">
      <dgm:prSet/>
      <dgm:spPr/>
      <dgm:t>
        <a:bodyPr/>
        <a:lstStyle/>
        <a:p>
          <a:endParaRPr lang="pt-BR"/>
        </a:p>
      </dgm:t>
    </dgm:pt>
    <dgm:pt modelId="{2A9B11AB-9E2C-47B5-A948-28996E1430C6}" type="sibTrans" cxnId="{ED6135A3-E78B-46AD-9026-51023D937152}">
      <dgm:prSet/>
      <dgm:spPr/>
      <dgm:t>
        <a:bodyPr/>
        <a:lstStyle/>
        <a:p>
          <a:endParaRPr lang="pt-BR"/>
        </a:p>
      </dgm:t>
    </dgm:pt>
    <dgm:pt modelId="{E4CCA275-8987-42BC-93C1-874244631C5D}" type="pres">
      <dgm:prSet presAssocID="{133092DE-1F08-47C7-82D5-07ADF35891C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BE960902-8F39-4877-B645-052E8263BD8E}" type="pres">
      <dgm:prSet presAssocID="{72FC3F76-3658-4E84-83AB-6C19AD00EF7F}" presName="thickLine" presStyleLbl="alignNode1" presStyleIdx="0" presStyleCnt="1"/>
      <dgm:spPr/>
    </dgm:pt>
    <dgm:pt modelId="{2683BC36-1D5F-4FFC-9DE4-1404D0D51F96}" type="pres">
      <dgm:prSet presAssocID="{72FC3F76-3658-4E84-83AB-6C19AD00EF7F}" presName="horz1" presStyleCnt="0"/>
      <dgm:spPr/>
    </dgm:pt>
    <dgm:pt modelId="{6AC9D52F-A764-44B3-9E76-2B0DBA1A6FBF}" type="pres">
      <dgm:prSet presAssocID="{72FC3F76-3658-4E84-83AB-6C19AD00EF7F}" presName="tx1" presStyleLbl="revTx" presStyleIdx="0" presStyleCnt="8" custLinFactNeighborX="-216" custLinFactNeighborY="-49"/>
      <dgm:spPr/>
      <dgm:t>
        <a:bodyPr/>
        <a:lstStyle/>
        <a:p>
          <a:endParaRPr lang="pt-BR"/>
        </a:p>
      </dgm:t>
    </dgm:pt>
    <dgm:pt modelId="{44617EBF-E2DB-48B8-ACEF-1C771A8CA1DB}" type="pres">
      <dgm:prSet presAssocID="{72FC3F76-3658-4E84-83AB-6C19AD00EF7F}" presName="vert1" presStyleCnt="0"/>
      <dgm:spPr/>
    </dgm:pt>
    <dgm:pt modelId="{4F0C1652-8BEF-4E75-8891-DB2D5976D998}" type="pres">
      <dgm:prSet presAssocID="{7347C15C-D9CA-4F12-AE9E-CFA74D832000}" presName="vertSpace2a" presStyleCnt="0"/>
      <dgm:spPr/>
    </dgm:pt>
    <dgm:pt modelId="{ECFD2DC4-D4E6-44A4-A847-EF6D85BA6DA0}" type="pres">
      <dgm:prSet presAssocID="{7347C15C-D9CA-4F12-AE9E-CFA74D832000}" presName="horz2" presStyleCnt="0"/>
      <dgm:spPr/>
    </dgm:pt>
    <dgm:pt modelId="{CFD1CAA3-CFAB-4987-AB8F-35C0BC215287}" type="pres">
      <dgm:prSet presAssocID="{7347C15C-D9CA-4F12-AE9E-CFA74D832000}" presName="horzSpace2" presStyleCnt="0"/>
      <dgm:spPr/>
    </dgm:pt>
    <dgm:pt modelId="{AA3704B8-8D27-4A03-8755-5D35C2C1D3BF}" type="pres">
      <dgm:prSet presAssocID="{7347C15C-D9CA-4F12-AE9E-CFA74D832000}" presName="tx2" presStyleLbl="revTx" presStyleIdx="1" presStyleCnt="8"/>
      <dgm:spPr/>
      <dgm:t>
        <a:bodyPr/>
        <a:lstStyle/>
        <a:p>
          <a:endParaRPr lang="pt-BR"/>
        </a:p>
      </dgm:t>
    </dgm:pt>
    <dgm:pt modelId="{D357D772-3207-4744-AD63-FB05ADC8C304}" type="pres">
      <dgm:prSet presAssocID="{7347C15C-D9CA-4F12-AE9E-CFA74D832000}" presName="vert2" presStyleCnt="0"/>
      <dgm:spPr/>
    </dgm:pt>
    <dgm:pt modelId="{CFEC7CA7-E835-41BB-A176-E58B4EA95CA9}" type="pres">
      <dgm:prSet presAssocID="{712DF3B7-627D-42A7-95F1-38C866F8635C}" presName="horz3" presStyleCnt="0"/>
      <dgm:spPr/>
    </dgm:pt>
    <dgm:pt modelId="{52DA9930-35BD-4D30-A330-D0A88E6A1186}" type="pres">
      <dgm:prSet presAssocID="{712DF3B7-627D-42A7-95F1-38C866F8635C}" presName="horzSpace3" presStyleCnt="0"/>
      <dgm:spPr/>
    </dgm:pt>
    <dgm:pt modelId="{E95947D0-2564-4472-9780-37E9BA85DECD}" type="pres">
      <dgm:prSet presAssocID="{712DF3B7-627D-42A7-95F1-38C866F8635C}" presName="tx3" presStyleLbl="revTx" presStyleIdx="2" presStyleCnt="8" custScaleY="62920" custLinFactNeighborY="-3826"/>
      <dgm:spPr/>
      <dgm:t>
        <a:bodyPr/>
        <a:lstStyle/>
        <a:p>
          <a:endParaRPr lang="pt-BR"/>
        </a:p>
      </dgm:t>
    </dgm:pt>
    <dgm:pt modelId="{CD7AAD40-B59A-4F0F-A84C-61A4ABD328AB}" type="pres">
      <dgm:prSet presAssocID="{712DF3B7-627D-42A7-95F1-38C866F8635C}" presName="vert3" presStyleCnt="0"/>
      <dgm:spPr/>
    </dgm:pt>
    <dgm:pt modelId="{1AA2DA55-6F47-45F9-A63D-F62A7F9916F5}" type="pres">
      <dgm:prSet presAssocID="{7347C15C-D9CA-4F12-AE9E-CFA74D832000}" presName="thinLine2b" presStyleLbl="callout" presStyleIdx="0" presStyleCnt="4" custLinFactY="-669267" custLinFactNeighborX="642" custLinFactNeighborY="-700000"/>
      <dgm:spPr/>
    </dgm:pt>
    <dgm:pt modelId="{25594B2A-27A4-4517-BD6B-3CB207D5A56B}" type="pres">
      <dgm:prSet presAssocID="{7347C15C-D9CA-4F12-AE9E-CFA74D832000}" presName="vertSpace2b" presStyleCnt="0"/>
      <dgm:spPr/>
    </dgm:pt>
    <dgm:pt modelId="{7677DE0E-DDAB-41DB-ABDF-C5781AE0FC80}" type="pres">
      <dgm:prSet presAssocID="{6F04BB12-37B8-4848-8512-35ADD9815427}" presName="horz2" presStyleCnt="0"/>
      <dgm:spPr/>
    </dgm:pt>
    <dgm:pt modelId="{7C76FBE2-DD01-4919-8988-DCC1071BDFDF}" type="pres">
      <dgm:prSet presAssocID="{6F04BB12-37B8-4848-8512-35ADD9815427}" presName="horzSpace2" presStyleCnt="0"/>
      <dgm:spPr/>
    </dgm:pt>
    <dgm:pt modelId="{DA79E9B2-A679-4DD0-AD9E-D85F867C4F77}" type="pres">
      <dgm:prSet presAssocID="{6F04BB12-37B8-4848-8512-35ADD9815427}" presName="tx2" presStyleLbl="revTx" presStyleIdx="3" presStyleCnt="8" custLinFactNeighborX="598" custLinFactNeighborY="-55007"/>
      <dgm:spPr/>
      <dgm:t>
        <a:bodyPr/>
        <a:lstStyle/>
        <a:p>
          <a:endParaRPr lang="pt-BR"/>
        </a:p>
      </dgm:t>
    </dgm:pt>
    <dgm:pt modelId="{2847A43F-2ABB-4F80-AF7A-67167A98C2A4}" type="pres">
      <dgm:prSet presAssocID="{6F04BB12-37B8-4848-8512-35ADD9815427}" presName="vert2" presStyleCnt="0"/>
      <dgm:spPr/>
    </dgm:pt>
    <dgm:pt modelId="{104F92CD-0ED5-4092-BA61-82A119A9D334}" type="pres">
      <dgm:prSet presAssocID="{AD240FF1-B602-4F48-9168-E799805AEBAB}" presName="horz3" presStyleCnt="0"/>
      <dgm:spPr/>
    </dgm:pt>
    <dgm:pt modelId="{DCDC1387-CCC0-4FF9-9098-76244873698A}" type="pres">
      <dgm:prSet presAssocID="{AD240FF1-B602-4F48-9168-E799805AEBAB}" presName="horzSpace3" presStyleCnt="0"/>
      <dgm:spPr/>
    </dgm:pt>
    <dgm:pt modelId="{1CC1C38E-2CA7-432C-BB8D-2515FECE2F7A}" type="pres">
      <dgm:prSet presAssocID="{AD240FF1-B602-4F48-9168-E799805AEBAB}" presName="tx3" presStyleLbl="revTx" presStyleIdx="4" presStyleCnt="8" custLinFactY="-2374" custLinFactNeighborY="-100000"/>
      <dgm:spPr/>
      <dgm:t>
        <a:bodyPr/>
        <a:lstStyle/>
        <a:p>
          <a:endParaRPr lang="pt-BR"/>
        </a:p>
      </dgm:t>
    </dgm:pt>
    <dgm:pt modelId="{985BB77E-A69E-4F1A-8409-585CDF09C9AE}" type="pres">
      <dgm:prSet presAssocID="{AD240FF1-B602-4F48-9168-E799805AEBAB}" presName="vert3" presStyleCnt="0"/>
      <dgm:spPr/>
    </dgm:pt>
    <dgm:pt modelId="{67577E29-5C48-4EFB-B87C-66E0B6C826A5}" type="pres">
      <dgm:prSet presAssocID="{FE2B8A2E-4B6F-4EEC-AA12-F3474578998C}" presName="thinLine3" presStyleLbl="callout" presStyleIdx="1" presStyleCnt="4" custLinFactNeighborX="3896" custLinFactNeighborY="-75464"/>
      <dgm:spPr/>
    </dgm:pt>
    <dgm:pt modelId="{9C97F5D3-5DB8-4622-AB52-6AC4C5BC8DE7}" type="pres">
      <dgm:prSet presAssocID="{1DD058C4-304C-4A0B-A7FF-B19A7B558DA5}" presName="horz3" presStyleCnt="0"/>
      <dgm:spPr/>
    </dgm:pt>
    <dgm:pt modelId="{72A01411-B6DE-4BA3-8AF4-2FDFE5B0E91B}" type="pres">
      <dgm:prSet presAssocID="{1DD058C4-304C-4A0B-A7FF-B19A7B558DA5}" presName="horzSpace3" presStyleCnt="0"/>
      <dgm:spPr/>
    </dgm:pt>
    <dgm:pt modelId="{E12B2C7C-AB0C-4850-BE1D-73BE3C75C0DB}" type="pres">
      <dgm:prSet presAssocID="{1DD058C4-304C-4A0B-A7FF-B19A7B558DA5}" presName="tx3" presStyleLbl="revTx" presStyleIdx="5" presStyleCnt="8" custLinFactNeighborY="-67825"/>
      <dgm:spPr/>
      <dgm:t>
        <a:bodyPr/>
        <a:lstStyle/>
        <a:p>
          <a:endParaRPr lang="pt-BR"/>
        </a:p>
      </dgm:t>
    </dgm:pt>
    <dgm:pt modelId="{56BC5897-415E-41B2-9D77-957C85BC81EA}" type="pres">
      <dgm:prSet presAssocID="{1DD058C4-304C-4A0B-A7FF-B19A7B558DA5}" presName="vert3" presStyleCnt="0"/>
      <dgm:spPr/>
    </dgm:pt>
    <dgm:pt modelId="{B47AD9D3-38EB-43AB-9B5C-390620EB1793}" type="pres">
      <dgm:prSet presAssocID="{6F04BB12-37B8-4848-8512-35ADD9815427}" presName="thinLine2b" presStyleLbl="callout" presStyleIdx="2" presStyleCnt="4" custLinFactY="100000" custLinFactNeighborY="173898"/>
      <dgm:spPr/>
    </dgm:pt>
    <dgm:pt modelId="{8ABDFE41-EC83-4A82-B610-D6F01BAE5634}" type="pres">
      <dgm:prSet presAssocID="{6F04BB12-37B8-4848-8512-35ADD9815427}" presName="vertSpace2b" presStyleCnt="0"/>
      <dgm:spPr/>
    </dgm:pt>
    <dgm:pt modelId="{0FA10372-3A45-4220-A9F7-5EDB8B4E4CB6}" type="pres">
      <dgm:prSet presAssocID="{EC19978C-AC11-4FA2-BF36-4A330DFA6617}" presName="horz2" presStyleCnt="0"/>
      <dgm:spPr/>
    </dgm:pt>
    <dgm:pt modelId="{08E6ACE1-58A1-4B95-84EC-3F0B75AF9A9C}" type="pres">
      <dgm:prSet presAssocID="{EC19978C-AC11-4FA2-BF36-4A330DFA6617}" presName="horzSpace2" presStyleCnt="0"/>
      <dgm:spPr/>
    </dgm:pt>
    <dgm:pt modelId="{88D89E9C-2334-4051-A0C5-895563A72456}" type="pres">
      <dgm:prSet presAssocID="{EC19978C-AC11-4FA2-BF36-4A330DFA6617}" presName="tx2" presStyleLbl="revTx" presStyleIdx="6" presStyleCnt="8" custLinFactNeighborX="598" custLinFactNeighborY="4606"/>
      <dgm:spPr/>
      <dgm:t>
        <a:bodyPr/>
        <a:lstStyle/>
        <a:p>
          <a:endParaRPr lang="pt-BR"/>
        </a:p>
      </dgm:t>
    </dgm:pt>
    <dgm:pt modelId="{B76C0509-C579-4A13-9720-9E90F48B1572}" type="pres">
      <dgm:prSet presAssocID="{EC19978C-AC11-4FA2-BF36-4A330DFA6617}" presName="vert2" presStyleCnt="0"/>
      <dgm:spPr/>
    </dgm:pt>
    <dgm:pt modelId="{AC630D87-89DC-4DAD-ABB1-8151C0780AC2}" type="pres">
      <dgm:prSet presAssocID="{FA88EFB2-722B-46C4-AC74-01258B439897}" presName="horz3" presStyleCnt="0"/>
      <dgm:spPr/>
    </dgm:pt>
    <dgm:pt modelId="{771AEAF8-77D2-4146-AE68-37843E105362}" type="pres">
      <dgm:prSet presAssocID="{FA88EFB2-722B-46C4-AC74-01258B439897}" presName="horzSpace3" presStyleCnt="0"/>
      <dgm:spPr/>
    </dgm:pt>
    <dgm:pt modelId="{A337D540-2C8F-4AAC-8033-4BDB6CC4AA40}" type="pres">
      <dgm:prSet presAssocID="{FA88EFB2-722B-46C4-AC74-01258B439897}" presName="tx3" presStyleLbl="revTx" presStyleIdx="7" presStyleCnt="8" custScaleY="88368" custLinFactNeighborY="7268"/>
      <dgm:spPr/>
      <dgm:t>
        <a:bodyPr/>
        <a:lstStyle/>
        <a:p>
          <a:endParaRPr lang="pt-BR"/>
        </a:p>
      </dgm:t>
    </dgm:pt>
    <dgm:pt modelId="{76BB7CFC-BA34-4EA4-AAF7-8E6E93311978}" type="pres">
      <dgm:prSet presAssocID="{FA88EFB2-722B-46C4-AC74-01258B439897}" presName="vert3" presStyleCnt="0"/>
      <dgm:spPr/>
    </dgm:pt>
    <dgm:pt modelId="{1F8E5568-3D5E-472F-8FAF-3E9191DF9026}" type="pres">
      <dgm:prSet presAssocID="{EC19978C-AC11-4FA2-BF36-4A330DFA6617}" presName="thinLine2b" presStyleLbl="callout" presStyleIdx="3" presStyleCnt="4" custLinFactY="-4381683" custLinFactNeighborY="-4400000"/>
      <dgm:spPr/>
    </dgm:pt>
    <dgm:pt modelId="{F6B775D3-6F8B-48F5-8329-7CAD32CAE561}" type="pres">
      <dgm:prSet presAssocID="{EC19978C-AC11-4FA2-BF36-4A330DFA6617}" presName="vertSpace2b" presStyleCnt="0"/>
      <dgm:spPr/>
    </dgm:pt>
  </dgm:ptLst>
  <dgm:cxnLst>
    <dgm:cxn modelId="{DAEF2AF0-7EF8-403A-9050-B2C7485CC28D}" srcId="{72FC3F76-3658-4E84-83AB-6C19AD00EF7F}" destId="{7347C15C-D9CA-4F12-AE9E-CFA74D832000}" srcOrd="0" destOrd="0" parTransId="{DAA9ED98-7DD4-40DB-9E59-FD53F6059682}" sibTransId="{7D75AAA3-F17A-4102-A7D7-0E75737D3480}"/>
    <dgm:cxn modelId="{6FAD3923-8508-4E50-9A53-397D0488A884}" srcId="{72FC3F76-3658-4E84-83AB-6C19AD00EF7F}" destId="{EC19978C-AC11-4FA2-BF36-4A330DFA6617}" srcOrd="2" destOrd="0" parTransId="{79BF64DA-77BB-4332-97FE-E6E2EDF69BFA}" sibTransId="{50A27C05-F09A-4592-9EC9-EF6A0914E709}"/>
    <dgm:cxn modelId="{1767EE36-5BF3-4D16-ADD1-F3944FA61EB7}" type="presOf" srcId="{133092DE-1F08-47C7-82D5-07ADF35891C2}" destId="{E4CCA275-8987-42BC-93C1-874244631C5D}" srcOrd="0" destOrd="0" presId="urn:microsoft.com/office/officeart/2008/layout/LinedList"/>
    <dgm:cxn modelId="{C39969C3-EA6A-43ED-8CC8-8EF723905FD9}" type="presOf" srcId="{FA88EFB2-722B-46C4-AC74-01258B439897}" destId="{A337D540-2C8F-4AAC-8033-4BDB6CC4AA40}" srcOrd="0" destOrd="0" presId="urn:microsoft.com/office/officeart/2008/layout/LinedList"/>
    <dgm:cxn modelId="{E7288E32-0844-46C9-B9E3-3FBCFC9EDC90}" type="presOf" srcId="{712DF3B7-627D-42A7-95F1-38C866F8635C}" destId="{E95947D0-2564-4472-9780-37E9BA85DECD}" srcOrd="0" destOrd="0" presId="urn:microsoft.com/office/officeart/2008/layout/LinedList"/>
    <dgm:cxn modelId="{ED6135A3-E78B-46AD-9026-51023D937152}" srcId="{EC19978C-AC11-4FA2-BF36-4A330DFA6617}" destId="{FA88EFB2-722B-46C4-AC74-01258B439897}" srcOrd="0" destOrd="0" parTransId="{D0C07807-6A4F-494B-9863-1363D81D8F97}" sibTransId="{2A9B11AB-9E2C-47B5-A948-28996E1430C6}"/>
    <dgm:cxn modelId="{4CFE57BC-4D03-4856-9F82-F3FA2091555E}" type="presOf" srcId="{AD240FF1-B602-4F48-9168-E799805AEBAB}" destId="{1CC1C38E-2CA7-432C-BB8D-2515FECE2F7A}" srcOrd="0" destOrd="0" presId="urn:microsoft.com/office/officeart/2008/layout/LinedList"/>
    <dgm:cxn modelId="{920843DA-A1F1-4605-97E7-2F7197564860}" srcId="{72FC3F76-3658-4E84-83AB-6C19AD00EF7F}" destId="{6F04BB12-37B8-4848-8512-35ADD9815427}" srcOrd="1" destOrd="0" parTransId="{A01581DF-C7A9-4C09-966C-C6973707D59D}" sibTransId="{C5069CA3-A736-4B3D-B7D2-4427A6A4FD45}"/>
    <dgm:cxn modelId="{22EB741C-5F8D-4588-A485-BBD2DED5C6F2}" type="presOf" srcId="{72FC3F76-3658-4E84-83AB-6C19AD00EF7F}" destId="{6AC9D52F-A764-44B3-9E76-2B0DBA1A6FBF}" srcOrd="0" destOrd="0" presId="urn:microsoft.com/office/officeart/2008/layout/LinedList"/>
    <dgm:cxn modelId="{A2DD621B-9760-4F88-96B8-C814615CFE07}" type="presOf" srcId="{1DD058C4-304C-4A0B-A7FF-B19A7B558DA5}" destId="{E12B2C7C-AB0C-4850-BE1D-73BE3C75C0DB}" srcOrd="0" destOrd="0" presId="urn:microsoft.com/office/officeart/2008/layout/LinedList"/>
    <dgm:cxn modelId="{1C789AED-976F-42D6-9ADC-1FC1BD308F47}" type="presOf" srcId="{EC19978C-AC11-4FA2-BF36-4A330DFA6617}" destId="{88D89E9C-2334-4051-A0C5-895563A72456}" srcOrd="0" destOrd="0" presId="urn:microsoft.com/office/officeart/2008/layout/LinedList"/>
    <dgm:cxn modelId="{6F015332-B471-41F0-A98A-EC64D908F408}" srcId="{133092DE-1F08-47C7-82D5-07ADF35891C2}" destId="{72FC3F76-3658-4E84-83AB-6C19AD00EF7F}" srcOrd="0" destOrd="0" parTransId="{FC5D93D3-8B6B-49FC-BC9A-6FE09AAC8E2C}" sibTransId="{1B73A295-ED21-4F7B-94A1-C6E58B375570}"/>
    <dgm:cxn modelId="{F068F278-B2EE-4D52-AEF9-A827A69D81CC}" srcId="{7347C15C-D9CA-4F12-AE9E-CFA74D832000}" destId="{712DF3B7-627D-42A7-95F1-38C866F8635C}" srcOrd="0" destOrd="0" parTransId="{ADB1C179-9B61-44AF-B0A9-98FEBE264FC1}" sibTransId="{8CD324A7-08DC-4039-970E-5F74B1343B7F}"/>
    <dgm:cxn modelId="{B07261FA-F2D5-43EB-B6D1-81E3BEC2883B}" type="presOf" srcId="{7347C15C-D9CA-4F12-AE9E-CFA74D832000}" destId="{AA3704B8-8D27-4A03-8755-5D35C2C1D3BF}" srcOrd="0" destOrd="0" presId="urn:microsoft.com/office/officeart/2008/layout/LinedList"/>
    <dgm:cxn modelId="{A5D2219D-FEAE-4EBC-946B-A3906F1AF354}" type="presOf" srcId="{6F04BB12-37B8-4848-8512-35ADD9815427}" destId="{DA79E9B2-A679-4DD0-AD9E-D85F867C4F77}" srcOrd="0" destOrd="0" presId="urn:microsoft.com/office/officeart/2008/layout/LinedList"/>
    <dgm:cxn modelId="{EFA80E92-10D1-4840-AA3B-669C07A23EA3}" srcId="{6F04BB12-37B8-4848-8512-35ADD9815427}" destId="{1DD058C4-304C-4A0B-A7FF-B19A7B558DA5}" srcOrd="1" destOrd="0" parTransId="{95C1269C-9384-4DB3-8601-7F73EBAC147A}" sibTransId="{645955ED-CCE3-4D3F-8A10-A88585941C7B}"/>
    <dgm:cxn modelId="{06568BA1-9604-4529-86AD-40B0C51A0B88}" srcId="{6F04BB12-37B8-4848-8512-35ADD9815427}" destId="{AD240FF1-B602-4F48-9168-E799805AEBAB}" srcOrd="0" destOrd="0" parTransId="{C7807755-EBEA-412E-99A2-C7334D71D0EA}" sibTransId="{FE2B8A2E-4B6F-4EEC-AA12-F3474578998C}"/>
    <dgm:cxn modelId="{11853FAD-7C38-4E10-B3F3-264C37DDAEEA}" type="presParOf" srcId="{E4CCA275-8987-42BC-93C1-874244631C5D}" destId="{BE960902-8F39-4877-B645-052E8263BD8E}" srcOrd="0" destOrd="0" presId="urn:microsoft.com/office/officeart/2008/layout/LinedList"/>
    <dgm:cxn modelId="{5A457CAA-200C-4F86-A30E-F490F4B96C94}" type="presParOf" srcId="{E4CCA275-8987-42BC-93C1-874244631C5D}" destId="{2683BC36-1D5F-4FFC-9DE4-1404D0D51F96}" srcOrd="1" destOrd="0" presId="urn:microsoft.com/office/officeart/2008/layout/LinedList"/>
    <dgm:cxn modelId="{AA5C9E49-D622-4189-B7FB-42F4192723A7}" type="presParOf" srcId="{2683BC36-1D5F-4FFC-9DE4-1404D0D51F96}" destId="{6AC9D52F-A764-44B3-9E76-2B0DBA1A6FBF}" srcOrd="0" destOrd="0" presId="urn:microsoft.com/office/officeart/2008/layout/LinedList"/>
    <dgm:cxn modelId="{BCE081B9-2EED-4C72-BB55-54A51A009E4F}" type="presParOf" srcId="{2683BC36-1D5F-4FFC-9DE4-1404D0D51F96}" destId="{44617EBF-E2DB-48B8-ACEF-1C771A8CA1DB}" srcOrd="1" destOrd="0" presId="urn:microsoft.com/office/officeart/2008/layout/LinedList"/>
    <dgm:cxn modelId="{8E8C06BE-ACF7-49E1-BA99-F305985E56BE}" type="presParOf" srcId="{44617EBF-E2DB-48B8-ACEF-1C771A8CA1DB}" destId="{4F0C1652-8BEF-4E75-8891-DB2D5976D998}" srcOrd="0" destOrd="0" presId="urn:microsoft.com/office/officeart/2008/layout/LinedList"/>
    <dgm:cxn modelId="{A0D40011-9E2A-4F33-9A41-D2DD048712A9}" type="presParOf" srcId="{44617EBF-E2DB-48B8-ACEF-1C771A8CA1DB}" destId="{ECFD2DC4-D4E6-44A4-A847-EF6D85BA6DA0}" srcOrd="1" destOrd="0" presId="urn:microsoft.com/office/officeart/2008/layout/LinedList"/>
    <dgm:cxn modelId="{781C5EFA-B9CA-41AE-B806-6979518C2BDC}" type="presParOf" srcId="{ECFD2DC4-D4E6-44A4-A847-EF6D85BA6DA0}" destId="{CFD1CAA3-CFAB-4987-AB8F-35C0BC215287}" srcOrd="0" destOrd="0" presId="urn:microsoft.com/office/officeart/2008/layout/LinedList"/>
    <dgm:cxn modelId="{BA787662-CDCE-4DA2-BC27-7F038785BB37}" type="presParOf" srcId="{ECFD2DC4-D4E6-44A4-A847-EF6D85BA6DA0}" destId="{AA3704B8-8D27-4A03-8755-5D35C2C1D3BF}" srcOrd="1" destOrd="0" presId="urn:microsoft.com/office/officeart/2008/layout/LinedList"/>
    <dgm:cxn modelId="{72BFFF4D-A927-4928-AE09-EFA89C24E4D9}" type="presParOf" srcId="{ECFD2DC4-D4E6-44A4-A847-EF6D85BA6DA0}" destId="{D357D772-3207-4744-AD63-FB05ADC8C304}" srcOrd="2" destOrd="0" presId="urn:microsoft.com/office/officeart/2008/layout/LinedList"/>
    <dgm:cxn modelId="{446AABDF-07A0-4B62-A705-D3F0F11BDB8F}" type="presParOf" srcId="{D357D772-3207-4744-AD63-FB05ADC8C304}" destId="{CFEC7CA7-E835-41BB-A176-E58B4EA95CA9}" srcOrd="0" destOrd="0" presId="urn:microsoft.com/office/officeart/2008/layout/LinedList"/>
    <dgm:cxn modelId="{9751C82E-DE60-4B9E-8E28-C9107FFBB2A4}" type="presParOf" srcId="{CFEC7CA7-E835-41BB-A176-E58B4EA95CA9}" destId="{52DA9930-35BD-4D30-A330-D0A88E6A1186}" srcOrd="0" destOrd="0" presId="urn:microsoft.com/office/officeart/2008/layout/LinedList"/>
    <dgm:cxn modelId="{EF217B39-5FFB-4D9A-8FD6-1090FA4C25B1}" type="presParOf" srcId="{CFEC7CA7-E835-41BB-A176-E58B4EA95CA9}" destId="{E95947D0-2564-4472-9780-37E9BA85DECD}" srcOrd="1" destOrd="0" presId="urn:microsoft.com/office/officeart/2008/layout/LinedList"/>
    <dgm:cxn modelId="{85C52291-8269-41D2-8815-3A6CF95DD456}" type="presParOf" srcId="{CFEC7CA7-E835-41BB-A176-E58B4EA95CA9}" destId="{CD7AAD40-B59A-4F0F-A84C-61A4ABD328AB}" srcOrd="2" destOrd="0" presId="urn:microsoft.com/office/officeart/2008/layout/LinedList"/>
    <dgm:cxn modelId="{29667600-8847-4EA1-B5E8-231F12CF5755}" type="presParOf" srcId="{44617EBF-E2DB-48B8-ACEF-1C771A8CA1DB}" destId="{1AA2DA55-6F47-45F9-A63D-F62A7F9916F5}" srcOrd="2" destOrd="0" presId="urn:microsoft.com/office/officeart/2008/layout/LinedList"/>
    <dgm:cxn modelId="{8E436279-C5D4-4882-8896-9325AB257205}" type="presParOf" srcId="{44617EBF-E2DB-48B8-ACEF-1C771A8CA1DB}" destId="{25594B2A-27A4-4517-BD6B-3CB207D5A56B}" srcOrd="3" destOrd="0" presId="urn:microsoft.com/office/officeart/2008/layout/LinedList"/>
    <dgm:cxn modelId="{8556BEE9-A325-41C0-8A26-4B8760660EE6}" type="presParOf" srcId="{44617EBF-E2DB-48B8-ACEF-1C771A8CA1DB}" destId="{7677DE0E-DDAB-41DB-ABDF-C5781AE0FC80}" srcOrd="4" destOrd="0" presId="urn:microsoft.com/office/officeart/2008/layout/LinedList"/>
    <dgm:cxn modelId="{3E89CF71-5EC1-48F4-B926-A6AB40285501}" type="presParOf" srcId="{7677DE0E-DDAB-41DB-ABDF-C5781AE0FC80}" destId="{7C76FBE2-DD01-4919-8988-DCC1071BDFDF}" srcOrd="0" destOrd="0" presId="urn:microsoft.com/office/officeart/2008/layout/LinedList"/>
    <dgm:cxn modelId="{D811D34E-133E-460E-A7FB-A52E432CC06B}" type="presParOf" srcId="{7677DE0E-DDAB-41DB-ABDF-C5781AE0FC80}" destId="{DA79E9B2-A679-4DD0-AD9E-D85F867C4F77}" srcOrd="1" destOrd="0" presId="urn:microsoft.com/office/officeart/2008/layout/LinedList"/>
    <dgm:cxn modelId="{EFFE9E66-30A8-4CFD-9136-E0C3C4A3F93B}" type="presParOf" srcId="{7677DE0E-DDAB-41DB-ABDF-C5781AE0FC80}" destId="{2847A43F-2ABB-4F80-AF7A-67167A98C2A4}" srcOrd="2" destOrd="0" presId="urn:microsoft.com/office/officeart/2008/layout/LinedList"/>
    <dgm:cxn modelId="{CD5A6386-D22F-45C3-B334-2EA33A508E42}" type="presParOf" srcId="{2847A43F-2ABB-4F80-AF7A-67167A98C2A4}" destId="{104F92CD-0ED5-4092-BA61-82A119A9D334}" srcOrd="0" destOrd="0" presId="urn:microsoft.com/office/officeart/2008/layout/LinedList"/>
    <dgm:cxn modelId="{609D5FAA-455F-46C7-9AF1-FD3CA0A7DC2C}" type="presParOf" srcId="{104F92CD-0ED5-4092-BA61-82A119A9D334}" destId="{DCDC1387-CCC0-4FF9-9098-76244873698A}" srcOrd="0" destOrd="0" presId="urn:microsoft.com/office/officeart/2008/layout/LinedList"/>
    <dgm:cxn modelId="{717C7DFF-9425-4915-8203-A55658F9EE7E}" type="presParOf" srcId="{104F92CD-0ED5-4092-BA61-82A119A9D334}" destId="{1CC1C38E-2CA7-432C-BB8D-2515FECE2F7A}" srcOrd="1" destOrd="0" presId="urn:microsoft.com/office/officeart/2008/layout/LinedList"/>
    <dgm:cxn modelId="{5F664EAF-7A26-493B-B64B-9DAFCD4AF3BF}" type="presParOf" srcId="{104F92CD-0ED5-4092-BA61-82A119A9D334}" destId="{985BB77E-A69E-4F1A-8409-585CDF09C9AE}" srcOrd="2" destOrd="0" presId="urn:microsoft.com/office/officeart/2008/layout/LinedList"/>
    <dgm:cxn modelId="{A00D6A1D-6FA7-43B8-8968-A8B9CAE409D5}" type="presParOf" srcId="{2847A43F-2ABB-4F80-AF7A-67167A98C2A4}" destId="{67577E29-5C48-4EFB-B87C-66E0B6C826A5}" srcOrd="1" destOrd="0" presId="urn:microsoft.com/office/officeart/2008/layout/LinedList"/>
    <dgm:cxn modelId="{362D587C-8A23-40A0-AB30-BACCF331D46F}" type="presParOf" srcId="{2847A43F-2ABB-4F80-AF7A-67167A98C2A4}" destId="{9C97F5D3-5DB8-4622-AB52-6AC4C5BC8DE7}" srcOrd="2" destOrd="0" presId="urn:microsoft.com/office/officeart/2008/layout/LinedList"/>
    <dgm:cxn modelId="{0C4F88E7-50DD-433E-9E2E-22CA57DDA2BD}" type="presParOf" srcId="{9C97F5D3-5DB8-4622-AB52-6AC4C5BC8DE7}" destId="{72A01411-B6DE-4BA3-8AF4-2FDFE5B0E91B}" srcOrd="0" destOrd="0" presId="urn:microsoft.com/office/officeart/2008/layout/LinedList"/>
    <dgm:cxn modelId="{C3A9E9CD-D2DA-47AD-B8A3-988470E9C429}" type="presParOf" srcId="{9C97F5D3-5DB8-4622-AB52-6AC4C5BC8DE7}" destId="{E12B2C7C-AB0C-4850-BE1D-73BE3C75C0DB}" srcOrd="1" destOrd="0" presId="urn:microsoft.com/office/officeart/2008/layout/LinedList"/>
    <dgm:cxn modelId="{F1595F65-B884-4F97-A489-75F7AA92D3A3}" type="presParOf" srcId="{9C97F5D3-5DB8-4622-AB52-6AC4C5BC8DE7}" destId="{56BC5897-415E-41B2-9D77-957C85BC81EA}" srcOrd="2" destOrd="0" presId="urn:microsoft.com/office/officeart/2008/layout/LinedList"/>
    <dgm:cxn modelId="{D220EFAF-14A1-4F98-A51A-401FA1D84612}" type="presParOf" srcId="{44617EBF-E2DB-48B8-ACEF-1C771A8CA1DB}" destId="{B47AD9D3-38EB-43AB-9B5C-390620EB1793}" srcOrd="5" destOrd="0" presId="urn:microsoft.com/office/officeart/2008/layout/LinedList"/>
    <dgm:cxn modelId="{09220342-AB56-4FE0-914A-0B39613084C7}" type="presParOf" srcId="{44617EBF-E2DB-48B8-ACEF-1C771A8CA1DB}" destId="{8ABDFE41-EC83-4A82-B610-D6F01BAE5634}" srcOrd="6" destOrd="0" presId="urn:microsoft.com/office/officeart/2008/layout/LinedList"/>
    <dgm:cxn modelId="{8A1CD826-3B04-40BF-B9CF-B3BCF8A0D5EA}" type="presParOf" srcId="{44617EBF-E2DB-48B8-ACEF-1C771A8CA1DB}" destId="{0FA10372-3A45-4220-A9F7-5EDB8B4E4CB6}" srcOrd="7" destOrd="0" presId="urn:microsoft.com/office/officeart/2008/layout/LinedList"/>
    <dgm:cxn modelId="{A551CCAC-7B79-4CFD-9DD4-7BA2F927A42A}" type="presParOf" srcId="{0FA10372-3A45-4220-A9F7-5EDB8B4E4CB6}" destId="{08E6ACE1-58A1-4B95-84EC-3F0B75AF9A9C}" srcOrd="0" destOrd="0" presId="urn:microsoft.com/office/officeart/2008/layout/LinedList"/>
    <dgm:cxn modelId="{2500897B-6AAB-4F0C-889A-E2ABACF8754E}" type="presParOf" srcId="{0FA10372-3A45-4220-A9F7-5EDB8B4E4CB6}" destId="{88D89E9C-2334-4051-A0C5-895563A72456}" srcOrd="1" destOrd="0" presId="urn:microsoft.com/office/officeart/2008/layout/LinedList"/>
    <dgm:cxn modelId="{5ABF1987-70F5-4677-97FB-9D7A3E515E3F}" type="presParOf" srcId="{0FA10372-3A45-4220-A9F7-5EDB8B4E4CB6}" destId="{B76C0509-C579-4A13-9720-9E90F48B1572}" srcOrd="2" destOrd="0" presId="urn:microsoft.com/office/officeart/2008/layout/LinedList"/>
    <dgm:cxn modelId="{BE4A3228-DAED-48DD-A2BA-434D1FA40C9A}" type="presParOf" srcId="{B76C0509-C579-4A13-9720-9E90F48B1572}" destId="{AC630D87-89DC-4DAD-ABB1-8151C0780AC2}" srcOrd="0" destOrd="0" presId="urn:microsoft.com/office/officeart/2008/layout/LinedList"/>
    <dgm:cxn modelId="{5F78BA45-6E44-42FA-82E7-EE8A1A11A973}" type="presParOf" srcId="{AC630D87-89DC-4DAD-ABB1-8151C0780AC2}" destId="{771AEAF8-77D2-4146-AE68-37843E105362}" srcOrd="0" destOrd="0" presId="urn:microsoft.com/office/officeart/2008/layout/LinedList"/>
    <dgm:cxn modelId="{44A6ADD9-DB60-46C9-8DC6-7CF29AAF39FC}" type="presParOf" srcId="{AC630D87-89DC-4DAD-ABB1-8151C0780AC2}" destId="{A337D540-2C8F-4AAC-8033-4BDB6CC4AA40}" srcOrd="1" destOrd="0" presId="urn:microsoft.com/office/officeart/2008/layout/LinedList"/>
    <dgm:cxn modelId="{A2A02054-4B72-4A69-B01C-AF9E4A6D2BDB}" type="presParOf" srcId="{AC630D87-89DC-4DAD-ABB1-8151C0780AC2}" destId="{76BB7CFC-BA34-4EA4-AAF7-8E6E93311978}" srcOrd="2" destOrd="0" presId="urn:microsoft.com/office/officeart/2008/layout/LinedList"/>
    <dgm:cxn modelId="{4BA437F3-76A3-474B-A94E-406EEB8CE651}" type="presParOf" srcId="{44617EBF-E2DB-48B8-ACEF-1C771A8CA1DB}" destId="{1F8E5568-3D5E-472F-8FAF-3E9191DF9026}" srcOrd="8" destOrd="0" presId="urn:microsoft.com/office/officeart/2008/layout/LinedList"/>
    <dgm:cxn modelId="{3A388EDB-FA0A-4DAC-B076-927EF36AA528}" type="presParOf" srcId="{44617EBF-E2DB-48B8-ACEF-1C771A8CA1DB}" destId="{F6B775D3-6F8B-48F5-8329-7CAD32CAE56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3092DE-1F08-47C7-82D5-07ADF35891C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2FC3F76-3658-4E84-83AB-6C19AD00EF7F}">
      <dgm:prSet phldrT="[Texto]" custT="1"/>
      <dgm:spPr/>
      <dgm:t>
        <a:bodyPr/>
        <a:lstStyle/>
        <a:p>
          <a:r>
            <a:rPr lang="pt-BR" sz="3000" b="1" dirty="0"/>
            <a:t>PASSO 2</a:t>
          </a:r>
          <a:endParaRPr lang="pt-BR" sz="3000" dirty="0"/>
        </a:p>
      </dgm:t>
    </dgm:pt>
    <dgm:pt modelId="{FC5D93D3-8B6B-49FC-BC9A-6FE09AAC8E2C}" type="parTrans" cxnId="{6F015332-B471-41F0-A98A-EC64D908F408}">
      <dgm:prSet/>
      <dgm:spPr/>
      <dgm:t>
        <a:bodyPr/>
        <a:lstStyle/>
        <a:p>
          <a:endParaRPr lang="pt-BR"/>
        </a:p>
      </dgm:t>
    </dgm:pt>
    <dgm:pt modelId="{1B73A295-ED21-4F7B-94A1-C6E58B375570}" type="sibTrans" cxnId="{6F015332-B471-41F0-A98A-EC64D908F408}">
      <dgm:prSet/>
      <dgm:spPr/>
      <dgm:t>
        <a:bodyPr/>
        <a:lstStyle/>
        <a:p>
          <a:endParaRPr lang="pt-BR"/>
        </a:p>
      </dgm:t>
    </dgm:pt>
    <dgm:pt modelId="{7347C15C-D9CA-4F12-AE9E-CFA74D832000}">
      <dgm:prSet phldrT="[Texto]" custT="1"/>
      <dgm:spPr/>
      <dgm:t>
        <a:bodyPr/>
        <a:lstStyle/>
        <a:p>
          <a:r>
            <a:rPr lang="pt-BR" sz="2000" dirty="0">
              <a:solidFill>
                <a:schemeClr val="tx2"/>
              </a:solidFill>
            </a:rPr>
            <a:t>Mapas de risco</a:t>
          </a:r>
        </a:p>
      </dgm:t>
    </dgm:pt>
    <dgm:pt modelId="{DAA9ED98-7DD4-40DB-9E59-FD53F6059682}" type="parTrans" cxnId="{DAEF2AF0-7EF8-403A-9050-B2C7485CC28D}">
      <dgm:prSet/>
      <dgm:spPr/>
      <dgm:t>
        <a:bodyPr/>
        <a:lstStyle/>
        <a:p>
          <a:endParaRPr lang="pt-BR"/>
        </a:p>
      </dgm:t>
    </dgm:pt>
    <dgm:pt modelId="{7D75AAA3-F17A-4102-A7D7-0E75737D3480}" type="sibTrans" cxnId="{DAEF2AF0-7EF8-403A-9050-B2C7485CC28D}">
      <dgm:prSet/>
      <dgm:spPr/>
      <dgm:t>
        <a:bodyPr/>
        <a:lstStyle/>
        <a:p>
          <a:endParaRPr lang="pt-BR"/>
        </a:p>
      </dgm:t>
    </dgm:pt>
    <dgm:pt modelId="{6F04BB12-37B8-4848-8512-35ADD9815427}">
      <dgm:prSet phldrT="[Texto]" custT="1"/>
      <dgm:spPr/>
      <dgm:t>
        <a:bodyPr/>
        <a:lstStyle/>
        <a:p>
          <a:r>
            <a:rPr lang="pt-BR" sz="2000" dirty="0">
              <a:solidFill>
                <a:schemeClr val="tx2"/>
              </a:solidFill>
            </a:rPr>
            <a:t>Atualização de </a:t>
          </a:r>
          <a:r>
            <a:rPr lang="pt-BR" sz="2000" dirty="0" smtClean="0">
              <a:solidFill>
                <a:schemeClr val="tx2"/>
              </a:solidFill>
            </a:rPr>
            <a:t>cenários de  risco, </a:t>
          </a:r>
          <a:r>
            <a:rPr lang="pt-BR" sz="2000" dirty="0">
              <a:solidFill>
                <a:schemeClr val="tx2"/>
              </a:solidFill>
            </a:rPr>
            <a:t>vulnerabilidade e exposição</a:t>
          </a:r>
        </a:p>
      </dgm:t>
    </dgm:pt>
    <dgm:pt modelId="{A01581DF-C7A9-4C09-966C-C6973707D59D}" type="parTrans" cxnId="{920843DA-A1F1-4605-97E7-2F7197564860}">
      <dgm:prSet/>
      <dgm:spPr/>
      <dgm:t>
        <a:bodyPr/>
        <a:lstStyle/>
        <a:p>
          <a:endParaRPr lang="pt-BR"/>
        </a:p>
      </dgm:t>
    </dgm:pt>
    <dgm:pt modelId="{C5069CA3-A736-4B3D-B7D2-4427A6A4FD45}" type="sibTrans" cxnId="{920843DA-A1F1-4605-97E7-2F7197564860}">
      <dgm:prSet/>
      <dgm:spPr/>
      <dgm:t>
        <a:bodyPr/>
        <a:lstStyle/>
        <a:p>
          <a:endParaRPr lang="pt-BR"/>
        </a:p>
      </dgm:t>
    </dgm:pt>
    <dgm:pt modelId="{712DF3B7-627D-42A7-95F1-38C866F8635C}">
      <dgm:prSet phldrT="[Texto]" custT="1"/>
      <dgm:spPr/>
      <dgm:t>
        <a:bodyPr/>
        <a:lstStyle/>
        <a:p>
          <a:r>
            <a:rPr lang="pt-BR" sz="1800" dirty="0" smtClean="0"/>
            <a:t>Existem mapas </a:t>
          </a:r>
          <a:r>
            <a:rPr lang="pt-BR" sz="1800" dirty="0"/>
            <a:t>de </a:t>
          </a:r>
          <a:r>
            <a:rPr lang="pt-BR" sz="1800" dirty="0" smtClean="0"/>
            <a:t>riscos e/ou perigos/ameaças?</a:t>
          </a:r>
          <a:endParaRPr lang="pt-BR" sz="1800" dirty="0"/>
        </a:p>
      </dgm:t>
    </dgm:pt>
    <dgm:pt modelId="{ADB1C179-9B61-44AF-B0A9-98FEBE264FC1}" type="parTrans" cxnId="{F068F278-B2EE-4D52-AEF9-A827A69D81CC}">
      <dgm:prSet/>
      <dgm:spPr/>
      <dgm:t>
        <a:bodyPr/>
        <a:lstStyle/>
        <a:p>
          <a:endParaRPr lang="pt-BR"/>
        </a:p>
      </dgm:t>
    </dgm:pt>
    <dgm:pt modelId="{8CD324A7-08DC-4039-970E-5F74B1343B7F}" type="sibTrans" cxnId="{F068F278-B2EE-4D52-AEF9-A827A69D81CC}">
      <dgm:prSet/>
      <dgm:spPr/>
      <dgm:t>
        <a:bodyPr/>
        <a:lstStyle/>
        <a:p>
          <a:endParaRPr lang="pt-BR"/>
        </a:p>
      </dgm:t>
    </dgm:pt>
    <dgm:pt modelId="{AD240FF1-B602-4F48-9168-E799805AEBAB}">
      <dgm:prSet phldrT="[Texto]" custT="1"/>
      <dgm:spPr/>
      <dgm:t>
        <a:bodyPr/>
        <a:lstStyle/>
        <a:p>
          <a:r>
            <a:rPr lang="pt-BR" sz="1800" dirty="0" smtClean="0"/>
            <a:t>Assegurar </a:t>
          </a:r>
          <a:r>
            <a:rPr lang="pt-BR" sz="1800" dirty="0"/>
            <a:t>atualizações frequentes e completas </a:t>
          </a:r>
          <a:r>
            <a:rPr lang="pt-BR" sz="1800" dirty="0" smtClean="0"/>
            <a:t>dos cenários de exposição, vulnerabilidade, riscos e dos ativos </a:t>
          </a:r>
          <a:r>
            <a:rPr lang="pt-BR" sz="1800" dirty="0"/>
            <a:t>expostos.</a:t>
          </a:r>
        </a:p>
      </dgm:t>
    </dgm:pt>
    <dgm:pt modelId="{C7807755-EBEA-412E-99A2-C7334D71D0EA}" type="parTrans" cxnId="{06568BA1-9604-4529-86AD-40B0C51A0B88}">
      <dgm:prSet/>
      <dgm:spPr/>
      <dgm:t>
        <a:bodyPr/>
        <a:lstStyle/>
        <a:p>
          <a:endParaRPr lang="pt-BR"/>
        </a:p>
      </dgm:t>
    </dgm:pt>
    <dgm:pt modelId="{FE2B8A2E-4B6F-4EEC-AA12-F3474578998C}" type="sibTrans" cxnId="{06568BA1-9604-4529-86AD-40B0C51A0B88}">
      <dgm:prSet/>
      <dgm:spPr/>
      <dgm:t>
        <a:bodyPr/>
        <a:lstStyle/>
        <a:p>
          <a:endParaRPr lang="pt-BR"/>
        </a:p>
      </dgm:t>
    </dgm:pt>
    <dgm:pt modelId="{E4CCA275-8987-42BC-93C1-874244631C5D}" type="pres">
      <dgm:prSet presAssocID="{133092DE-1F08-47C7-82D5-07ADF35891C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BE960902-8F39-4877-B645-052E8263BD8E}" type="pres">
      <dgm:prSet presAssocID="{72FC3F76-3658-4E84-83AB-6C19AD00EF7F}" presName="thickLine" presStyleLbl="alignNode1" presStyleIdx="0" presStyleCnt="1"/>
      <dgm:spPr/>
    </dgm:pt>
    <dgm:pt modelId="{2683BC36-1D5F-4FFC-9DE4-1404D0D51F96}" type="pres">
      <dgm:prSet presAssocID="{72FC3F76-3658-4E84-83AB-6C19AD00EF7F}" presName="horz1" presStyleCnt="0"/>
      <dgm:spPr/>
    </dgm:pt>
    <dgm:pt modelId="{6AC9D52F-A764-44B3-9E76-2B0DBA1A6FBF}" type="pres">
      <dgm:prSet presAssocID="{72FC3F76-3658-4E84-83AB-6C19AD00EF7F}" presName="tx1" presStyleLbl="revTx" presStyleIdx="0" presStyleCnt="5" custLinFactNeighborX="-216" custLinFactNeighborY="-49"/>
      <dgm:spPr/>
      <dgm:t>
        <a:bodyPr/>
        <a:lstStyle/>
        <a:p>
          <a:endParaRPr lang="pt-BR"/>
        </a:p>
      </dgm:t>
    </dgm:pt>
    <dgm:pt modelId="{44617EBF-E2DB-48B8-ACEF-1C771A8CA1DB}" type="pres">
      <dgm:prSet presAssocID="{72FC3F76-3658-4E84-83AB-6C19AD00EF7F}" presName="vert1" presStyleCnt="0"/>
      <dgm:spPr/>
    </dgm:pt>
    <dgm:pt modelId="{4F0C1652-8BEF-4E75-8891-DB2D5976D998}" type="pres">
      <dgm:prSet presAssocID="{7347C15C-D9CA-4F12-AE9E-CFA74D832000}" presName="vertSpace2a" presStyleCnt="0"/>
      <dgm:spPr/>
    </dgm:pt>
    <dgm:pt modelId="{ECFD2DC4-D4E6-44A4-A847-EF6D85BA6DA0}" type="pres">
      <dgm:prSet presAssocID="{7347C15C-D9CA-4F12-AE9E-CFA74D832000}" presName="horz2" presStyleCnt="0"/>
      <dgm:spPr/>
    </dgm:pt>
    <dgm:pt modelId="{CFD1CAA3-CFAB-4987-AB8F-35C0BC215287}" type="pres">
      <dgm:prSet presAssocID="{7347C15C-D9CA-4F12-AE9E-CFA74D832000}" presName="horzSpace2" presStyleCnt="0"/>
      <dgm:spPr/>
    </dgm:pt>
    <dgm:pt modelId="{AA3704B8-8D27-4A03-8755-5D35C2C1D3BF}" type="pres">
      <dgm:prSet presAssocID="{7347C15C-D9CA-4F12-AE9E-CFA74D832000}" presName="tx2" presStyleLbl="revTx" presStyleIdx="1" presStyleCnt="5" custLinFactNeighborY="8038"/>
      <dgm:spPr/>
      <dgm:t>
        <a:bodyPr/>
        <a:lstStyle/>
        <a:p>
          <a:endParaRPr lang="pt-BR"/>
        </a:p>
      </dgm:t>
    </dgm:pt>
    <dgm:pt modelId="{D357D772-3207-4744-AD63-FB05ADC8C304}" type="pres">
      <dgm:prSet presAssocID="{7347C15C-D9CA-4F12-AE9E-CFA74D832000}" presName="vert2" presStyleCnt="0"/>
      <dgm:spPr/>
    </dgm:pt>
    <dgm:pt modelId="{CFEC7CA7-E835-41BB-A176-E58B4EA95CA9}" type="pres">
      <dgm:prSet presAssocID="{712DF3B7-627D-42A7-95F1-38C866F8635C}" presName="horz3" presStyleCnt="0"/>
      <dgm:spPr/>
    </dgm:pt>
    <dgm:pt modelId="{52DA9930-35BD-4D30-A330-D0A88E6A1186}" type="pres">
      <dgm:prSet presAssocID="{712DF3B7-627D-42A7-95F1-38C866F8635C}" presName="horzSpace3" presStyleCnt="0"/>
      <dgm:spPr/>
    </dgm:pt>
    <dgm:pt modelId="{E95947D0-2564-4472-9780-37E9BA85DECD}" type="pres">
      <dgm:prSet presAssocID="{712DF3B7-627D-42A7-95F1-38C866F8635C}" presName="tx3" presStyleLbl="revTx" presStyleIdx="2" presStyleCnt="5" custLinFactNeighborX="2259" custLinFactNeighborY="1519"/>
      <dgm:spPr/>
      <dgm:t>
        <a:bodyPr/>
        <a:lstStyle/>
        <a:p>
          <a:endParaRPr lang="pt-BR"/>
        </a:p>
      </dgm:t>
    </dgm:pt>
    <dgm:pt modelId="{CD7AAD40-B59A-4F0F-A84C-61A4ABD328AB}" type="pres">
      <dgm:prSet presAssocID="{712DF3B7-627D-42A7-95F1-38C866F8635C}" presName="vert3" presStyleCnt="0"/>
      <dgm:spPr/>
    </dgm:pt>
    <dgm:pt modelId="{1AA2DA55-6F47-45F9-A63D-F62A7F9916F5}" type="pres">
      <dgm:prSet presAssocID="{7347C15C-D9CA-4F12-AE9E-CFA74D832000}" presName="thinLine2b" presStyleLbl="callout" presStyleIdx="0" presStyleCnt="2" custLinFactY="-1300000" custLinFactNeighborY="-1383007"/>
      <dgm:spPr/>
    </dgm:pt>
    <dgm:pt modelId="{25594B2A-27A4-4517-BD6B-3CB207D5A56B}" type="pres">
      <dgm:prSet presAssocID="{7347C15C-D9CA-4F12-AE9E-CFA74D832000}" presName="vertSpace2b" presStyleCnt="0"/>
      <dgm:spPr/>
    </dgm:pt>
    <dgm:pt modelId="{7677DE0E-DDAB-41DB-ABDF-C5781AE0FC80}" type="pres">
      <dgm:prSet presAssocID="{6F04BB12-37B8-4848-8512-35ADD9815427}" presName="horz2" presStyleCnt="0"/>
      <dgm:spPr/>
    </dgm:pt>
    <dgm:pt modelId="{7C76FBE2-DD01-4919-8988-DCC1071BDFDF}" type="pres">
      <dgm:prSet presAssocID="{6F04BB12-37B8-4848-8512-35ADD9815427}" presName="horzSpace2" presStyleCnt="0"/>
      <dgm:spPr/>
    </dgm:pt>
    <dgm:pt modelId="{DA79E9B2-A679-4DD0-AD9E-D85F867C4F77}" type="pres">
      <dgm:prSet presAssocID="{6F04BB12-37B8-4848-8512-35ADD9815427}" presName="tx2" presStyleLbl="revTx" presStyleIdx="3" presStyleCnt="5" custLinFactNeighborX="190" custLinFactNeighborY="-12215"/>
      <dgm:spPr/>
      <dgm:t>
        <a:bodyPr/>
        <a:lstStyle/>
        <a:p>
          <a:endParaRPr lang="pt-BR"/>
        </a:p>
      </dgm:t>
    </dgm:pt>
    <dgm:pt modelId="{2847A43F-2ABB-4F80-AF7A-67167A98C2A4}" type="pres">
      <dgm:prSet presAssocID="{6F04BB12-37B8-4848-8512-35ADD9815427}" presName="vert2" presStyleCnt="0"/>
      <dgm:spPr/>
    </dgm:pt>
    <dgm:pt modelId="{104F92CD-0ED5-4092-BA61-82A119A9D334}" type="pres">
      <dgm:prSet presAssocID="{AD240FF1-B602-4F48-9168-E799805AEBAB}" presName="horz3" presStyleCnt="0"/>
      <dgm:spPr/>
    </dgm:pt>
    <dgm:pt modelId="{DCDC1387-CCC0-4FF9-9098-76244873698A}" type="pres">
      <dgm:prSet presAssocID="{AD240FF1-B602-4F48-9168-E799805AEBAB}" presName="horzSpace3" presStyleCnt="0"/>
      <dgm:spPr/>
    </dgm:pt>
    <dgm:pt modelId="{1CC1C38E-2CA7-432C-BB8D-2515FECE2F7A}" type="pres">
      <dgm:prSet presAssocID="{AD240FF1-B602-4F48-9168-E799805AEBAB}" presName="tx3" presStyleLbl="revTx" presStyleIdx="4" presStyleCnt="5" custLinFactNeighborX="2259" custLinFactNeighborY="-25276"/>
      <dgm:spPr/>
      <dgm:t>
        <a:bodyPr/>
        <a:lstStyle/>
        <a:p>
          <a:endParaRPr lang="pt-BR"/>
        </a:p>
      </dgm:t>
    </dgm:pt>
    <dgm:pt modelId="{985BB77E-A69E-4F1A-8409-585CDF09C9AE}" type="pres">
      <dgm:prSet presAssocID="{AD240FF1-B602-4F48-9168-E799805AEBAB}" presName="vert3" presStyleCnt="0"/>
      <dgm:spPr/>
    </dgm:pt>
    <dgm:pt modelId="{B47AD9D3-38EB-43AB-9B5C-390620EB1793}" type="pres">
      <dgm:prSet presAssocID="{6F04BB12-37B8-4848-8512-35ADD9815427}" presName="thinLine2b" presStyleLbl="callout" presStyleIdx="1" presStyleCnt="2" custLinFactY="-1587862" custLinFactNeighborY="-1600000"/>
      <dgm:spPr/>
    </dgm:pt>
    <dgm:pt modelId="{8ABDFE41-EC83-4A82-B610-D6F01BAE5634}" type="pres">
      <dgm:prSet presAssocID="{6F04BB12-37B8-4848-8512-35ADD9815427}" presName="vertSpace2b" presStyleCnt="0"/>
      <dgm:spPr/>
    </dgm:pt>
  </dgm:ptLst>
  <dgm:cxnLst>
    <dgm:cxn modelId="{22EB741C-5F8D-4588-A485-BBD2DED5C6F2}" type="presOf" srcId="{72FC3F76-3658-4E84-83AB-6C19AD00EF7F}" destId="{6AC9D52F-A764-44B3-9E76-2B0DBA1A6FBF}" srcOrd="0" destOrd="0" presId="urn:microsoft.com/office/officeart/2008/layout/LinedList"/>
    <dgm:cxn modelId="{B07261FA-F2D5-43EB-B6D1-81E3BEC2883B}" type="presOf" srcId="{7347C15C-D9CA-4F12-AE9E-CFA74D832000}" destId="{AA3704B8-8D27-4A03-8755-5D35C2C1D3BF}" srcOrd="0" destOrd="0" presId="urn:microsoft.com/office/officeart/2008/layout/LinedList"/>
    <dgm:cxn modelId="{A5D2219D-FEAE-4EBC-946B-A3906F1AF354}" type="presOf" srcId="{6F04BB12-37B8-4848-8512-35ADD9815427}" destId="{DA79E9B2-A679-4DD0-AD9E-D85F867C4F77}" srcOrd="0" destOrd="0" presId="urn:microsoft.com/office/officeart/2008/layout/LinedList"/>
    <dgm:cxn modelId="{06568BA1-9604-4529-86AD-40B0C51A0B88}" srcId="{6F04BB12-37B8-4848-8512-35ADD9815427}" destId="{AD240FF1-B602-4F48-9168-E799805AEBAB}" srcOrd="0" destOrd="0" parTransId="{C7807755-EBEA-412E-99A2-C7334D71D0EA}" sibTransId="{FE2B8A2E-4B6F-4EEC-AA12-F3474578998C}"/>
    <dgm:cxn modelId="{F068F278-B2EE-4D52-AEF9-A827A69D81CC}" srcId="{7347C15C-D9CA-4F12-AE9E-CFA74D832000}" destId="{712DF3B7-627D-42A7-95F1-38C866F8635C}" srcOrd="0" destOrd="0" parTransId="{ADB1C179-9B61-44AF-B0A9-98FEBE264FC1}" sibTransId="{8CD324A7-08DC-4039-970E-5F74B1343B7F}"/>
    <dgm:cxn modelId="{6F015332-B471-41F0-A98A-EC64D908F408}" srcId="{133092DE-1F08-47C7-82D5-07ADF35891C2}" destId="{72FC3F76-3658-4E84-83AB-6C19AD00EF7F}" srcOrd="0" destOrd="0" parTransId="{FC5D93D3-8B6B-49FC-BC9A-6FE09AAC8E2C}" sibTransId="{1B73A295-ED21-4F7B-94A1-C6E58B375570}"/>
    <dgm:cxn modelId="{4CFE57BC-4D03-4856-9F82-F3FA2091555E}" type="presOf" srcId="{AD240FF1-B602-4F48-9168-E799805AEBAB}" destId="{1CC1C38E-2CA7-432C-BB8D-2515FECE2F7A}" srcOrd="0" destOrd="0" presId="urn:microsoft.com/office/officeart/2008/layout/LinedList"/>
    <dgm:cxn modelId="{1767EE36-5BF3-4D16-ADD1-F3944FA61EB7}" type="presOf" srcId="{133092DE-1F08-47C7-82D5-07ADF35891C2}" destId="{E4CCA275-8987-42BC-93C1-874244631C5D}" srcOrd="0" destOrd="0" presId="urn:microsoft.com/office/officeart/2008/layout/LinedList"/>
    <dgm:cxn modelId="{920843DA-A1F1-4605-97E7-2F7197564860}" srcId="{72FC3F76-3658-4E84-83AB-6C19AD00EF7F}" destId="{6F04BB12-37B8-4848-8512-35ADD9815427}" srcOrd="1" destOrd="0" parTransId="{A01581DF-C7A9-4C09-966C-C6973707D59D}" sibTransId="{C5069CA3-A736-4B3D-B7D2-4427A6A4FD45}"/>
    <dgm:cxn modelId="{E7288E32-0844-46C9-B9E3-3FBCFC9EDC90}" type="presOf" srcId="{712DF3B7-627D-42A7-95F1-38C866F8635C}" destId="{E95947D0-2564-4472-9780-37E9BA85DECD}" srcOrd="0" destOrd="0" presId="urn:microsoft.com/office/officeart/2008/layout/LinedList"/>
    <dgm:cxn modelId="{DAEF2AF0-7EF8-403A-9050-B2C7485CC28D}" srcId="{72FC3F76-3658-4E84-83AB-6C19AD00EF7F}" destId="{7347C15C-D9CA-4F12-AE9E-CFA74D832000}" srcOrd="0" destOrd="0" parTransId="{DAA9ED98-7DD4-40DB-9E59-FD53F6059682}" sibTransId="{7D75AAA3-F17A-4102-A7D7-0E75737D3480}"/>
    <dgm:cxn modelId="{11853FAD-7C38-4E10-B3F3-264C37DDAEEA}" type="presParOf" srcId="{E4CCA275-8987-42BC-93C1-874244631C5D}" destId="{BE960902-8F39-4877-B645-052E8263BD8E}" srcOrd="0" destOrd="0" presId="urn:microsoft.com/office/officeart/2008/layout/LinedList"/>
    <dgm:cxn modelId="{5A457CAA-200C-4F86-A30E-F490F4B96C94}" type="presParOf" srcId="{E4CCA275-8987-42BC-93C1-874244631C5D}" destId="{2683BC36-1D5F-4FFC-9DE4-1404D0D51F96}" srcOrd="1" destOrd="0" presId="urn:microsoft.com/office/officeart/2008/layout/LinedList"/>
    <dgm:cxn modelId="{AA5C9E49-D622-4189-B7FB-42F4192723A7}" type="presParOf" srcId="{2683BC36-1D5F-4FFC-9DE4-1404D0D51F96}" destId="{6AC9D52F-A764-44B3-9E76-2B0DBA1A6FBF}" srcOrd="0" destOrd="0" presId="urn:microsoft.com/office/officeart/2008/layout/LinedList"/>
    <dgm:cxn modelId="{BCE081B9-2EED-4C72-BB55-54A51A009E4F}" type="presParOf" srcId="{2683BC36-1D5F-4FFC-9DE4-1404D0D51F96}" destId="{44617EBF-E2DB-48B8-ACEF-1C771A8CA1DB}" srcOrd="1" destOrd="0" presId="urn:microsoft.com/office/officeart/2008/layout/LinedList"/>
    <dgm:cxn modelId="{8E8C06BE-ACF7-49E1-BA99-F305985E56BE}" type="presParOf" srcId="{44617EBF-E2DB-48B8-ACEF-1C771A8CA1DB}" destId="{4F0C1652-8BEF-4E75-8891-DB2D5976D998}" srcOrd="0" destOrd="0" presId="urn:microsoft.com/office/officeart/2008/layout/LinedList"/>
    <dgm:cxn modelId="{A0D40011-9E2A-4F33-9A41-D2DD048712A9}" type="presParOf" srcId="{44617EBF-E2DB-48B8-ACEF-1C771A8CA1DB}" destId="{ECFD2DC4-D4E6-44A4-A847-EF6D85BA6DA0}" srcOrd="1" destOrd="0" presId="urn:microsoft.com/office/officeart/2008/layout/LinedList"/>
    <dgm:cxn modelId="{781C5EFA-B9CA-41AE-B806-6979518C2BDC}" type="presParOf" srcId="{ECFD2DC4-D4E6-44A4-A847-EF6D85BA6DA0}" destId="{CFD1CAA3-CFAB-4987-AB8F-35C0BC215287}" srcOrd="0" destOrd="0" presId="urn:microsoft.com/office/officeart/2008/layout/LinedList"/>
    <dgm:cxn modelId="{BA787662-CDCE-4DA2-BC27-7F038785BB37}" type="presParOf" srcId="{ECFD2DC4-D4E6-44A4-A847-EF6D85BA6DA0}" destId="{AA3704B8-8D27-4A03-8755-5D35C2C1D3BF}" srcOrd="1" destOrd="0" presId="urn:microsoft.com/office/officeart/2008/layout/LinedList"/>
    <dgm:cxn modelId="{72BFFF4D-A927-4928-AE09-EFA89C24E4D9}" type="presParOf" srcId="{ECFD2DC4-D4E6-44A4-A847-EF6D85BA6DA0}" destId="{D357D772-3207-4744-AD63-FB05ADC8C304}" srcOrd="2" destOrd="0" presId="urn:microsoft.com/office/officeart/2008/layout/LinedList"/>
    <dgm:cxn modelId="{446AABDF-07A0-4B62-A705-D3F0F11BDB8F}" type="presParOf" srcId="{D357D772-3207-4744-AD63-FB05ADC8C304}" destId="{CFEC7CA7-E835-41BB-A176-E58B4EA95CA9}" srcOrd="0" destOrd="0" presId="urn:microsoft.com/office/officeart/2008/layout/LinedList"/>
    <dgm:cxn modelId="{9751C82E-DE60-4B9E-8E28-C9107FFBB2A4}" type="presParOf" srcId="{CFEC7CA7-E835-41BB-A176-E58B4EA95CA9}" destId="{52DA9930-35BD-4D30-A330-D0A88E6A1186}" srcOrd="0" destOrd="0" presId="urn:microsoft.com/office/officeart/2008/layout/LinedList"/>
    <dgm:cxn modelId="{EF217B39-5FFB-4D9A-8FD6-1090FA4C25B1}" type="presParOf" srcId="{CFEC7CA7-E835-41BB-A176-E58B4EA95CA9}" destId="{E95947D0-2564-4472-9780-37E9BA85DECD}" srcOrd="1" destOrd="0" presId="urn:microsoft.com/office/officeart/2008/layout/LinedList"/>
    <dgm:cxn modelId="{85C52291-8269-41D2-8815-3A6CF95DD456}" type="presParOf" srcId="{CFEC7CA7-E835-41BB-A176-E58B4EA95CA9}" destId="{CD7AAD40-B59A-4F0F-A84C-61A4ABD328AB}" srcOrd="2" destOrd="0" presId="urn:microsoft.com/office/officeart/2008/layout/LinedList"/>
    <dgm:cxn modelId="{29667600-8847-4EA1-B5E8-231F12CF5755}" type="presParOf" srcId="{44617EBF-E2DB-48B8-ACEF-1C771A8CA1DB}" destId="{1AA2DA55-6F47-45F9-A63D-F62A7F9916F5}" srcOrd="2" destOrd="0" presId="urn:microsoft.com/office/officeart/2008/layout/LinedList"/>
    <dgm:cxn modelId="{8E436279-C5D4-4882-8896-9325AB257205}" type="presParOf" srcId="{44617EBF-E2DB-48B8-ACEF-1C771A8CA1DB}" destId="{25594B2A-27A4-4517-BD6B-3CB207D5A56B}" srcOrd="3" destOrd="0" presId="urn:microsoft.com/office/officeart/2008/layout/LinedList"/>
    <dgm:cxn modelId="{8556BEE9-A325-41C0-8A26-4B8760660EE6}" type="presParOf" srcId="{44617EBF-E2DB-48B8-ACEF-1C771A8CA1DB}" destId="{7677DE0E-DDAB-41DB-ABDF-C5781AE0FC80}" srcOrd="4" destOrd="0" presId="urn:microsoft.com/office/officeart/2008/layout/LinedList"/>
    <dgm:cxn modelId="{3E89CF71-5EC1-48F4-B926-A6AB40285501}" type="presParOf" srcId="{7677DE0E-DDAB-41DB-ABDF-C5781AE0FC80}" destId="{7C76FBE2-DD01-4919-8988-DCC1071BDFDF}" srcOrd="0" destOrd="0" presId="urn:microsoft.com/office/officeart/2008/layout/LinedList"/>
    <dgm:cxn modelId="{D811D34E-133E-460E-A7FB-A52E432CC06B}" type="presParOf" srcId="{7677DE0E-DDAB-41DB-ABDF-C5781AE0FC80}" destId="{DA79E9B2-A679-4DD0-AD9E-D85F867C4F77}" srcOrd="1" destOrd="0" presId="urn:microsoft.com/office/officeart/2008/layout/LinedList"/>
    <dgm:cxn modelId="{EFFE9E66-30A8-4CFD-9136-E0C3C4A3F93B}" type="presParOf" srcId="{7677DE0E-DDAB-41DB-ABDF-C5781AE0FC80}" destId="{2847A43F-2ABB-4F80-AF7A-67167A98C2A4}" srcOrd="2" destOrd="0" presId="urn:microsoft.com/office/officeart/2008/layout/LinedList"/>
    <dgm:cxn modelId="{CD5A6386-D22F-45C3-B334-2EA33A508E42}" type="presParOf" srcId="{2847A43F-2ABB-4F80-AF7A-67167A98C2A4}" destId="{104F92CD-0ED5-4092-BA61-82A119A9D334}" srcOrd="0" destOrd="0" presId="urn:microsoft.com/office/officeart/2008/layout/LinedList"/>
    <dgm:cxn modelId="{609D5FAA-455F-46C7-9AF1-FD3CA0A7DC2C}" type="presParOf" srcId="{104F92CD-0ED5-4092-BA61-82A119A9D334}" destId="{DCDC1387-CCC0-4FF9-9098-76244873698A}" srcOrd="0" destOrd="0" presId="urn:microsoft.com/office/officeart/2008/layout/LinedList"/>
    <dgm:cxn modelId="{717C7DFF-9425-4915-8203-A55658F9EE7E}" type="presParOf" srcId="{104F92CD-0ED5-4092-BA61-82A119A9D334}" destId="{1CC1C38E-2CA7-432C-BB8D-2515FECE2F7A}" srcOrd="1" destOrd="0" presId="urn:microsoft.com/office/officeart/2008/layout/LinedList"/>
    <dgm:cxn modelId="{5F664EAF-7A26-493B-B64B-9DAFCD4AF3BF}" type="presParOf" srcId="{104F92CD-0ED5-4092-BA61-82A119A9D334}" destId="{985BB77E-A69E-4F1A-8409-585CDF09C9AE}" srcOrd="2" destOrd="0" presId="urn:microsoft.com/office/officeart/2008/layout/LinedList"/>
    <dgm:cxn modelId="{D220EFAF-14A1-4F98-A51A-401FA1D84612}" type="presParOf" srcId="{44617EBF-E2DB-48B8-ACEF-1C771A8CA1DB}" destId="{B47AD9D3-38EB-43AB-9B5C-390620EB1793}" srcOrd="5" destOrd="0" presId="urn:microsoft.com/office/officeart/2008/layout/LinedList"/>
    <dgm:cxn modelId="{09220342-AB56-4FE0-914A-0B39613084C7}" type="presParOf" srcId="{44617EBF-E2DB-48B8-ACEF-1C771A8CA1DB}" destId="{8ABDFE41-EC83-4A82-B610-D6F01BAE5634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60902-8F39-4877-B645-052E8263BD8E}">
      <dsp:nvSpPr>
        <dsp:cNvPr id="0" name=""/>
        <dsp:cNvSpPr/>
      </dsp:nvSpPr>
      <dsp:spPr>
        <a:xfrm>
          <a:off x="0" y="2511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9D52F-A764-44B3-9E76-2B0DBA1A6FBF}">
      <dsp:nvSpPr>
        <dsp:cNvPr id="0" name=""/>
        <dsp:cNvSpPr/>
      </dsp:nvSpPr>
      <dsp:spPr>
        <a:xfrm>
          <a:off x="0" y="0"/>
          <a:ext cx="1656184" cy="5137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1" kern="1200" dirty="0"/>
            <a:t>PASSO 2</a:t>
          </a:r>
          <a:endParaRPr lang="pt-BR" sz="3000" kern="1200" dirty="0"/>
        </a:p>
      </dsp:txBody>
      <dsp:txXfrm>
        <a:off x="0" y="0"/>
        <a:ext cx="1656184" cy="5137737"/>
      </dsp:txXfrm>
    </dsp:sp>
    <dsp:sp modelId="{AA3704B8-8D27-4A03-8755-5D35C2C1D3BF}">
      <dsp:nvSpPr>
        <dsp:cNvPr id="0" name=""/>
        <dsp:cNvSpPr/>
      </dsp:nvSpPr>
      <dsp:spPr>
        <a:xfrm>
          <a:off x="1780397" y="82788"/>
          <a:ext cx="3188154" cy="1605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2"/>
              </a:solidFill>
            </a:rPr>
            <a:t>Avaliação de risco</a:t>
          </a:r>
        </a:p>
      </dsp:txBody>
      <dsp:txXfrm>
        <a:off x="1780397" y="82788"/>
        <a:ext cx="3188154" cy="1605543"/>
      </dsp:txXfrm>
    </dsp:sp>
    <dsp:sp modelId="{E95947D0-2564-4472-9780-37E9BA85DECD}">
      <dsp:nvSpPr>
        <dsp:cNvPr id="0" name=""/>
        <dsp:cNvSpPr/>
      </dsp:nvSpPr>
      <dsp:spPr>
        <a:xfrm>
          <a:off x="5092765" y="21360"/>
          <a:ext cx="3188154" cy="101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Sua cidade conhece  as ameaças/perigos que enfrenta e sua probabilidade de ocorrência?</a:t>
          </a:r>
        </a:p>
      </dsp:txBody>
      <dsp:txXfrm>
        <a:off x="5092765" y="21360"/>
        <a:ext cx="3188154" cy="1010207"/>
      </dsp:txXfrm>
    </dsp:sp>
    <dsp:sp modelId="{1AA2DA55-6F47-45F9-A63D-F62A7F9916F5}">
      <dsp:nvSpPr>
        <dsp:cNvPr id="0" name=""/>
        <dsp:cNvSpPr/>
      </dsp:nvSpPr>
      <dsp:spPr>
        <a:xfrm>
          <a:off x="1656183" y="885455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9E9B2-A679-4DD0-AD9E-D85F867C4F77}">
      <dsp:nvSpPr>
        <dsp:cNvPr id="0" name=""/>
        <dsp:cNvSpPr/>
      </dsp:nvSpPr>
      <dsp:spPr>
        <a:xfrm>
          <a:off x="1800205" y="885447"/>
          <a:ext cx="3188154" cy="1605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2"/>
              </a:solidFill>
            </a:rPr>
            <a:t>Conhecimento da exposição e consequência</a:t>
          </a:r>
        </a:p>
      </dsp:txBody>
      <dsp:txXfrm>
        <a:off x="1800205" y="885447"/>
        <a:ext cx="3188154" cy="1605543"/>
      </dsp:txXfrm>
    </dsp:sp>
    <dsp:sp modelId="{1CC1C38E-2CA7-432C-BB8D-2515FECE2F7A}">
      <dsp:nvSpPr>
        <dsp:cNvPr id="0" name=""/>
        <dsp:cNvSpPr/>
      </dsp:nvSpPr>
      <dsp:spPr>
        <a:xfrm>
          <a:off x="5092765" y="946779"/>
          <a:ext cx="3188154" cy="802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Existem cenários de exposição e de </a:t>
          </a:r>
          <a:r>
            <a:rPr lang="pt-BR" sz="1600" kern="1200" dirty="0"/>
            <a:t>vulnerabilidade da cidade </a:t>
          </a:r>
          <a:r>
            <a:rPr lang="pt-BR" sz="1600" kern="1200" dirty="0" smtClean="0"/>
            <a:t>estimados para cada </a:t>
          </a:r>
          <a:r>
            <a:rPr lang="pt-BR" sz="1600" kern="1200" dirty="0"/>
            <a:t>nível de </a:t>
          </a:r>
          <a:r>
            <a:rPr lang="pt-BR" sz="1600" kern="1200" dirty="0" smtClean="0"/>
            <a:t>ameaça/perigo identificado?</a:t>
          </a:r>
          <a:endParaRPr lang="pt-BR" sz="1600" kern="1200" dirty="0"/>
        </a:p>
      </dsp:txBody>
      <dsp:txXfrm>
        <a:off x="5092765" y="946779"/>
        <a:ext cx="3188154" cy="802771"/>
      </dsp:txXfrm>
    </dsp:sp>
    <dsp:sp modelId="{67577E29-5C48-4EFB-B87C-66E0B6C826A5}">
      <dsp:nvSpPr>
        <dsp:cNvPr id="0" name=""/>
        <dsp:cNvSpPr/>
      </dsp:nvSpPr>
      <dsp:spPr>
        <a:xfrm>
          <a:off x="5092762" y="1965576"/>
          <a:ext cx="31881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B2C7C-AB0C-4850-BE1D-73BE3C75C0DB}">
      <dsp:nvSpPr>
        <dsp:cNvPr id="0" name=""/>
        <dsp:cNvSpPr/>
      </dsp:nvSpPr>
      <dsp:spPr>
        <a:xfrm>
          <a:off x="5092765" y="2026900"/>
          <a:ext cx="3188154" cy="802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Os cenários e avaliações de risco consideram estimativas de perdas e danos para todos os setores/serviços presentes (comércio, habitações, ecossistemas, terrenos agrícolas, patrimônio cultural, etc.)? </a:t>
          </a:r>
          <a:endParaRPr lang="pt-BR" sz="1600" kern="1200" dirty="0"/>
        </a:p>
      </dsp:txBody>
      <dsp:txXfrm>
        <a:off x="5092765" y="2026900"/>
        <a:ext cx="3188154" cy="802771"/>
      </dsp:txXfrm>
    </dsp:sp>
    <dsp:sp modelId="{B47AD9D3-38EB-43AB-9B5C-390620EB1793}">
      <dsp:nvSpPr>
        <dsp:cNvPr id="0" name=""/>
        <dsp:cNvSpPr/>
      </dsp:nvSpPr>
      <dsp:spPr>
        <a:xfrm>
          <a:off x="1656183" y="3549751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89E9C-2334-4051-A0C5-895563A72456}">
      <dsp:nvSpPr>
        <dsp:cNvPr id="0" name=""/>
        <dsp:cNvSpPr/>
      </dsp:nvSpPr>
      <dsp:spPr>
        <a:xfrm>
          <a:off x="1800205" y="3528379"/>
          <a:ext cx="3188154" cy="1605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2"/>
              </a:solidFill>
            </a:rPr>
            <a:t>Impactos em cascata ou interdependências</a:t>
          </a:r>
        </a:p>
      </dsp:txBody>
      <dsp:txXfrm>
        <a:off x="1800205" y="3528379"/>
        <a:ext cx="3188154" cy="1605543"/>
      </dsp:txXfrm>
    </dsp:sp>
    <dsp:sp modelId="{A337D540-2C8F-4AAC-8033-4BDB6CC4AA40}">
      <dsp:nvSpPr>
        <dsp:cNvPr id="0" name=""/>
        <dsp:cNvSpPr/>
      </dsp:nvSpPr>
      <dsp:spPr>
        <a:xfrm>
          <a:off x="5092765" y="3571119"/>
          <a:ext cx="3188154" cy="1418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Todos os ativos críticos foram considerados (ver passo 8) e as relações entre eles são identificadas sob a forma de potenciais "cadeias de falha”? </a:t>
          </a:r>
          <a:endParaRPr lang="pt-BR" sz="1600" kern="1200" dirty="0"/>
        </a:p>
      </dsp:txBody>
      <dsp:txXfrm>
        <a:off x="5092765" y="3571119"/>
        <a:ext cx="3188154" cy="1418786"/>
      </dsp:txXfrm>
    </dsp:sp>
    <dsp:sp modelId="{1F8E5568-3D5E-472F-8FAF-3E9191DF9026}">
      <dsp:nvSpPr>
        <dsp:cNvPr id="0" name=""/>
        <dsp:cNvSpPr/>
      </dsp:nvSpPr>
      <dsp:spPr>
        <a:xfrm>
          <a:off x="1656183" y="0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60902-8F39-4877-B645-052E8263BD8E}">
      <dsp:nvSpPr>
        <dsp:cNvPr id="0" name=""/>
        <dsp:cNvSpPr/>
      </dsp:nvSpPr>
      <dsp:spPr>
        <a:xfrm>
          <a:off x="0" y="1160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9D52F-A764-44B3-9E76-2B0DBA1A6FBF}">
      <dsp:nvSpPr>
        <dsp:cNvPr id="0" name=""/>
        <dsp:cNvSpPr/>
      </dsp:nvSpPr>
      <dsp:spPr>
        <a:xfrm>
          <a:off x="0" y="0"/>
          <a:ext cx="1656184" cy="237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1" kern="1200" dirty="0"/>
            <a:t>PASSO 2</a:t>
          </a:r>
          <a:endParaRPr lang="pt-BR" sz="3000" kern="1200" dirty="0"/>
        </a:p>
      </dsp:txBody>
      <dsp:txXfrm>
        <a:off x="0" y="0"/>
        <a:ext cx="1656184" cy="2373943"/>
      </dsp:txXfrm>
    </dsp:sp>
    <dsp:sp modelId="{AA3704B8-8D27-4A03-8755-5D35C2C1D3BF}">
      <dsp:nvSpPr>
        <dsp:cNvPr id="0" name=""/>
        <dsp:cNvSpPr/>
      </dsp:nvSpPr>
      <dsp:spPr>
        <a:xfrm>
          <a:off x="1780397" y="145036"/>
          <a:ext cx="3188154" cy="110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2"/>
              </a:solidFill>
            </a:rPr>
            <a:t>Mapas de risco</a:t>
          </a:r>
        </a:p>
      </dsp:txBody>
      <dsp:txXfrm>
        <a:off x="1780397" y="145036"/>
        <a:ext cx="3188154" cy="1103512"/>
      </dsp:txXfrm>
    </dsp:sp>
    <dsp:sp modelId="{E95947D0-2564-4472-9780-37E9BA85DECD}">
      <dsp:nvSpPr>
        <dsp:cNvPr id="0" name=""/>
        <dsp:cNvSpPr/>
      </dsp:nvSpPr>
      <dsp:spPr>
        <a:xfrm>
          <a:off x="5092765" y="73098"/>
          <a:ext cx="3188154" cy="110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Existem mapas </a:t>
          </a:r>
          <a:r>
            <a:rPr lang="pt-BR" sz="1800" kern="1200" dirty="0"/>
            <a:t>de </a:t>
          </a:r>
          <a:r>
            <a:rPr lang="pt-BR" sz="1800" kern="1200" dirty="0" smtClean="0"/>
            <a:t>riscos e/ou perigos/ameaças?</a:t>
          </a:r>
          <a:endParaRPr lang="pt-BR" sz="1800" kern="1200" dirty="0"/>
        </a:p>
      </dsp:txBody>
      <dsp:txXfrm>
        <a:off x="5092765" y="73098"/>
        <a:ext cx="3188154" cy="1103512"/>
      </dsp:txXfrm>
    </dsp:sp>
    <dsp:sp modelId="{1AA2DA55-6F47-45F9-A63D-F62A7F9916F5}">
      <dsp:nvSpPr>
        <dsp:cNvPr id="0" name=""/>
        <dsp:cNvSpPr/>
      </dsp:nvSpPr>
      <dsp:spPr>
        <a:xfrm>
          <a:off x="1656183" y="0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9E9B2-A679-4DD0-AD9E-D85F867C4F77}">
      <dsp:nvSpPr>
        <dsp:cNvPr id="0" name=""/>
        <dsp:cNvSpPr/>
      </dsp:nvSpPr>
      <dsp:spPr>
        <a:xfrm>
          <a:off x="1786691" y="1080230"/>
          <a:ext cx="3188154" cy="110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2"/>
              </a:solidFill>
            </a:rPr>
            <a:t>Atualização de </a:t>
          </a:r>
          <a:r>
            <a:rPr lang="pt-BR" sz="2000" kern="1200" dirty="0" smtClean="0">
              <a:solidFill>
                <a:schemeClr val="tx2"/>
              </a:solidFill>
            </a:rPr>
            <a:t>cenários de  risco, </a:t>
          </a:r>
          <a:r>
            <a:rPr lang="pt-BR" sz="2000" kern="1200" dirty="0">
              <a:solidFill>
                <a:schemeClr val="tx2"/>
              </a:solidFill>
            </a:rPr>
            <a:t>vulnerabilidade e exposição</a:t>
          </a:r>
        </a:p>
      </dsp:txBody>
      <dsp:txXfrm>
        <a:off x="1786691" y="1080230"/>
        <a:ext cx="3188154" cy="1103512"/>
      </dsp:txXfrm>
    </dsp:sp>
    <dsp:sp modelId="{1CC1C38E-2CA7-432C-BB8D-2515FECE2F7A}">
      <dsp:nvSpPr>
        <dsp:cNvPr id="0" name=""/>
        <dsp:cNvSpPr/>
      </dsp:nvSpPr>
      <dsp:spPr>
        <a:xfrm>
          <a:off x="5092765" y="936100"/>
          <a:ext cx="3188154" cy="110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Assegurar </a:t>
          </a:r>
          <a:r>
            <a:rPr lang="pt-BR" sz="1800" kern="1200" dirty="0"/>
            <a:t>atualizações frequentes e completas </a:t>
          </a:r>
          <a:r>
            <a:rPr lang="pt-BR" sz="1800" kern="1200" dirty="0" smtClean="0"/>
            <a:t>dos cenários de exposição, vulnerabilidade, riscos e dos ativos </a:t>
          </a:r>
          <a:r>
            <a:rPr lang="pt-BR" sz="1800" kern="1200" dirty="0"/>
            <a:t>expostos.</a:t>
          </a:r>
        </a:p>
      </dsp:txBody>
      <dsp:txXfrm>
        <a:off x="5092765" y="936100"/>
        <a:ext cx="3188154" cy="1103512"/>
      </dsp:txXfrm>
    </dsp:sp>
    <dsp:sp modelId="{B47AD9D3-38EB-43AB-9B5C-390620EB1793}">
      <dsp:nvSpPr>
        <dsp:cNvPr id="0" name=""/>
        <dsp:cNvSpPr/>
      </dsp:nvSpPr>
      <dsp:spPr>
        <a:xfrm>
          <a:off x="1656183" y="864096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C2385-AD0C-4E35-BF40-1FB3926A7540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CD7BC-F3FC-4340-98C7-D966F58CB3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4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E1829D-ABB9-4822-ABFC-C0DCB59CB24E}" type="slidenum">
              <a:rPr lang="en-GB" altLang="en-US" sz="1200"/>
              <a:pPr algn="r" eaLnBrk="1" hangingPunct="1"/>
              <a:t>1</a:t>
            </a:fld>
            <a:endParaRPr lang="en-GB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E1829D-ABB9-4822-ABFC-C0DCB59CB24E}" type="slidenum">
              <a:rPr lang="en-GB" altLang="en-US" sz="1200"/>
              <a:pPr algn="r" eaLnBrk="1" hangingPunct="1"/>
              <a:t>2</a:t>
            </a:fld>
            <a:endParaRPr lang="en-GB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E1829D-ABB9-4822-ABFC-C0DCB59CB24E}" type="slidenum">
              <a:rPr lang="en-GB" altLang="en-US" sz="1200"/>
              <a:pPr algn="r" eaLnBrk="1" hangingPunct="1"/>
              <a:t>4</a:t>
            </a:fld>
            <a:endParaRPr lang="en-GB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E1829D-ABB9-4822-ABFC-C0DCB59CB24E}" type="slidenum">
              <a:rPr lang="en-GB" altLang="en-US" sz="1200"/>
              <a:pPr algn="r" eaLnBrk="1" hangingPunct="1"/>
              <a:t>6</a:t>
            </a:fld>
            <a:endParaRPr lang="en-GB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E1829D-ABB9-4822-ABFC-C0DCB59CB24E}" type="slidenum">
              <a:rPr lang="en-GB" altLang="en-US" sz="1200"/>
              <a:pPr algn="r" eaLnBrk="1" hangingPunct="1"/>
              <a:t>7</a:t>
            </a:fld>
            <a:endParaRPr lang="en-GB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4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0E1829D-ABB9-4822-ABFC-C0DCB59CB24E}" type="slidenum">
              <a:rPr lang="en-GB" altLang="en-US" sz="1200"/>
              <a:pPr algn="r" eaLnBrk="1" hangingPunct="1"/>
              <a:t>9</a:t>
            </a:fld>
            <a:endParaRPr lang="en-GB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0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82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53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76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43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05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80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33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25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44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88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0055B-5D06-4108-B105-19F02C28B75E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C5B58-7641-4419-98C5-A309BA2C6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39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1.png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diagramDrawing" Target="../diagrams/drawing2.xml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hyperlink" Target="../Material%20de%20apoio/1429-Guia_Cartas_Geotecnicas___orientacoes_basicas_aos_municipios.pdf" TargetMode="External"/><Relationship Id="rId7" Type="http://schemas.openxmlformats.org/officeDocument/2006/relationships/image" Target="../media/image13.emf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10B4A7E3-44BD-440C-BCF2-39C96AA07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8730" l="10000" r="98672">
                        <a14:foregroundMark x1="45391" y1="79980" x2="45391" y2="79980"/>
                        <a14:foregroundMark x1="43672" y1="79785" x2="43672" y2="79785"/>
                        <a14:foregroundMark x1="47969" y1="69043" x2="47969" y2="69043"/>
                        <a14:foregroundMark x1="53672" y1="62988" x2="53672" y2="62988"/>
                        <a14:foregroundMark x1="58672" y1="57129" x2="58672" y2="57129"/>
                        <a14:foregroundMark x1="65234" y1="52930" x2="65234" y2="52930"/>
                        <a14:foregroundMark x1="72188" y1="51367" x2="72188" y2="51367"/>
                        <a14:foregroundMark x1="79297" y1="51367" x2="79297" y2="51367"/>
                        <a14:foregroundMark x1="86719" y1="53711" x2="86719" y2="53711"/>
                        <a14:foregroundMark x1="92500" y1="56738" x2="92500" y2="56738"/>
                        <a14:foregroundMark x1="44297" y1="87402" x2="44297" y2="87402"/>
                        <a14:backgroundMark x1="34922" y1="95313" x2="34922" y2="95313"/>
                        <a14:backgroundMark x1="56719" y1="95313" x2="56719" y2="95313"/>
                        <a14:backgroundMark x1="68438" y1="71387" x2="68438" y2="71387"/>
                        <a14:backgroundMark x1="73594" y1="74316" x2="73594" y2="74316"/>
                        <a14:backgroundMark x1="65469" y1="83398" x2="66094" y2="83594"/>
                        <a14:backgroundMark x1="64609" y1="68945" x2="64609" y2="68945"/>
                        <a14:backgroundMark x1="63672" y1="72266" x2="63672" y2="72266"/>
                        <a14:backgroundMark x1="53828" y1="85938" x2="53828" y2="85938"/>
                        <a14:backgroundMark x1="50547" y1="88672" x2="50781" y2="87988"/>
                        <a14:backgroundMark x1="51563" y1="85645" x2="51563" y2="85645"/>
                        <a14:backgroundMark x1="55234" y1="77637" x2="54844" y2="77637"/>
                        <a14:backgroundMark x1="52969" y1="79004" x2="52969" y2="79004"/>
                        <a14:backgroundMark x1="52812" y1="79102" x2="52812" y2="79102"/>
                        <a14:backgroundMark x1="52734" y1="79297" x2="52734" y2="79297"/>
                        <a14:backgroundMark x1="50000" y1="77441" x2="50000" y2="77441"/>
                        <a14:backgroundMark x1="52031" y1="78223" x2="52031" y2="78223"/>
                        <a14:backgroundMark x1="52031" y1="78320" x2="52031" y2="78320"/>
                        <a14:backgroundMark x1="52500" y1="74805" x2="56094" y2="81934"/>
                        <a14:backgroundMark x1="51563" y1="81445" x2="59844" y2="69531"/>
                        <a14:backgroundMark x1="59844" y1="69531" x2="74141" y2="63867"/>
                        <a14:backgroundMark x1="74141" y1="63867" x2="78984" y2="63672"/>
                        <a14:backgroundMark x1="78984" y1="63672" x2="91406" y2="70313"/>
                        <a14:backgroundMark x1="55703" y1="81055" x2="90234" y2="83496"/>
                        <a14:backgroundMark x1="90234" y1="83496" x2="91797" y2="89551"/>
                        <a14:backgroundMark x1="91797" y1="89551" x2="69453" y2="91016"/>
                        <a14:backgroundMark x1="69453" y1="91016" x2="56406" y2="88574"/>
                        <a14:backgroundMark x1="56406" y1="88574" x2="53438" y2="85156"/>
                        <a14:backgroundMark x1="53438" y1="85156" x2="52969" y2="79590"/>
                        <a14:backgroundMark x1="52969" y1="79590" x2="52266" y2="80176"/>
                        <a14:backgroundMark x1="67734" y1="61816" x2="73672" y2="62012"/>
                        <a14:backgroundMark x1="68281" y1="60547" x2="70703" y2="59766"/>
                        <a14:backgroundMark x1="57109" y1="84277" x2="69922" y2="87402"/>
                        <a14:backgroundMark x1="69922" y1="87402" x2="70547" y2="88281"/>
                        <a14:backgroundMark x1="96563" y1="71387" x2="97734" y2="81738"/>
                        <a14:backgroundMark x1="97734" y1="81738" x2="94766" y2="91699"/>
                        <a14:backgroundMark x1="94766" y1="91699" x2="85703" y2="99609"/>
                        <a14:backgroundMark x1="85703" y1="99609" x2="79375" y2="96973"/>
                        <a14:backgroundMark x1="79375" y1="96973" x2="76094" y2="93945"/>
                        <a14:backgroundMark x1="76094" y1="93945" x2="52734" y2="94141"/>
                        <a14:backgroundMark x1="52734" y1="94141" x2="55703" y2="923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74" t="48515" r="2619" b="7876"/>
          <a:stretch/>
        </p:blipFill>
        <p:spPr bwMode="auto">
          <a:xfrm>
            <a:off x="1979712" y="2559744"/>
            <a:ext cx="7108727" cy="425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8730" l="10000" r="98672">
                        <a14:foregroundMark x1="58672" y1="85156" x2="58672" y2="85156"/>
                        <a14:foregroundMark x1="66563" y1="87402" x2="66563" y2="87402"/>
                        <a14:foregroundMark x1="73281" y1="90625" x2="73281" y2="90625"/>
                        <a14:foregroundMark x1="78828" y1="90039" x2="78828" y2="90039"/>
                        <a14:foregroundMark x1="82500" y1="89648" x2="82500" y2="89648"/>
                        <a14:foregroundMark x1="86250" y1="89453" x2="86250" y2="89453"/>
                        <a14:foregroundMark x1="45391" y1="79980" x2="45391" y2="79980"/>
                        <a14:foregroundMark x1="43672" y1="79785" x2="43672" y2="79785"/>
                        <a14:foregroundMark x1="47969" y1="69043" x2="47969" y2="69043"/>
                        <a14:foregroundMark x1="53672" y1="62988" x2="53672" y2="62988"/>
                        <a14:foregroundMark x1="58672" y1="57129" x2="58672" y2="57129"/>
                        <a14:foregroundMark x1="65234" y1="52930" x2="65234" y2="52930"/>
                        <a14:foregroundMark x1="72188" y1="51367" x2="72188" y2="51367"/>
                        <a14:foregroundMark x1="79297" y1="51367" x2="79297" y2="51367"/>
                        <a14:foregroundMark x1="86719" y1="53711" x2="86719" y2="53711"/>
                        <a14:foregroundMark x1="92500" y1="56738" x2="92500" y2="56738"/>
                        <a14:foregroundMark x1="44297" y1="87402" x2="44297" y2="87402"/>
                        <a14:foregroundMark x1="52500" y1="95117" x2="52500" y2="95117"/>
                        <a14:foregroundMark x1="53516" y1="75293" x2="53516" y2="75293"/>
                        <a14:foregroundMark x1="52422" y1="79199" x2="52422" y2="79199"/>
                        <a14:foregroundMark x1="68984" y1="60059" x2="68984" y2="60059"/>
                        <a14:foregroundMark x1="96641" y1="71387" x2="96641" y2="71387"/>
                        <a14:backgroundMark x1="34922" y1="95313" x2="34922" y2="95313"/>
                        <a14:backgroundMark x1="56719" y1="95313" x2="56719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74" t="48515" r="2576" b="6856"/>
          <a:stretch/>
        </p:blipFill>
        <p:spPr bwMode="auto">
          <a:xfrm>
            <a:off x="1979712" y="2482556"/>
            <a:ext cx="7113984" cy="435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36512" y="330361"/>
            <a:ext cx="9202216" cy="197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330361"/>
            <a:ext cx="9160447" cy="1970087"/>
          </a:xfrm>
          <a:prstGeom prst="rect">
            <a:avLst/>
          </a:prstGeom>
          <a:solidFill>
            <a:srgbClr val="E7E6E6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anchor="ctr"/>
          <a:lstStyle/>
          <a:p>
            <a:pPr algn="ctr"/>
            <a:endParaRPr lang="pt-B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468560" y="576146"/>
            <a:ext cx="10153128" cy="1347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PASSO 2: </a:t>
            </a: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Identificar, compreender e </a:t>
            </a:r>
            <a:endParaRPr lang="pt-BR" sz="36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+mj-cs"/>
            </a:endParaRPr>
          </a:p>
          <a:p>
            <a:pPr algn="ctr">
              <a:lnSpc>
                <a:spcPct val="110000"/>
              </a:lnSpc>
              <a:defRPr/>
            </a:pPr>
            <a:r>
              <a:rPr lang="pt-B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utilizar cenários </a:t>
            </a: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de risco atuais e futuros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31139A-6ADB-4ABB-A663-DCCD6A0CE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8730" l="10000" r="98672">
                        <a14:foregroundMark x1="58672" y1="85156" x2="58672" y2="85156"/>
                        <a14:foregroundMark x1="66563" y1="87402" x2="66563" y2="87402"/>
                        <a14:foregroundMark x1="73281" y1="90625" x2="73281" y2="90625"/>
                        <a14:foregroundMark x1="78828" y1="90039" x2="78828" y2="90039"/>
                        <a14:foregroundMark x1="82500" y1="89648" x2="82500" y2="89648"/>
                        <a14:foregroundMark x1="86250" y1="89453" x2="86250" y2="89453"/>
                        <a14:foregroundMark x1="45391" y1="79980" x2="45391" y2="79980"/>
                        <a14:foregroundMark x1="43672" y1="79785" x2="43672" y2="79785"/>
                        <a14:foregroundMark x1="47969" y1="69043" x2="47969" y2="69043"/>
                        <a14:foregroundMark x1="53672" y1="62988" x2="53672" y2="62988"/>
                        <a14:foregroundMark x1="58672" y1="57129" x2="58672" y2="57129"/>
                        <a14:foregroundMark x1="65234" y1="52930" x2="65234" y2="52930"/>
                        <a14:foregroundMark x1="72188" y1="51367" x2="72188" y2="51367"/>
                        <a14:foregroundMark x1="79297" y1="51367" x2="79297" y2="51367"/>
                        <a14:foregroundMark x1="86719" y1="53711" x2="86719" y2="53711"/>
                        <a14:foregroundMark x1="92500" y1="56738" x2="92500" y2="56738"/>
                        <a14:foregroundMark x1="44297" y1="87402" x2="44297" y2="87402"/>
                        <a14:foregroundMark x1="52500" y1="95117" x2="52500" y2="95117"/>
                        <a14:foregroundMark x1="53516" y1="75293" x2="53516" y2="75293"/>
                        <a14:foregroundMark x1="52422" y1="79199" x2="52422" y2="79199"/>
                        <a14:foregroundMark x1="68984" y1="60059" x2="68984" y2="60059"/>
                        <a14:foregroundMark x1="96641" y1="71387" x2="96641" y2="71387"/>
                        <a14:backgroundMark x1="34922" y1="95313" x2="34922" y2="95313"/>
                        <a14:backgroundMark x1="56719" y1="95313" x2="56719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75092" r="50886" b="16787"/>
          <a:stretch/>
        </p:blipFill>
        <p:spPr bwMode="auto">
          <a:xfrm>
            <a:off x="2195736" y="5046410"/>
            <a:ext cx="1152128" cy="97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8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90500" y="-27384"/>
            <a:ext cx="9334500" cy="6885384"/>
            <a:chOff x="-190500" y="-27384"/>
            <a:chExt cx="9334500" cy="688538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9" t="13295" r="24257" b="37487"/>
            <a:stretch/>
          </p:blipFill>
          <p:spPr bwMode="auto">
            <a:xfrm>
              <a:off x="-190500" y="-27384"/>
              <a:ext cx="9334500" cy="688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2051720" y="6237312"/>
              <a:ext cx="5256584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2627784" y="6237312"/>
              <a:ext cx="417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Fan Heiti Std B" pitchFamily="34" charset="-128"/>
                </a:rPr>
                <a:t>O  B  R  I  G  A  D  O  !</a:t>
              </a:r>
            </a:p>
          </p:txBody>
        </p:sp>
      </p:grp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0"/>
          <a:stretch>
            <a:fillRect/>
          </a:stretch>
        </p:blipFill>
        <p:spPr bwMode="auto">
          <a:xfrm>
            <a:off x="7164288" y="364412"/>
            <a:ext cx="1525257" cy="6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cep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695" y1="44048" x2="22695" y2="44048"/>
                        <a14:foregroundMark x1="17730" y1="50000" x2="17730" y2="50000"/>
                        <a14:foregroundMark x1="19858" y1="51190" x2="19858" y2="51190"/>
                        <a14:foregroundMark x1="19858" y1="51190" x2="19858" y2="51190"/>
                        <a14:foregroundMark x1="21631" y1="53571" x2="21631" y2="53571"/>
                        <a14:foregroundMark x1="21986" y1="58333" x2="21986" y2="58333"/>
                        <a14:foregroundMark x1="22695" y1="59524" x2="22695" y2="59524"/>
                        <a14:foregroundMark x1="78369" y1="51190" x2="78369" y2="51190"/>
                        <a14:foregroundMark x1="78014" y1="51190" x2="78014" y2="51190"/>
                        <a14:foregroundMark x1="81915" y1="48810" x2="81915" y2="48810"/>
                        <a14:foregroundMark x1="81206" y1="46429" x2="81206" y2="46429"/>
                        <a14:foregroundMark x1="79078" y1="45238" x2="79078" y2="45238"/>
                        <a14:foregroundMark x1="78014" y1="42857" x2="78014" y2="42857"/>
                        <a14:foregroundMark x1="20567" y1="41667" x2="20567" y2="41667"/>
                        <a14:foregroundMark x1="20213" y1="40476" x2="20213" y2="40476"/>
                        <a14:foregroundMark x1="18440" y1="40476" x2="18440" y2="40476"/>
                        <a14:foregroundMark x1="17376" y1="47619" x2="17376" y2="47619"/>
                        <a14:foregroundMark x1="6738" y1="64286" x2="6738" y2="64286"/>
                        <a14:foregroundMark x1="9574" y1="64286" x2="9574" y2="64286"/>
                        <a14:foregroundMark x1="11348" y1="63095" x2="11348" y2="63095"/>
                        <a14:foregroundMark x1="7092" y1="38095" x2="7092" y2="38095"/>
                        <a14:foregroundMark x1="13830" y1="4762" x2="13830" y2="4762"/>
                        <a14:foregroundMark x1="19858" y1="7143" x2="19858" y2="7143"/>
                        <a14:foregroundMark x1="20213" y1="7143" x2="20213" y2="7143"/>
                        <a14:foregroundMark x1="27660" y1="8333" x2="27660" y2="8333"/>
                        <a14:foregroundMark x1="29078" y1="9524" x2="29078" y2="9524"/>
                        <a14:foregroundMark x1="29433" y1="9524" x2="29433" y2="9524"/>
                        <a14:foregroundMark x1="32979" y1="7143" x2="32979" y2="7143"/>
                        <a14:foregroundMark x1="35816" y1="5952" x2="35816" y2="5952"/>
                        <a14:foregroundMark x1="37589" y1="5952" x2="37589" y2="5952"/>
                        <a14:foregroundMark x1="43972" y1="3571" x2="43972" y2="3571"/>
                        <a14:foregroundMark x1="45390" y1="3571" x2="46099" y2="4762"/>
                        <a14:foregroundMark x1="53191" y1="5952" x2="53191" y2="5952"/>
                        <a14:foregroundMark x1="56028" y1="7143" x2="56028" y2="7143"/>
                        <a14:foregroundMark x1="56738" y1="5952" x2="56738" y2="5952"/>
                        <a14:foregroundMark x1="59574" y1="5952" x2="59574" y2="5952"/>
                        <a14:foregroundMark x1="66667" y1="4762" x2="66667" y2="4762"/>
                        <a14:foregroundMark x1="69858" y1="2381" x2="69858" y2="2381"/>
                        <a14:foregroundMark x1="75887" y1="2381" x2="75887" y2="2381"/>
                        <a14:foregroundMark x1="81560" y1="4762" x2="81560" y2="4762"/>
                        <a14:foregroundMark x1="14539" y1="94048" x2="14539" y2="94048"/>
                        <a14:foregroundMark x1="19504" y1="92857" x2="19504" y2="92857"/>
                        <a14:foregroundMark x1="25532" y1="92857" x2="25532" y2="92857"/>
                        <a14:foregroundMark x1="28369" y1="92857" x2="28369" y2="92857"/>
                        <a14:foregroundMark x1="28723" y1="92857" x2="28723" y2="92857"/>
                        <a14:foregroundMark x1="31206" y1="92857" x2="31206" y2="92857"/>
                        <a14:foregroundMark x1="32979" y1="92857" x2="32979" y2="92857"/>
                        <a14:foregroundMark x1="33688" y1="92857" x2="33688" y2="92857"/>
                        <a14:foregroundMark x1="35106" y1="92857" x2="35106" y2="92857"/>
                        <a14:foregroundMark x1="36879" y1="92857" x2="36879" y2="92857"/>
                        <a14:foregroundMark x1="39007" y1="92857" x2="39007" y2="92857"/>
                        <a14:foregroundMark x1="39716" y1="94048" x2="39716" y2="94048"/>
                        <a14:foregroundMark x1="42553" y1="92857" x2="43262" y2="92857"/>
                        <a14:foregroundMark x1="47163" y1="92857" x2="47163" y2="92857"/>
                        <a14:foregroundMark x1="48582" y1="92857" x2="48582" y2="92857"/>
                        <a14:foregroundMark x1="50709" y1="91667" x2="51064" y2="91667"/>
                        <a14:foregroundMark x1="53546" y1="91667" x2="53546" y2="91667"/>
                        <a14:foregroundMark x1="54965" y1="92857" x2="54965" y2="92857"/>
                        <a14:foregroundMark x1="57801" y1="92857" x2="58511" y2="92857"/>
                        <a14:foregroundMark x1="61348" y1="92857" x2="61348" y2="92857"/>
                        <a14:foregroundMark x1="63475" y1="92857" x2="63475" y2="92857"/>
                        <a14:foregroundMark x1="64894" y1="92857" x2="64894" y2="92857"/>
                        <a14:foregroundMark x1="69504" y1="92857" x2="70567" y2="92857"/>
                        <a14:foregroundMark x1="72695" y1="92857" x2="72695" y2="92857"/>
                        <a14:foregroundMark x1="75887" y1="92857" x2="75887" y2="92857"/>
                        <a14:foregroundMark x1="77660" y1="91667" x2="77660" y2="91667"/>
                        <a14:foregroundMark x1="79433" y1="91667" x2="79433" y2="91667"/>
                        <a14:foregroundMark x1="81915" y1="92857" x2="81915" y2="92857"/>
                        <a14:foregroundMark x1="84043" y1="92857" x2="84043" y2="92857"/>
                        <a14:foregroundMark x1="87943" y1="92857" x2="87943" y2="92857"/>
                        <a14:foregroundMark x1="91489" y1="91667" x2="91489" y2="91667"/>
                        <a14:foregroundMark x1="93972" y1="92857" x2="93972" y2="92857"/>
                        <a14:foregroundMark x1="96454" y1="91667" x2="96454" y2="91667"/>
                        <a14:foregroundMark x1="97518" y1="90476" x2="97518" y2="90476"/>
                        <a14:foregroundMark x1="87234" y1="9524" x2="87234" y2="9524"/>
                        <a14:foregroundMark x1="93617" y1="7143" x2="93617" y2="7143"/>
                        <a14:foregroundMark x1="93617" y1="7143" x2="93617" y2="7143"/>
                        <a14:foregroundMark x1="7092" y1="3571" x2="7092" y2="3571"/>
                        <a14:foregroundMark x1="6738" y1="92857" x2="6738" y2="92857"/>
                        <a14:foregroundMark x1="2482" y1="91667" x2="2482" y2="91667"/>
                        <a14:foregroundMark x1="5319" y1="63095" x2="5319" y2="63095"/>
                        <a14:foregroundMark x1="8511" y1="38095" x2="8511" y2="38095"/>
                        <a14:foregroundMark x1="4965" y1="90476" x2="4965" y2="90476"/>
                        <a14:foregroundMark x1="4965" y1="95238" x2="4965" y2="95238"/>
                        <a14:foregroundMark x1="8865" y1="92857" x2="8865" y2="92857"/>
                        <a14:foregroundMark x1="12411" y1="92857" x2="12411" y2="92857"/>
                        <a14:foregroundMark x1="15957" y1="91667" x2="15957" y2="91667"/>
                        <a14:foregroundMark x1="20213" y1="57143" x2="19858" y2="58333"/>
                        <a14:foregroundMark x1="17730" y1="59524" x2="17730" y2="59524"/>
                        <a14:foregroundMark x1="25532" y1="55952" x2="25532" y2="55952"/>
                        <a14:foregroundMark x1="20922" y1="94048" x2="20922" y2="94048"/>
                        <a14:foregroundMark x1="6738" y1="8333" x2="6738" y2="8333"/>
                        <a14:backgroundMark x1="1418" y1="2381" x2="1418" y2="2381"/>
                        <a14:backgroundMark x1="99291" y1="4762" x2="99291" y2="4762"/>
                        <a14:backgroundMark x1="99291" y1="97619" x2="99291" y2="97619"/>
                        <a14:backgroundMark x1="1064" y1="97619" x2="1064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131"/>
            <a:ext cx="1510643" cy="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800850"/>
            <a:ext cx="9144000" cy="114300"/>
          </a:xfrm>
          <a:prstGeom prst="rect">
            <a:avLst/>
          </a:prstGeom>
          <a:solidFill>
            <a:srgbClr val="8B2D77"/>
          </a:solidFill>
          <a:ln w="9525">
            <a:solidFill>
              <a:srgbClr val="8B2D77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53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0"/>
          <a:stretch>
            <a:fillRect/>
          </a:stretch>
        </p:blipFill>
        <p:spPr bwMode="auto">
          <a:xfrm>
            <a:off x="4716016" y="260648"/>
            <a:ext cx="1525257" cy="6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38911"/>
          <a:stretch/>
        </p:blipFill>
        <p:spPr bwMode="auto">
          <a:xfrm>
            <a:off x="0" y="-27384"/>
            <a:ext cx="363228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97114" y="2684527"/>
            <a:ext cx="8223358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166688">
              <a:lnSpc>
                <a:spcPct val="150000"/>
              </a:lnSpc>
            </a:pPr>
            <a:r>
              <a:rPr lang="pt-BR" dirty="0"/>
              <a:t>• Compreender o que o passo 2 institui na CCCR;</a:t>
            </a:r>
          </a:p>
          <a:p>
            <a:pPr marL="354013" indent="-166688">
              <a:lnSpc>
                <a:spcPct val="150000"/>
              </a:lnSpc>
            </a:pPr>
            <a:r>
              <a:rPr lang="pt-BR" dirty="0"/>
              <a:t>• Entender como colocar as diretrizes do passo em prática na sua cidade;</a:t>
            </a:r>
          </a:p>
          <a:p>
            <a:pPr marL="354013" indent="-166688">
              <a:lnSpc>
                <a:spcPct val="150000"/>
              </a:lnSpc>
            </a:pPr>
            <a:r>
              <a:rPr lang="pt-BR" dirty="0"/>
              <a:t>• Observar exemplos de cidades que já implantaram ações relativas ao passo 2 para o desenvolvimento da resiliência local. </a:t>
            </a: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90985" r="1543" b="5185"/>
          <a:stretch/>
        </p:blipFill>
        <p:spPr bwMode="auto">
          <a:xfrm>
            <a:off x="0" y="1025352"/>
            <a:ext cx="9144000" cy="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659295" y="1907540"/>
            <a:ext cx="376868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indent="93663" algn="just" defTabSz="457200"/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Ao final desta aula você será capaz de: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029" r="97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06512" cy="56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epe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695" y1="44048" x2="22695" y2="44048"/>
                        <a14:foregroundMark x1="17730" y1="50000" x2="17730" y2="50000"/>
                        <a14:foregroundMark x1="19858" y1="51190" x2="19858" y2="51190"/>
                        <a14:foregroundMark x1="19858" y1="51190" x2="19858" y2="51190"/>
                        <a14:foregroundMark x1="21631" y1="53571" x2="21631" y2="53571"/>
                        <a14:foregroundMark x1="21986" y1="58333" x2="21986" y2="58333"/>
                        <a14:foregroundMark x1="22695" y1="59524" x2="22695" y2="59524"/>
                        <a14:foregroundMark x1="78369" y1="51190" x2="78369" y2="51190"/>
                        <a14:foregroundMark x1="78014" y1="51190" x2="78014" y2="51190"/>
                        <a14:foregroundMark x1="81915" y1="48810" x2="81915" y2="48810"/>
                        <a14:foregroundMark x1="81206" y1="46429" x2="81206" y2="46429"/>
                        <a14:foregroundMark x1="79078" y1="45238" x2="79078" y2="45238"/>
                        <a14:foregroundMark x1="78014" y1="42857" x2="78014" y2="42857"/>
                        <a14:foregroundMark x1="20567" y1="41667" x2="20567" y2="41667"/>
                        <a14:foregroundMark x1="20213" y1="40476" x2="20213" y2="40476"/>
                        <a14:foregroundMark x1="18440" y1="40476" x2="18440" y2="40476"/>
                        <a14:foregroundMark x1="17376" y1="47619" x2="17376" y2="47619"/>
                        <a14:foregroundMark x1="6738" y1="64286" x2="6738" y2="64286"/>
                        <a14:foregroundMark x1="9574" y1="64286" x2="9574" y2="64286"/>
                        <a14:foregroundMark x1="11348" y1="63095" x2="11348" y2="63095"/>
                        <a14:foregroundMark x1="7092" y1="38095" x2="7092" y2="38095"/>
                        <a14:foregroundMark x1="13830" y1="4762" x2="13830" y2="4762"/>
                        <a14:foregroundMark x1="19858" y1="7143" x2="19858" y2="7143"/>
                        <a14:foregroundMark x1="20213" y1="7143" x2="20213" y2="7143"/>
                        <a14:foregroundMark x1="27660" y1="8333" x2="27660" y2="8333"/>
                        <a14:foregroundMark x1="29078" y1="9524" x2="29078" y2="9524"/>
                        <a14:foregroundMark x1="29433" y1="9524" x2="29433" y2="9524"/>
                        <a14:foregroundMark x1="32979" y1="7143" x2="32979" y2="7143"/>
                        <a14:foregroundMark x1="35816" y1="5952" x2="35816" y2="5952"/>
                        <a14:foregroundMark x1="37589" y1="5952" x2="37589" y2="5952"/>
                        <a14:foregroundMark x1="43972" y1="3571" x2="43972" y2="3571"/>
                        <a14:foregroundMark x1="45390" y1="3571" x2="46099" y2="4762"/>
                        <a14:foregroundMark x1="53191" y1="5952" x2="53191" y2="5952"/>
                        <a14:foregroundMark x1="56028" y1="7143" x2="56028" y2="7143"/>
                        <a14:foregroundMark x1="56738" y1="5952" x2="56738" y2="5952"/>
                        <a14:foregroundMark x1="59574" y1="5952" x2="59574" y2="5952"/>
                        <a14:foregroundMark x1="66667" y1="4762" x2="66667" y2="4762"/>
                        <a14:foregroundMark x1="69858" y1="2381" x2="69858" y2="2381"/>
                        <a14:foregroundMark x1="75887" y1="2381" x2="75887" y2="2381"/>
                        <a14:foregroundMark x1="81560" y1="4762" x2="81560" y2="4762"/>
                        <a14:foregroundMark x1="14539" y1="94048" x2="14539" y2="94048"/>
                        <a14:foregroundMark x1="19504" y1="92857" x2="19504" y2="92857"/>
                        <a14:foregroundMark x1="25532" y1="92857" x2="25532" y2="92857"/>
                        <a14:foregroundMark x1="28369" y1="92857" x2="28369" y2="92857"/>
                        <a14:foregroundMark x1="28723" y1="92857" x2="28723" y2="92857"/>
                        <a14:foregroundMark x1="31206" y1="92857" x2="31206" y2="92857"/>
                        <a14:foregroundMark x1="32979" y1="92857" x2="32979" y2="92857"/>
                        <a14:foregroundMark x1="33688" y1="92857" x2="33688" y2="92857"/>
                        <a14:foregroundMark x1="35106" y1="92857" x2="35106" y2="92857"/>
                        <a14:foregroundMark x1="36879" y1="92857" x2="36879" y2="92857"/>
                        <a14:foregroundMark x1="39007" y1="92857" x2="39007" y2="92857"/>
                        <a14:foregroundMark x1="39716" y1="94048" x2="39716" y2="94048"/>
                        <a14:foregroundMark x1="42553" y1="92857" x2="43262" y2="92857"/>
                        <a14:foregroundMark x1="47163" y1="92857" x2="47163" y2="92857"/>
                        <a14:foregroundMark x1="48582" y1="92857" x2="48582" y2="92857"/>
                        <a14:foregroundMark x1="50709" y1="91667" x2="51064" y2="91667"/>
                        <a14:foregroundMark x1="53546" y1="91667" x2="53546" y2="91667"/>
                        <a14:foregroundMark x1="54965" y1="92857" x2="54965" y2="92857"/>
                        <a14:foregroundMark x1="57801" y1="92857" x2="58511" y2="92857"/>
                        <a14:foregroundMark x1="61348" y1="92857" x2="61348" y2="92857"/>
                        <a14:foregroundMark x1="63475" y1="92857" x2="63475" y2="92857"/>
                        <a14:foregroundMark x1="64894" y1="92857" x2="64894" y2="92857"/>
                        <a14:foregroundMark x1="69504" y1="92857" x2="70567" y2="92857"/>
                        <a14:foregroundMark x1="72695" y1="92857" x2="72695" y2="92857"/>
                        <a14:foregroundMark x1="75887" y1="92857" x2="75887" y2="92857"/>
                        <a14:foregroundMark x1="77660" y1="91667" x2="77660" y2="91667"/>
                        <a14:foregroundMark x1="79433" y1="91667" x2="79433" y2="91667"/>
                        <a14:foregroundMark x1="81915" y1="92857" x2="81915" y2="92857"/>
                        <a14:foregroundMark x1="84043" y1="92857" x2="84043" y2="92857"/>
                        <a14:foregroundMark x1="87943" y1="92857" x2="87943" y2="92857"/>
                        <a14:foregroundMark x1="91489" y1="91667" x2="91489" y2="91667"/>
                        <a14:foregroundMark x1="93972" y1="92857" x2="93972" y2="92857"/>
                        <a14:foregroundMark x1="96454" y1="91667" x2="96454" y2="91667"/>
                        <a14:foregroundMark x1="97518" y1="90476" x2="97518" y2="90476"/>
                        <a14:foregroundMark x1="87234" y1="9524" x2="87234" y2="9524"/>
                        <a14:foregroundMark x1="93617" y1="7143" x2="93617" y2="7143"/>
                        <a14:foregroundMark x1="93617" y1="7143" x2="93617" y2="7143"/>
                        <a14:foregroundMark x1="7092" y1="3571" x2="7092" y2="3571"/>
                        <a14:foregroundMark x1="6738" y1="92857" x2="6738" y2="92857"/>
                        <a14:foregroundMark x1="2482" y1="91667" x2="2482" y2="91667"/>
                        <a14:foregroundMark x1="5319" y1="63095" x2="5319" y2="63095"/>
                        <a14:foregroundMark x1="8511" y1="38095" x2="8511" y2="38095"/>
                        <a14:foregroundMark x1="4965" y1="90476" x2="4965" y2="90476"/>
                        <a14:foregroundMark x1="4965" y1="95238" x2="4965" y2="95238"/>
                        <a14:foregroundMark x1="8865" y1="92857" x2="8865" y2="92857"/>
                        <a14:foregroundMark x1="12411" y1="92857" x2="12411" y2="92857"/>
                        <a14:foregroundMark x1="15957" y1="91667" x2="15957" y2="91667"/>
                        <a14:foregroundMark x1="20213" y1="57143" x2="19858" y2="58333"/>
                        <a14:foregroundMark x1="17730" y1="59524" x2="17730" y2="59524"/>
                        <a14:foregroundMark x1="25532" y1="55952" x2="25532" y2="55952"/>
                        <a14:foregroundMark x1="20922" y1="94048" x2="20922" y2="94048"/>
                        <a14:foregroundMark x1="6738" y1="8333" x2="6738" y2="8333"/>
                        <a14:backgroundMark x1="1418" y1="2381" x2="1418" y2="2381"/>
                        <a14:backgroundMark x1="99291" y1="4762" x2="99291" y2="4762"/>
                        <a14:backgroundMark x1="99291" y1="97619" x2="99291" y2="97619"/>
                        <a14:backgroundMark x1="1064" y1="97619" x2="1064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510643" cy="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8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A5AD69"/>
              </a:clrFrom>
              <a:clrTo>
                <a:srgbClr val="A5AD69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22016" r="24140" b="17300"/>
          <a:stretch/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1476672" y="332656"/>
            <a:ext cx="5514001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lnSpc>
                <a:spcPct val="150000"/>
              </a:lnSpc>
              <a:defRPr/>
            </a:pPr>
            <a:r>
              <a:rPr lang="pt-BR" sz="5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PASSO 2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496" y="4581128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endParaRPr lang="pt-BR" sz="7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lvl="1">
              <a:defRPr/>
            </a:pPr>
            <a:r>
              <a:rPr lang="pt-BR" sz="7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PRINCÍPIOS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76" y1="55615" x2="67276" y2="55615"/>
                        <a14:foregroundMark x1="70549" y1="51923" x2="70549" y2="51923"/>
                        <a14:foregroundMark x1="71896" y1="48308" x2="71896" y2="48308"/>
                        <a14:foregroundMark x1="64100" y1="53385" x2="64100" y2="53385"/>
                        <a14:foregroundMark x1="82868" y1="42769" x2="82868" y2="42769"/>
                        <a14:foregroundMark x1="75553" y1="33615" x2="75553" y2="33615"/>
                        <a14:foregroundMark x1="77863" y1="32923" x2="77863" y2="32923"/>
                        <a14:foregroundMark x1="82868" y1="34385" x2="82868" y2="34385"/>
                        <a14:foregroundMark x1="67276" y1="48308" x2="67276" y2="48308"/>
                        <a14:foregroundMark x1="64966" y1="50462" x2="64966" y2="50462"/>
                        <a14:foregroundMark x1="65929" y1="49385" x2="65929" y2="49385"/>
                        <a14:foregroundMark x1="86141" y1="71385" x2="86141" y2="71385"/>
                        <a14:foregroundMark x1="89702" y1="72538" x2="89702" y2="72538"/>
                        <a14:foregroundMark x1="93070" y1="73154" x2="93070" y2="73154"/>
                        <a14:foregroundMark x1="94899" y1="74692" x2="94899" y2="74692"/>
                        <a14:foregroundMark x1="96824" y1="77308" x2="96824" y2="77308"/>
                        <a14:foregroundMark x1="60346" y1="28846" x2="60346" y2="28846"/>
                        <a14:foregroundMark x1="63041" y1="20231" x2="63041" y2="20231"/>
                        <a14:foregroundMark x1="57074" y1="28846" x2="57074" y2="28846"/>
                        <a14:foregroundMark x1="63908" y1="17846" x2="63908" y2="17846"/>
                        <a14:foregroundMark x1="48219" y1="17615" x2="48219" y2="17615"/>
                        <a14:foregroundMark x1="46102" y1="18077" x2="46102" y2="18077"/>
                        <a14:foregroundMark x1="47449" y1="9846" x2="47449" y2="9846"/>
                        <a14:foregroundMark x1="34552" y1="9385" x2="34552" y2="9385"/>
                        <a14:foregroundMark x1="33686" y1="5231" x2="33686" y2="5231"/>
                        <a14:foregroundMark x1="24350" y1="6769" x2="24350" y2="6769"/>
                        <a14:foregroundMark x1="23003" y1="3231" x2="23003" y2="3231"/>
                        <a14:foregroundMark x1="17228" y1="5000" x2="17228" y2="5000"/>
                        <a14:foregroundMark x1="14726" y1="2385" x2="14726" y2="2385"/>
                        <a14:foregroundMark x1="5679" y1="2077" x2="5679" y2="2077"/>
                        <a14:foregroundMark x1="8470" y1="1769" x2="8470" y2="1769"/>
                        <a14:foregroundMark x1="4620" y1="1000" x2="4620" y2="1000"/>
                        <a14:foregroundMark x1="60539" y1="24385" x2="60539" y2="24385"/>
                        <a14:backgroundMark x1="60250" y1="25923" x2="60250" y2="25923"/>
                        <a14:backgroundMark x1="58903" y1="26231" x2="58903" y2="26231"/>
                        <a14:backgroundMark x1="78441" y1="33923" x2="78441" y2="33923"/>
                        <a14:backgroundMark x1="66410" y1="51231" x2="66410" y2="5123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9746"/>
            <a:ext cx="5548280" cy="6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800850"/>
            <a:ext cx="9144000" cy="114300"/>
          </a:xfrm>
          <a:prstGeom prst="rect">
            <a:avLst/>
          </a:prstGeom>
          <a:solidFill>
            <a:srgbClr val="8B2D77"/>
          </a:solidFill>
          <a:ln w="9525">
            <a:solidFill>
              <a:srgbClr val="8B2D77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53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0"/>
          <a:stretch>
            <a:fillRect/>
          </a:stretch>
        </p:blipFill>
        <p:spPr bwMode="auto">
          <a:xfrm>
            <a:off x="4716016" y="260648"/>
            <a:ext cx="1525257" cy="6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38911"/>
          <a:stretch/>
        </p:blipFill>
        <p:spPr bwMode="auto">
          <a:xfrm>
            <a:off x="0" y="-27384"/>
            <a:ext cx="363228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53098" y="2348880"/>
            <a:ext cx="82233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pt-BR" dirty="0"/>
              <a:t>Os governos locais devem identificar perigos, exposições e vulnerabilidades pelos menos para os cenários de </a:t>
            </a:r>
            <a:r>
              <a:rPr lang="pt-BR" dirty="0" smtClean="0"/>
              <a:t>riscos </a:t>
            </a:r>
            <a:r>
              <a:rPr lang="pt-BR" dirty="0"/>
              <a:t>“mais </a:t>
            </a:r>
            <a:r>
              <a:rPr lang="pt-BR" dirty="0" smtClean="0"/>
              <a:t>prováveis” </a:t>
            </a:r>
            <a:r>
              <a:rPr lang="pt-BR" dirty="0"/>
              <a:t>e “mais </a:t>
            </a:r>
            <a:r>
              <a:rPr lang="pt-BR" dirty="0" smtClean="0"/>
              <a:t>graves” </a:t>
            </a:r>
            <a:r>
              <a:rPr lang="pt-BR" dirty="0"/>
              <a:t>(pior caso). </a:t>
            </a:r>
            <a:r>
              <a:rPr lang="pt-BR" dirty="0" smtClean="0"/>
              <a:t>Esse </a:t>
            </a:r>
            <a:r>
              <a:rPr lang="pt-BR" dirty="0"/>
              <a:t>conhecimento deve embasar a tomada de decisões dos atores da cidade em relação </a:t>
            </a:r>
            <a:r>
              <a:rPr lang="pt-BR" dirty="0" smtClean="0"/>
              <a:t>às </a:t>
            </a:r>
            <a:r>
              <a:rPr lang="pt-BR" dirty="0"/>
              <a:t>práticas de fomento à resiliência. </a:t>
            </a:r>
            <a:endParaRPr lang="pt-BR" dirty="0" smtClean="0"/>
          </a:p>
          <a:p>
            <a:pPr indent="539750" algn="just">
              <a:lnSpc>
                <a:spcPct val="150000"/>
              </a:lnSpc>
            </a:pPr>
            <a:endParaRPr lang="pt-BR" sz="600" dirty="0" smtClean="0"/>
          </a:p>
          <a:p>
            <a:pPr indent="539750" algn="just">
              <a:lnSpc>
                <a:spcPct val="150000"/>
              </a:lnSpc>
            </a:pPr>
            <a:r>
              <a:rPr lang="pt-BR" dirty="0" smtClean="0"/>
              <a:t>Dessa forma, mantenha os </a:t>
            </a:r>
            <a:r>
              <a:rPr lang="pt-BR" dirty="0"/>
              <a:t>dados sobre </a:t>
            </a:r>
            <a:r>
              <a:rPr lang="pt-BR" dirty="0" smtClean="0"/>
              <a:t>riscos </a:t>
            </a:r>
            <a:r>
              <a:rPr lang="pt-BR" dirty="0"/>
              <a:t>e vulnerabilidades atualizados. Prepare as avaliações de risco e utilize-as como base para planos de desenvolvimento urbano e tomadas de decisão. Certifique-se de que esta informação e os planos para a resiliência da sua cidade estejam prontamente disponíveis ao público e </a:t>
            </a:r>
            <a:r>
              <a:rPr lang="pt-BR" dirty="0" smtClean="0"/>
              <a:t>sejam amplamente discutido por todos.</a:t>
            </a:r>
            <a:endParaRPr lang="pt-B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3" b="94776" l="2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5514"/>
            <a:ext cx="427882" cy="4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40415" y="1255693"/>
            <a:ext cx="622792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400" b="1" dirty="0">
                <a:solidFill>
                  <a:schemeClr val="tx2"/>
                </a:solidFill>
              </a:rPr>
              <a:t>PASSO 2: Identificar, compreender e </a:t>
            </a:r>
            <a:r>
              <a:rPr lang="pt-BR" sz="2400" b="1" dirty="0" smtClean="0">
                <a:solidFill>
                  <a:schemeClr val="tx2"/>
                </a:solidFill>
              </a:rPr>
              <a:t>utilizar cenários </a:t>
            </a:r>
            <a:r>
              <a:rPr lang="pt-BR" sz="2400" b="1" dirty="0">
                <a:solidFill>
                  <a:schemeClr val="tx2"/>
                </a:solidFill>
              </a:rPr>
              <a:t>de risco atuais e futuros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90985" r="1543" b="5185"/>
          <a:stretch/>
        </p:blipFill>
        <p:spPr bwMode="auto">
          <a:xfrm>
            <a:off x="0" y="1025352"/>
            <a:ext cx="9144000" cy="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epe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695" y1="44048" x2="22695" y2="44048"/>
                        <a14:foregroundMark x1="17730" y1="50000" x2="17730" y2="50000"/>
                        <a14:foregroundMark x1="19858" y1="51190" x2="19858" y2="51190"/>
                        <a14:foregroundMark x1="19858" y1="51190" x2="19858" y2="51190"/>
                        <a14:foregroundMark x1="21631" y1="53571" x2="21631" y2="53571"/>
                        <a14:foregroundMark x1="21986" y1="58333" x2="21986" y2="58333"/>
                        <a14:foregroundMark x1="22695" y1="59524" x2="22695" y2="59524"/>
                        <a14:foregroundMark x1="78369" y1="51190" x2="78369" y2="51190"/>
                        <a14:foregroundMark x1="78014" y1="51190" x2="78014" y2="51190"/>
                        <a14:foregroundMark x1="81915" y1="48810" x2="81915" y2="48810"/>
                        <a14:foregroundMark x1="81206" y1="46429" x2="81206" y2="46429"/>
                        <a14:foregroundMark x1="79078" y1="45238" x2="79078" y2="45238"/>
                        <a14:foregroundMark x1="78014" y1="42857" x2="78014" y2="42857"/>
                        <a14:foregroundMark x1="20567" y1="41667" x2="20567" y2="41667"/>
                        <a14:foregroundMark x1="20213" y1="40476" x2="20213" y2="40476"/>
                        <a14:foregroundMark x1="18440" y1="40476" x2="18440" y2="40476"/>
                        <a14:foregroundMark x1="17376" y1="47619" x2="17376" y2="47619"/>
                        <a14:foregroundMark x1="6738" y1="64286" x2="6738" y2="64286"/>
                        <a14:foregroundMark x1="9574" y1="64286" x2="9574" y2="64286"/>
                        <a14:foregroundMark x1="11348" y1="63095" x2="11348" y2="63095"/>
                        <a14:foregroundMark x1="7092" y1="38095" x2="7092" y2="38095"/>
                        <a14:foregroundMark x1="13830" y1="4762" x2="13830" y2="4762"/>
                        <a14:foregroundMark x1="19858" y1="7143" x2="19858" y2="7143"/>
                        <a14:foregroundMark x1="20213" y1="7143" x2="20213" y2="7143"/>
                        <a14:foregroundMark x1="27660" y1="8333" x2="27660" y2="8333"/>
                        <a14:foregroundMark x1="29078" y1="9524" x2="29078" y2="9524"/>
                        <a14:foregroundMark x1="29433" y1="9524" x2="29433" y2="9524"/>
                        <a14:foregroundMark x1="32979" y1="7143" x2="32979" y2="7143"/>
                        <a14:foregroundMark x1="35816" y1="5952" x2="35816" y2="5952"/>
                        <a14:foregroundMark x1="37589" y1="5952" x2="37589" y2="5952"/>
                        <a14:foregroundMark x1="43972" y1="3571" x2="43972" y2="3571"/>
                        <a14:foregroundMark x1="45390" y1="3571" x2="46099" y2="4762"/>
                        <a14:foregroundMark x1="53191" y1="5952" x2="53191" y2="5952"/>
                        <a14:foregroundMark x1="56028" y1="7143" x2="56028" y2="7143"/>
                        <a14:foregroundMark x1="56738" y1="5952" x2="56738" y2="5952"/>
                        <a14:foregroundMark x1="59574" y1="5952" x2="59574" y2="5952"/>
                        <a14:foregroundMark x1="66667" y1="4762" x2="66667" y2="4762"/>
                        <a14:foregroundMark x1="69858" y1="2381" x2="69858" y2="2381"/>
                        <a14:foregroundMark x1="75887" y1="2381" x2="75887" y2="2381"/>
                        <a14:foregroundMark x1="81560" y1="4762" x2="81560" y2="4762"/>
                        <a14:foregroundMark x1="14539" y1="94048" x2="14539" y2="94048"/>
                        <a14:foregroundMark x1="19504" y1="92857" x2="19504" y2="92857"/>
                        <a14:foregroundMark x1="25532" y1="92857" x2="25532" y2="92857"/>
                        <a14:foregroundMark x1="28369" y1="92857" x2="28369" y2="92857"/>
                        <a14:foregroundMark x1="28723" y1="92857" x2="28723" y2="92857"/>
                        <a14:foregroundMark x1="31206" y1="92857" x2="31206" y2="92857"/>
                        <a14:foregroundMark x1="32979" y1="92857" x2="32979" y2="92857"/>
                        <a14:foregroundMark x1="33688" y1="92857" x2="33688" y2="92857"/>
                        <a14:foregroundMark x1="35106" y1="92857" x2="35106" y2="92857"/>
                        <a14:foregroundMark x1="36879" y1="92857" x2="36879" y2="92857"/>
                        <a14:foregroundMark x1="39007" y1="92857" x2="39007" y2="92857"/>
                        <a14:foregroundMark x1="39716" y1="94048" x2="39716" y2="94048"/>
                        <a14:foregroundMark x1="42553" y1="92857" x2="43262" y2="92857"/>
                        <a14:foregroundMark x1="47163" y1="92857" x2="47163" y2="92857"/>
                        <a14:foregroundMark x1="48582" y1="92857" x2="48582" y2="92857"/>
                        <a14:foregroundMark x1="50709" y1="91667" x2="51064" y2="91667"/>
                        <a14:foregroundMark x1="53546" y1="91667" x2="53546" y2="91667"/>
                        <a14:foregroundMark x1="54965" y1="92857" x2="54965" y2="92857"/>
                        <a14:foregroundMark x1="57801" y1="92857" x2="58511" y2="92857"/>
                        <a14:foregroundMark x1="61348" y1="92857" x2="61348" y2="92857"/>
                        <a14:foregroundMark x1="63475" y1="92857" x2="63475" y2="92857"/>
                        <a14:foregroundMark x1="64894" y1="92857" x2="64894" y2="92857"/>
                        <a14:foregroundMark x1="69504" y1="92857" x2="70567" y2="92857"/>
                        <a14:foregroundMark x1="72695" y1="92857" x2="72695" y2="92857"/>
                        <a14:foregroundMark x1="75887" y1="92857" x2="75887" y2="92857"/>
                        <a14:foregroundMark x1="77660" y1="91667" x2="77660" y2="91667"/>
                        <a14:foregroundMark x1="79433" y1="91667" x2="79433" y2="91667"/>
                        <a14:foregroundMark x1="81915" y1="92857" x2="81915" y2="92857"/>
                        <a14:foregroundMark x1="84043" y1="92857" x2="84043" y2="92857"/>
                        <a14:foregroundMark x1="87943" y1="92857" x2="87943" y2="92857"/>
                        <a14:foregroundMark x1="91489" y1="91667" x2="91489" y2="91667"/>
                        <a14:foregroundMark x1="93972" y1="92857" x2="93972" y2="92857"/>
                        <a14:foregroundMark x1="96454" y1="91667" x2="96454" y2="91667"/>
                        <a14:foregroundMark x1="97518" y1="90476" x2="97518" y2="90476"/>
                        <a14:foregroundMark x1="87234" y1="9524" x2="87234" y2="9524"/>
                        <a14:foregroundMark x1="93617" y1="7143" x2="93617" y2="7143"/>
                        <a14:foregroundMark x1="93617" y1="7143" x2="93617" y2="7143"/>
                        <a14:foregroundMark x1="7092" y1="3571" x2="7092" y2="3571"/>
                        <a14:foregroundMark x1="6738" y1="92857" x2="6738" y2="92857"/>
                        <a14:foregroundMark x1="2482" y1="91667" x2="2482" y2="91667"/>
                        <a14:foregroundMark x1="5319" y1="63095" x2="5319" y2="63095"/>
                        <a14:foregroundMark x1="8511" y1="38095" x2="8511" y2="38095"/>
                        <a14:foregroundMark x1="4965" y1="90476" x2="4965" y2="90476"/>
                        <a14:foregroundMark x1="4965" y1="95238" x2="4965" y2="95238"/>
                        <a14:foregroundMark x1="8865" y1="92857" x2="8865" y2="92857"/>
                        <a14:foregroundMark x1="12411" y1="92857" x2="12411" y2="92857"/>
                        <a14:foregroundMark x1="15957" y1="91667" x2="15957" y2="91667"/>
                        <a14:foregroundMark x1="20213" y1="57143" x2="19858" y2="58333"/>
                        <a14:foregroundMark x1="17730" y1="59524" x2="17730" y2="59524"/>
                        <a14:foregroundMark x1="25532" y1="55952" x2="25532" y2="55952"/>
                        <a14:foregroundMark x1="20922" y1="94048" x2="20922" y2="94048"/>
                        <a14:foregroundMark x1="6738" y1="8333" x2="6738" y2="8333"/>
                        <a14:backgroundMark x1="1418" y1="2381" x2="1418" y2="2381"/>
                        <a14:backgroundMark x1="99291" y1="4762" x2="99291" y2="4762"/>
                        <a14:backgroundMark x1="99291" y1="97619" x2="99291" y2="97619"/>
                        <a14:backgroundMark x1="1064" y1="97619" x2="1064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510643" cy="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36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A5AD69"/>
              </a:clrFrom>
              <a:clrTo>
                <a:srgbClr val="A5AD69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22016" r="24140" b="17300"/>
          <a:stretch/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496" y="4581128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pt-BR" sz="7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Como colocá-lo </a:t>
            </a:r>
          </a:p>
          <a:p>
            <a:pPr marL="0" lvl="1">
              <a:defRPr/>
            </a:pPr>
            <a:r>
              <a:rPr lang="pt-BR" sz="7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em PRÁTICA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1476672" y="332656"/>
            <a:ext cx="5514001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lnSpc>
                <a:spcPct val="150000"/>
              </a:lnSpc>
              <a:defRPr/>
            </a:pPr>
            <a:r>
              <a:rPr lang="pt-BR" sz="5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PASSO 2</a:t>
            </a: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76" y1="55615" x2="67276" y2="55615"/>
                        <a14:foregroundMark x1="70549" y1="51923" x2="70549" y2="51923"/>
                        <a14:foregroundMark x1="71896" y1="48308" x2="71896" y2="48308"/>
                        <a14:foregroundMark x1="64100" y1="53385" x2="64100" y2="53385"/>
                        <a14:foregroundMark x1="82868" y1="42769" x2="82868" y2="42769"/>
                        <a14:foregroundMark x1="75553" y1="33615" x2="75553" y2="33615"/>
                        <a14:foregroundMark x1="77863" y1="32923" x2="77863" y2="32923"/>
                        <a14:foregroundMark x1="82868" y1="34385" x2="82868" y2="34385"/>
                        <a14:foregroundMark x1="67276" y1="48308" x2="67276" y2="48308"/>
                        <a14:foregroundMark x1="64966" y1="50462" x2="64966" y2="50462"/>
                        <a14:foregroundMark x1="65929" y1="49385" x2="65929" y2="49385"/>
                        <a14:foregroundMark x1="86141" y1="71385" x2="86141" y2="71385"/>
                        <a14:foregroundMark x1="89702" y1="72538" x2="89702" y2="72538"/>
                        <a14:foregroundMark x1="93070" y1="73154" x2="93070" y2="73154"/>
                        <a14:foregroundMark x1="94899" y1="74692" x2="94899" y2="74692"/>
                        <a14:foregroundMark x1="96824" y1="77308" x2="96824" y2="77308"/>
                        <a14:foregroundMark x1="60346" y1="28846" x2="60346" y2="28846"/>
                        <a14:foregroundMark x1="63041" y1="20231" x2="63041" y2="20231"/>
                        <a14:foregroundMark x1="57074" y1="28846" x2="57074" y2="28846"/>
                        <a14:foregroundMark x1="63908" y1="17846" x2="63908" y2="17846"/>
                        <a14:foregroundMark x1="48219" y1="17615" x2="48219" y2="17615"/>
                        <a14:foregroundMark x1="46102" y1="18077" x2="46102" y2="18077"/>
                        <a14:foregroundMark x1="47449" y1="9846" x2="47449" y2="9846"/>
                        <a14:foregroundMark x1="34552" y1="9385" x2="34552" y2="9385"/>
                        <a14:foregroundMark x1="33686" y1="5231" x2="33686" y2="5231"/>
                        <a14:foregroundMark x1="24350" y1="6769" x2="24350" y2="6769"/>
                        <a14:foregroundMark x1="23003" y1="3231" x2="23003" y2="3231"/>
                        <a14:foregroundMark x1="17228" y1="5000" x2="17228" y2="5000"/>
                        <a14:foregroundMark x1="14726" y1="2385" x2="14726" y2="2385"/>
                        <a14:foregroundMark x1="5679" y1="2077" x2="5679" y2="2077"/>
                        <a14:foregroundMark x1="8470" y1="1769" x2="8470" y2="1769"/>
                        <a14:foregroundMark x1="4620" y1="1000" x2="4620" y2="1000"/>
                        <a14:foregroundMark x1="60539" y1="24385" x2="60539" y2="24385"/>
                        <a14:backgroundMark x1="60250" y1="25923" x2="60250" y2="25923"/>
                        <a14:backgroundMark x1="58903" y1="26231" x2="58903" y2="26231"/>
                        <a14:backgroundMark x1="78441" y1="33923" x2="78441" y2="33923"/>
                        <a14:backgroundMark x1="66410" y1="51231" x2="66410" y2="5123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9746"/>
            <a:ext cx="5548280" cy="6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4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800850"/>
            <a:ext cx="9144000" cy="114300"/>
          </a:xfrm>
          <a:prstGeom prst="rect">
            <a:avLst/>
          </a:prstGeom>
          <a:solidFill>
            <a:srgbClr val="8B2D77"/>
          </a:solidFill>
          <a:ln w="9525">
            <a:solidFill>
              <a:srgbClr val="8B2D77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53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0"/>
          <a:stretch>
            <a:fillRect/>
          </a:stretch>
        </p:blipFill>
        <p:spPr bwMode="auto">
          <a:xfrm>
            <a:off x="4716016" y="260648"/>
            <a:ext cx="1525257" cy="6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38911"/>
          <a:stretch/>
        </p:blipFill>
        <p:spPr bwMode="auto">
          <a:xfrm>
            <a:off x="0" y="-27384"/>
            <a:ext cx="363228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2A2E004-CE41-42CF-BD23-BB228C882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640548"/>
              </p:ext>
            </p:extLst>
          </p:nvPr>
        </p:nvGraphicFramePr>
        <p:xfrm>
          <a:off x="467545" y="1319409"/>
          <a:ext cx="8280920" cy="5142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90985" r="1543" b="5185"/>
          <a:stretch/>
        </p:blipFill>
        <p:spPr bwMode="auto">
          <a:xfrm>
            <a:off x="0" y="1025352"/>
            <a:ext cx="9144000" cy="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cepe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695" y1="44048" x2="22695" y2="44048"/>
                        <a14:foregroundMark x1="17730" y1="50000" x2="17730" y2="50000"/>
                        <a14:foregroundMark x1="19858" y1="51190" x2="19858" y2="51190"/>
                        <a14:foregroundMark x1="19858" y1="51190" x2="19858" y2="51190"/>
                        <a14:foregroundMark x1="21631" y1="53571" x2="21631" y2="53571"/>
                        <a14:foregroundMark x1="21986" y1="58333" x2="21986" y2="58333"/>
                        <a14:foregroundMark x1="22695" y1="59524" x2="22695" y2="59524"/>
                        <a14:foregroundMark x1="78369" y1="51190" x2="78369" y2="51190"/>
                        <a14:foregroundMark x1="78014" y1="51190" x2="78014" y2="51190"/>
                        <a14:foregroundMark x1="81915" y1="48810" x2="81915" y2="48810"/>
                        <a14:foregroundMark x1="81206" y1="46429" x2="81206" y2="46429"/>
                        <a14:foregroundMark x1="79078" y1="45238" x2="79078" y2="45238"/>
                        <a14:foregroundMark x1="78014" y1="42857" x2="78014" y2="42857"/>
                        <a14:foregroundMark x1="20567" y1="41667" x2="20567" y2="41667"/>
                        <a14:foregroundMark x1="20213" y1="40476" x2="20213" y2="40476"/>
                        <a14:foregroundMark x1="18440" y1="40476" x2="18440" y2="40476"/>
                        <a14:foregroundMark x1="17376" y1="47619" x2="17376" y2="47619"/>
                        <a14:foregroundMark x1="6738" y1="64286" x2="6738" y2="64286"/>
                        <a14:foregroundMark x1="9574" y1="64286" x2="9574" y2="64286"/>
                        <a14:foregroundMark x1="11348" y1="63095" x2="11348" y2="63095"/>
                        <a14:foregroundMark x1="7092" y1="38095" x2="7092" y2="38095"/>
                        <a14:foregroundMark x1="13830" y1="4762" x2="13830" y2="4762"/>
                        <a14:foregroundMark x1="19858" y1="7143" x2="19858" y2="7143"/>
                        <a14:foregroundMark x1="20213" y1="7143" x2="20213" y2="7143"/>
                        <a14:foregroundMark x1="27660" y1="8333" x2="27660" y2="8333"/>
                        <a14:foregroundMark x1="29078" y1="9524" x2="29078" y2="9524"/>
                        <a14:foregroundMark x1="29433" y1="9524" x2="29433" y2="9524"/>
                        <a14:foregroundMark x1="32979" y1="7143" x2="32979" y2="7143"/>
                        <a14:foregroundMark x1="35816" y1="5952" x2="35816" y2="5952"/>
                        <a14:foregroundMark x1="37589" y1="5952" x2="37589" y2="5952"/>
                        <a14:foregroundMark x1="43972" y1="3571" x2="43972" y2="3571"/>
                        <a14:foregroundMark x1="45390" y1="3571" x2="46099" y2="4762"/>
                        <a14:foregroundMark x1="53191" y1="5952" x2="53191" y2="5952"/>
                        <a14:foregroundMark x1="56028" y1="7143" x2="56028" y2="7143"/>
                        <a14:foregroundMark x1="56738" y1="5952" x2="56738" y2="5952"/>
                        <a14:foregroundMark x1="59574" y1="5952" x2="59574" y2="5952"/>
                        <a14:foregroundMark x1="66667" y1="4762" x2="66667" y2="4762"/>
                        <a14:foregroundMark x1="69858" y1="2381" x2="69858" y2="2381"/>
                        <a14:foregroundMark x1="75887" y1="2381" x2="75887" y2="2381"/>
                        <a14:foregroundMark x1="81560" y1="4762" x2="81560" y2="4762"/>
                        <a14:foregroundMark x1="14539" y1="94048" x2="14539" y2="94048"/>
                        <a14:foregroundMark x1="19504" y1="92857" x2="19504" y2="92857"/>
                        <a14:foregroundMark x1="25532" y1="92857" x2="25532" y2="92857"/>
                        <a14:foregroundMark x1="28369" y1="92857" x2="28369" y2="92857"/>
                        <a14:foregroundMark x1="28723" y1="92857" x2="28723" y2="92857"/>
                        <a14:foregroundMark x1="31206" y1="92857" x2="31206" y2="92857"/>
                        <a14:foregroundMark x1="32979" y1="92857" x2="32979" y2="92857"/>
                        <a14:foregroundMark x1="33688" y1="92857" x2="33688" y2="92857"/>
                        <a14:foregroundMark x1="35106" y1="92857" x2="35106" y2="92857"/>
                        <a14:foregroundMark x1="36879" y1="92857" x2="36879" y2="92857"/>
                        <a14:foregroundMark x1="39007" y1="92857" x2="39007" y2="92857"/>
                        <a14:foregroundMark x1="39716" y1="94048" x2="39716" y2="94048"/>
                        <a14:foregroundMark x1="42553" y1="92857" x2="43262" y2="92857"/>
                        <a14:foregroundMark x1="47163" y1="92857" x2="47163" y2="92857"/>
                        <a14:foregroundMark x1="48582" y1="92857" x2="48582" y2="92857"/>
                        <a14:foregroundMark x1="50709" y1="91667" x2="51064" y2="91667"/>
                        <a14:foregroundMark x1="53546" y1="91667" x2="53546" y2="91667"/>
                        <a14:foregroundMark x1="54965" y1="92857" x2="54965" y2="92857"/>
                        <a14:foregroundMark x1="57801" y1="92857" x2="58511" y2="92857"/>
                        <a14:foregroundMark x1="61348" y1="92857" x2="61348" y2="92857"/>
                        <a14:foregroundMark x1="63475" y1="92857" x2="63475" y2="92857"/>
                        <a14:foregroundMark x1="64894" y1="92857" x2="64894" y2="92857"/>
                        <a14:foregroundMark x1="69504" y1="92857" x2="70567" y2="92857"/>
                        <a14:foregroundMark x1="72695" y1="92857" x2="72695" y2="92857"/>
                        <a14:foregroundMark x1="75887" y1="92857" x2="75887" y2="92857"/>
                        <a14:foregroundMark x1="77660" y1="91667" x2="77660" y2="91667"/>
                        <a14:foregroundMark x1="79433" y1="91667" x2="79433" y2="91667"/>
                        <a14:foregroundMark x1="81915" y1="92857" x2="81915" y2="92857"/>
                        <a14:foregroundMark x1="84043" y1="92857" x2="84043" y2="92857"/>
                        <a14:foregroundMark x1="87943" y1="92857" x2="87943" y2="92857"/>
                        <a14:foregroundMark x1="91489" y1="91667" x2="91489" y2="91667"/>
                        <a14:foregroundMark x1="93972" y1="92857" x2="93972" y2="92857"/>
                        <a14:foregroundMark x1="96454" y1="91667" x2="96454" y2="91667"/>
                        <a14:foregroundMark x1="97518" y1="90476" x2="97518" y2="90476"/>
                        <a14:foregroundMark x1="87234" y1="9524" x2="87234" y2="9524"/>
                        <a14:foregroundMark x1="93617" y1="7143" x2="93617" y2="7143"/>
                        <a14:foregroundMark x1="93617" y1="7143" x2="93617" y2="7143"/>
                        <a14:foregroundMark x1="7092" y1="3571" x2="7092" y2="3571"/>
                        <a14:foregroundMark x1="6738" y1="92857" x2="6738" y2="92857"/>
                        <a14:foregroundMark x1="2482" y1="91667" x2="2482" y2="91667"/>
                        <a14:foregroundMark x1="5319" y1="63095" x2="5319" y2="63095"/>
                        <a14:foregroundMark x1="8511" y1="38095" x2="8511" y2="38095"/>
                        <a14:foregroundMark x1="4965" y1="90476" x2="4965" y2="90476"/>
                        <a14:foregroundMark x1="4965" y1="95238" x2="4965" y2="95238"/>
                        <a14:foregroundMark x1="8865" y1="92857" x2="8865" y2="92857"/>
                        <a14:foregroundMark x1="12411" y1="92857" x2="12411" y2="92857"/>
                        <a14:foregroundMark x1="15957" y1="91667" x2="15957" y2="91667"/>
                        <a14:foregroundMark x1="20213" y1="57143" x2="19858" y2="58333"/>
                        <a14:foregroundMark x1="17730" y1="59524" x2="17730" y2="59524"/>
                        <a14:foregroundMark x1="25532" y1="55952" x2="25532" y2="55952"/>
                        <a14:foregroundMark x1="20922" y1="94048" x2="20922" y2="94048"/>
                        <a14:foregroundMark x1="6738" y1="8333" x2="6738" y2="8333"/>
                        <a14:backgroundMark x1="1418" y1="2381" x2="1418" y2="2381"/>
                        <a14:backgroundMark x1="99291" y1="4762" x2="99291" y2="4762"/>
                        <a14:backgroundMark x1="99291" y1="97619" x2="99291" y2="97619"/>
                        <a14:backgroundMark x1="1064" y1="97619" x2="1064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510643" cy="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800850"/>
            <a:ext cx="9144000" cy="114300"/>
          </a:xfrm>
          <a:prstGeom prst="rect">
            <a:avLst/>
          </a:prstGeom>
          <a:solidFill>
            <a:srgbClr val="8B2D77"/>
          </a:solidFill>
          <a:ln w="9525">
            <a:solidFill>
              <a:srgbClr val="8B2D77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53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0"/>
          <a:stretch>
            <a:fillRect/>
          </a:stretch>
        </p:blipFill>
        <p:spPr bwMode="auto">
          <a:xfrm>
            <a:off x="4716016" y="260648"/>
            <a:ext cx="1525257" cy="6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38911"/>
          <a:stretch/>
        </p:blipFill>
        <p:spPr bwMode="auto">
          <a:xfrm>
            <a:off x="0" y="-27384"/>
            <a:ext cx="363228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2A2E004-CE41-42CF-BD23-BB228C882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487573"/>
              </p:ext>
            </p:extLst>
          </p:nvPr>
        </p:nvGraphicFramePr>
        <p:xfrm>
          <a:off x="467545" y="1340768"/>
          <a:ext cx="828092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90985" r="1543" b="5185"/>
          <a:stretch/>
        </p:blipFill>
        <p:spPr bwMode="auto">
          <a:xfrm>
            <a:off x="0" y="1025352"/>
            <a:ext cx="9144000" cy="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611560" y="6178924"/>
            <a:ext cx="2944389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85725" algn="just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Saiba mais no material de apoio da 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A2!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74" l="0" r="98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0" y="5967836"/>
            <a:ext cx="408219" cy="4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epe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695" y1="44048" x2="22695" y2="44048"/>
                        <a14:foregroundMark x1="17730" y1="50000" x2="17730" y2="50000"/>
                        <a14:foregroundMark x1="19858" y1="51190" x2="19858" y2="51190"/>
                        <a14:foregroundMark x1="19858" y1="51190" x2="19858" y2="51190"/>
                        <a14:foregroundMark x1="21631" y1="53571" x2="21631" y2="53571"/>
                        <a14:foregroundMark x1="21986" y1="58333" x2="21986" y2="58333"/>
                        <a14:foregroundMark x1="22695" y1="59524" x2="22695" y2="59524"/>
                        <a14:foregroundMark x1="78369" y1="51190" x2="78369" y2="51190"/>
                        <a14:foregroundMark x1="78014" y1="51190" x2="78014" y2="51190"/>
                        <a14:foregroundMark x1="81915" y1="48810" x2="81915" y2="48810"/>
                        <a14:foregroundMark x1="81206" y1="46429" x2="81206" y2="46429"/>
                        <a14:foregroundMark x1="79078" y1="45238" x2="79078" y2="45238"/>
                        <a14:foregroundMark x1="78014" y1="42857" x2="78014" y2="42857"/>
                        <a14:foregroundMark x1="20567" y1="41667" x2="20567" y2="41667"/>
                        <a14:foregroundMark x1="20213" y1="40476" x2="20213" y2="40476"/>
                        <a14:foregroundMark x1="18440" y1="40476" x2="18440" y2="40476"/>
                        <a14:foregroundMark x1="17376" y1="47619" x2="17376" y2="47619"/>
                        <a14:foregroundMark x1="6738" y1="64286" x2="6738" y2="64286"/>
                        <a14:foregroundMark x1="9574" y1="64286" x2="9574" y2="64286"/>
                        <a14:foregroundMark x1="11348" y1="63095" x2="11348" y2="63095"/>
                        <a14:foregroundMark x1="7092" y1="38095" x2="7092" y2="38095"/>
                        <a14:foregroundMark x1="13830" y1="4762" x2="13830" y2="4762"/>
                        <a14:foregroundMark x1="19858" y1="7143" x2="19858" y2="7143"/>
                        <a14:foregroundMark x1="20213" y1="7143" x2="20213" y2="7143"/>
                        <a14:foregroundMark x1="27660" y1="8333" x2="27660" y2="8333"/>
                        <a14:foregroundMark x1="29078" y1="9524" x2="29078" y2="9524"/>
                        <a14:foregroundMark x1="29433" y1="9524" x2="29433" y2="9524"/>
                        <a14:foregroundMark x1="32979" y1="7143" x2="32979" y2="7143"/>
                        <a14:foregroundMark x1="35816" y1="5952" x2="35816" y2="5952"/>
                        <a14:foregroundMark x1="37589" y1="5952" x2="37589" y2="5952"/>
                        <a14:foregroundMark x1="43972" y1="3571" x2="43972" y2="3571"/>
                        <a14:foregroundMark x1="45390" y1="3571" x2="46099" y2="4762"/>
                        <a14:foregroundMark x1="53191" y1="5952" x2="53191" y2="5952"/>
                        <a14:foregroundMark x1="56028" y1="7143" x2="56028" y2="7143"/>
                        <a14:foregroundMark x1="56738" y1="5952" x2="56738" y2="5952"/>
                        <a14:foregroundMark x1="59574" y1="5952" x2="59574" y2="5952"/>
                        <a14:foregroundMark x1="66667" y1="4762" x2="66667" y2="4762"/>
                        <a14:foregroundMark x1="69858" y1="2381" x2="69858" y2="2381"/>
                        <a14:foregroundMark x1="75887" y1="2381" x2="75887" y2="2381"/>
                        <a14:foregroundMark x1="81560" y1="4762" x2="81560" y2="4762"/>
                        <a14:foregroundMark x1="14539" y1="94048" x2="14539" y2="94048"/>
                        <a14:foregroundMark x1="19504" y1="92857" x2="19504" y2="92857"/>
                        <a14:foregroundMark x1="25532" y1="92857" x2="25532" y2="92857"/>
                        <a14:foregroundMark x1="28369" y1="92857" x2="28369" y2="92857"/>
                        <a14:foregroundMark x1="28723" y1="92857" x2="28723" y2="92857"/>
                        <a14:foregroundMark x1="31206" y1="92857" x2="31206" y2="92857"/>
                        <a14:foregroundMark x1="32979" y1="92857" x2="32979" y2="92857"/>
                        <a14:foregroundMark x1="33688" y1="92857" x2="33688" y2="92857"/>
                        <a14:foregroundMark x1="35106" y1="92857" x2="35106" y2="92857"/>
                        <a14:foregroundMark x1="36879" y1="92857" x2="36879" y2="92857"/>
                        <a14:foregroundMark x1="39007" y1="92857" x2="39007" y2="92857"/>
                        <a14:foregroundMark x1="39716" y1="94048" x2="39716" y2="94048"/>
                        <a14:foregroundMark x1="42553" y1="92857" x2="43262" y2="92857"/>
                        <a14:foregroundMark x1="47163" y1="92857" x2="47163" y2="92857"/>
                        <a14:foregroundMark x1="48582" y1="92857" x2="48582" y2="92857"/>
                        <a14:foregroundMark x1="50709" y1="91667" x2="51064" y2="91667"/>
                        <a14:foregroundMark x1="53546" y1="91667" x2="53546" y2="91667"/>
                        <a14:foregroundMark x1="54965" y1="92857" x2="54965" y2="92857"/>
                        <a14:foregroundMark x1="57801" y1="92857" x2="58511" y2="92857"/>
                        <a14:foregroundMark x1="61348" y1="92857" x2="61348" y2="92857"/>
                        <a14:foregroundMark x1="63475" y1="92857" x2="63475" y2="92857"/>
                        <a14:foregroundMark x1="64894" y1="92857" x2="64894" y2="92857"/>
                        <a14:foregroundMark x1="69504" y1="92857" x2="70567" y2="92857"/>
                        <a14:foregroundMark x1="72695" y1="92857" x2="72695" y2="92857"/>
                        <a14:foregroundMark x1="75887" y1="92857" x2="75887" y2="92857"/>
                        <a14:foregroundMark x1="77660" y1="91667" x2="77660" y2="91667"/>
                        <a14:foregroundMark x1="79433" y1="91667" x2="79433" y2="91667"/>
                        <a14:foregroundMark x1="81915" y1="92857" x2="81915" y2="92857"/>
                        <a14:foregroundMark x1="84043" y1="92857" x2="84043" y2="92857"/>
                        <a14:foregroundMark x1="87943" y1="92857" x2="87943" y2="92857"/>
                        <a14:foregroundMark x1="91489" y1="91667" x2="91489" y2="91667"/>
                        <a14:foregroundMark x1="93972" y1="92857" x2="93972" y2="92857"/>
                        <a14:foregroundMark x1="96454" y1="91667" x2="96454" y2="91667"/>
                        <a14:foregroundMark x1="97518" y1="90476" x2="97518" y2="90476"/>
                        <a14:foregroundMark x1="87234" y1="9524" x2="87234" y2="9524"/>
                        <a14:foregroundMark x1="93617" y1="7143" x2="93617" y2="7143"/>
                        <a14:foregroundMark x1="93617" y1="7143" x2="93617" y2="7143"/>
                        <a14:foregroundMark x1="7092" y1="3571" x2="7092" y2="3571"/>
                        <a14:foregroundMark x1="6738" y1="92857" x2="6738" y2="92857"/>
                        <a14:foregroundMark x1="2482" y1="91667" x2="2482" y2="91667"/>
                        <a14:foregroundMark x1="5319" y1="63095" x2="5319" y2="63095"/>
                        <a14:foregroundMark x1="8511" y1="38095" x2="8511" y2="38095"/>
                        <a14:foregroundMark x1="4965" y1="90476" x2="4965" y2="90476"/>
                        <a14:foregroundMark x1="4965" y1="95238" x2="4965" y2="95238"/>
                        <a14:foregroundMark x1="8865" y1="92857" x2="8865" y2="92857"/>
                        <a14:foregroundMark x1="12411" y1="92857" x2="12411" y2="92857"/>
                        <a14:foregroundMark x1="15957" y1="91667" x2="15957" y2="91667"/>
                        <a14:foregroundMark x1="20213" y1="57143" x2="19858" y2="58333"/>
                        <a14:foregroundMark x1="17730" y1="59524" x2="17730" y2="59524"/>
                        <a14:foregroundMark x1="25532" y1="55952" x2="25532" y2="55952"/>
                        <a14:foregroundMark x1="20922" y1="94048" x2="20922" y2="94048"/>
                        <a14:foregroundMark x1="6738" y1="8333" x2="6738" y2="8333"/>
                        <a14:backgroundMark x1="1418" y1="2381" x2="1418" y2="2381"/>
                        <a14:backgroundMark x1="99291" y1="4762" x2="99291" y2="4762"/>
                        <a14:backgroundMark x1="99291" y1="97619" x2="99291" y2="97619"/>
                        <a14:backgroundMark x1="1064" y1="97619" x2="1064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510643" cy="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783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A5AD69"/>
              </a:clrFrom>
              <a:clrTo>
                <a:srgbClr val="A5AD69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22016" r="24140" b="17300"/>
          <a:stretch/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496" y="4581128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pt-BR" sz="7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EXEMPLOS</a:t>
            </a:r>
          </a:p>
          <a:p>
            <a:pPr marL="0" lvl="1">
              <a:defRPr/>
            </a:pPr>
            <a:r>
              <a:rPr lang="pt-BR" sz="7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boas práticas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1476672" y="332656"/>
            <a:ext cx="5514001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lnSpc>
                <a:spcPct val="150000"/>
              </a:lnSpc>
              <a:defRPr/>
            </a:pPr>
            <a:r>
              <a:rPr lang="pt-BR" sz="5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PASSO 2</a:t>
            </a: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76" y1="55615" x2="67276" y2="55615"/>
                        <a14:foregroundMark x1="70549" y1="51923" x2="70549" y2="51923"/>
                        <a14:foregroundMark x1="71896" y1="48308" x2="71896" y2="48308"/>
                        <a14:foregroundMark x1="64100" y1="53385" x2="64100" y2="53385"/>
                        <a14:foregroundMark x1="82868" y1="42769" x2="82868" y2="42769"/>
                        <a14:foregroundMark x1="75553" y1="33615" x2="75553" y2="33615"/>
                        <a14:foregroundMark x1="77863" y1="32923" x2="77863" y2="32923"/>
                        <a14:foregroundMark x1="82868" y1="34385" x2="82868" y2="34385"/>
                        <a14:foregroundMark x1="67276" y1="48308" x2="67276" y2="48308"/>
                        <a14:foregroundMark x1="64966" y1="50462" x2="64966" y2="50462"/>
                        <a14:foregroundMark x1="65929" y1="49385" x2="65929" y2="49385"/>
                        <a14:foregroundMark x1="86141" y1="71385" x2="86141" y2="71385"/>
                        <a14:foregroundMark x1="89702" y1="72538" x2="89702" y2="72538"/>
                        <a14:foregroundMark x1="93070" y1="73154" x2="93070" y2="73154"/>
                        <a14:foregroundMark x1="94899" y1="74692" x2="94899" y2="74692"/>
                        <a14:foregroundMark x1="96824" y1="77308" x2="96824" y2="77308"/>
                        <a14:foregroundMark x1="60346" y1="28846" x2="60346" y2="28846"/>
                        <a14:foregroundMark x1="63041" y1="20231" x2="63041" y2="20231"/>
                        <a14:foregroundMark x1="57074" y1="28846" x2="57074" y2="28846"/>
                        <a14:foregroundMark x1="63908" y1="17846" x2="63908" y2="17846"/>
                        <a14:foregroundMark x1="48219" y1="17615" x2="48219" y2="17615"/>
                        <a14:foregroundMark x1="46102" y1="18077" x2="46102" y2="18077"/>
                        <a14:foregroundMark x1="47449" y1="9846" x2="47449" y2="9846"/>
                        <a14:foregroundMark x1="34552" y1="9385" x2="34552" y2="9385"/>
                        <a14:foregroundMark x1="33686" y1="5231" x2="33686" y2="5231"/>
                        <a14:foregroundMark x1="24350" y1="6769" x2="24350" y2="6769"/>
                        <a14:foregroundMark x1="23003" y1="3231" x2="23003" y2="3231"/>
                        <a14:foregroundMark x1="17228" y1="5000" x2="17228" y2="5000"/>
                        <a14:foregroundMark x1="14726" y1="2385" x2="14726" y2="2385"/>
                        <a14:foregroundMark x1="5679" y1="2077" x2="5679" y2="2077"/>
                        <a14:foregroundMark x1="8470" y1="1769" x2="8470" y2="1769"/>
                        <a14:foregroundMark x1="4620" y1="1000" x2="4620" y2="1000"/>
                        <a14:foregroundMark x1="60539" y1="24385" x2="60539" y2="24385"/>
                        <a14:backgroundMark x1="60250" y1="25923" x2="60250" y2="25923"/>
                        <a14:backgroundMark x1="58903" y1="26231" x2="58903" y2="26231"/>
                        <a14:backgroundMark x1="78441" y1="33923" x2="78441" y2="33923"/>
                        <a14:backgroundMark x1="66410" y1="51231" x2="66410" y2="5123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9746"/>
            <a:ext cx="5548280" cy="6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4118131" y="1835458"/>
            <a:ext cx="254210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85725" algn="just"/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pt-BR" sz="1400" dirty="0">
                <a:hlinkClick r:id="rId3" action="ppaction://hlinkfile"/>
              </a:rPr>
              <a:t>Guia cartas geotécnicas - </a:t>
            </a:r>
            <a:r>
              <a:rPr lang="pt-BR" sz="1400" dirty="0" smtClean="0">
                <a:hlinkClick r:id="rId3" action="ppaction://hlinkfile"/>
              </a:rPr>
              <a:t>IPT</a:t>
            </a:r>
            <a:endParaRPr lang="pt-BR" sz="1400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800850"/>
            <a:ext cx="9144000" cy="114300"/>
          </a:xfrm>
          <a:prstGeom prst="rect">
            <a:avLst/>
          </a:prstGeom>
          <a:solidFill>
            <a:srgbClr val="8B2D77"/>
          </a:solidFill>
          <a:ln w="9525">
            <a:solidFill>
              <a:srgbClr val="8B2D77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537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0"/>
          <a:stretch>
            <a:fillRect/>
          </a:stretch>
        </p:blipFill>
        <p:spPr bwMode="auto">
          <a:xfrm>
            <a:off x="4716016" y="260648"/>
            <a:ext cx="1525257" cy="6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38911"/>
          <a:stretch/>
        </p:blipFill>
        <p:spPr bwMode="auto">
          <a:xfrm>
            <a:off x="0" y="-27384"/>
            <a:ext cx="363228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119675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/>
              <a:t>Mapeamento de risco em assentamentos precários no município de São Paulo (SP)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1520" y="3882129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/>
              <a:t>Mapeamento de risco comunitário no Distrito de </a:t>
            </a:r>
            <a:r>
              <a:rPr lang="pt-BR" dirty="0" err="1"/>
              <a:t>Rimac</a:t>
            </a:r>
            <a:r>
              <a:rPr lang="pt-BR" dirty="0"/>
              <a:t>, Lima - Peru.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5C58B0-5113-4956-8BCC-5EF6F12B0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3" y="1679484"/>
            <a:ext cx="2819510" cy="1994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CB0684-8B04-42FE-B395-7682EA4BB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3" y="4529087"/>
            <a:ext cx="2819510" cy="1994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90985" r="1543" b="5185"/>
          <a:stretch/>
        </p:blipFill>
        <p:spPr bwMode="auto">
          <a:xfrm>
            <a:off x="0" y="1025352"/>
            <a:ext cx="9144000" cy="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28" y="1694816"/>
            <a:ext cx="348243" cy="36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232620D-103F-4BE2-ABD1-25BC07E086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4" b="91367" l="9396" r="89933">
                        <a14:foregroundMark x1="46309" y1="91367" x2="46309" y2="91367"/>
                        <a14:foregroundMark x1="52349" y1="7914" x2="52349" y2="7914"/>
                        <a14:foregroundMark x1="37584" y1="10072" x2="37584" y2="10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193738"/>
            <a:ext cx="394353" cy="36788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232620D-103F-4BE2-ABD1-25BC07E086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4" b="91367" l="9396" r="89933">
                        <a14:foregroundMark x1="46309" y1="91367" x2="46309" y2="91367"/>
                        <a14:foregroundMark x1="52349" y1="7914" x2="52349" y2="7914"/>
                        <a14:foregroundMark x1="37584" y1="10072" x2="37584" y2="10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142" y="3890044"/>
            <a:ext cx="387418" cy="361417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5796136" y="6237312"/>
            <a:ext cx="295434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indent="6350" algn="just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Continue assistindo o </a:t>
            </a:r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Resiliência na Real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677" r="89677">
                        <a14:foregroundMark x1="60000" y1="77143" x2="60000" y2="77143"/>
                        <a14:foregroundMark x1="56129" y1="61429" x2="56129" y2="61429"/>
                        <a14:foregroundMark x1="31613" y1="39286" x2="31613" y2="39286"/>
                        <a14:foregroundMark x1="41935" y1="39286" x2="41935" y2="39286"/>
                        <a14:foregroundMark x1="30323" y1="72143" x2="30323" y2="72143"/>
                        <a14:foregroundMark x1="27742" y1="62143" x2="27742" y2="62143"/>
                        <a14:foregroundMark x1="23871" y1="55714" x2="23871" y2="55714"/>
                        <a14:foregroundMark x1="26452" y1="52857" x2="26452" y2="52857"/>
                        <a14:foregroundMark x1="29032" y1="45714" x2="29032" y2="45714"/>
                        <a14:foregroundMark x1="35484" y1="42857" x2="35484" y2="42857"/>
                        <a14:foregroundMark x1="38065" y1="33571" x2="38065" y2="33571"/>
                        <a14:foregroundMark x1="43871" y1="27857" x2="43871" y2="27857"/>
                        <a14:foregroundMark x1="62581" y1="32143" x2="62581" y2="32143"/>
                        <a14:foregroundMark x1="73548" y1="44286" x2="73548" y2="44286"/>
                        <a14:foregroundMark x1="72258" y1="36429" x2="72258" y2="36429"/>
                        <a14:foregroundMark x1="77419" y1="48571" x2="77419" y2="48571"/>
                        <a14:foregroundMark x1="80000" y1="58571" x2="80000" y2="58571"/>
                        <a14:foregroundMark x1="74839" y1="69286" x2="74839" y2="69286"/>
                        <a14:foregroundMark x1="72258" y1="70714" x2="72258" y2="70714"/>
                        <a14:foregroundMark x1="67742" y1="69286" x2="67742" y2="69286"/>
                        <a14:foregroundMark x1="66452" y1="77857" x2="66452" y2="77857"/>
                        <a14:foregroundMark x1="58710" y1="82857" x2="58710" y2="82857"/>
                        <a14:foregroundMark x1="47742" y1="85714" x2="47742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34" y="6016352"/>
            <a:ext cx="488741" cy="44192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7" descr="ceped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695" y1="44048" x2="22695" y2="44048"/>
                        <a14:foregroundMark x1="17730" y1="50000" x2="17730" y2="50000"/>
                        <a14:foregroundMark x1="19858" y1="51190" x2="19858" y2="51190"/>
                        <a14:foregroundMark x1="19858" y1="51190" x2="19858" y2="51190"/>
                        <a14:foregroundMark x1="21631" y1="53571" x2="21631" y2="53571"/>
                        <a14:foregroundMark x1="21986" y1="58333" x2="21986" y2="58333"/>
                        <a14:foregroundMark x1="22695" y1="59524" x2="22695" y2="59524"/>
                        <a14:foregroundMark x1="78369" y1="51190" x2="78369" y2="51190"/>
                        <a14:foregroundMark x1="78014" y1="51190" x2="78014" y2="51190"/>
                        <a14:foregroundMark x1="81915" y1="48810" x2="81915" y2="48810"/>
                        <a14:foregroundMark x1="81206" y1="46429" x2="81206" y2="46429"/>
                        <a14:foregroundMark x1="79078" y1="45238" x2="79078" y2="45238"/>
                        <a14:foregroundMark x1="78014" y1="42857" x2="78014" y2="42857"/>
                        <a14:foregroundMark x1="20567" y1="41667" x2="20567" y2="41667"/>
                        <a14:foregroundMark x1="20213" y1="40476" x2="20213" y2="40476"/>
                        <a14:foregroundMark x1="18440" y1="40476" x2="18440" y2="40476"/>
                        <a14:foregroundMark x1="17376" y1="47619" x2="17376" y2="47619"/>
                        <a14:foregroundMark x1="6738" y1="64286" x2="6738" y2="64286"/>
                        <a14:foregroundMark x1="9574" y1="64286" x2="9574" y2="64286"/>
                        <a14:foregroundMark x1="11348" y1="63095" x2="11348" y2="63095"/>
                        <a14:foregroundMark x1="7092" y1="38095" x2="7092" y2="38095"/>
                        <a14:foregroundMark x1="13830" y1="4762" x2="13830" y2="4762"/>
                        <a14:foregroundMark x1="19858" y1="7143" x2="19858" y2="7143"/>
                        <a14:foregroundMark x1="20213" y1="7143" x2="20213" y2="7143"/>
                        <a14:foregroundMark x1="27660" y1="8333" x2="27660" y2="8333"/>
                        <a14:foregroundMark x1="29078" y1="9524" x2="29078" y2="9524"/>
                        <a14:foregroundMark x1="29433" y1="9524" x2="29433" y2="9524"/>
                        <a14:foregroundMark x1="32979" y1="7143" x2="32979" y2="7143"/>
                        <a14:foregroundMark x1="35816" y1="5952" x2="35816" y2="5952"/>
                        <a14:foregroundMark x1="37589" y1="5952" x2="37589" y2="5952"/>
                        <a14:foregroundMark x1="43972" y1="3571" x2="43972" y2="3571"/>
                        <a14:foregroundMark x1="45390" y1="3571" x2="46099" y2="4762"/>
                        <a14:foregroundMark x1="53191" y1="5952" x2="53191" y2="5952"/>
                        <a14:foregroundMark x1="56028" y1="7143" x2="56028" y2="7143"/>
                        <a14:foregroundMark x1="56738" y1="5952" x2="56738" y2="5952"/>
                        <a14:foregroundMark x1="59574" y1="5952" x2="59574" y2="5952"/>
                        <a14:foregroundMark x1="66667" y1="4762" x2="66667" y2="4762"/>
                        <a14:foregroundMark x1="69858" y1="2381" x2="69858" y2="2381"/>
                        <a14:foregroundMark x1="75887" y1="2381" x2="75887" y2="2381"/>
                        <a14:foregroundMark x1="81560" y1="4762" x2="81560" y2="4762"/>
                        <a14:foregroundMark x1="14539" y1="94048" x2="14539" y2="94048"/>
                        <a14:foregroundMark x1="19504" y1="92857" x2="19504" y2="92857"/>
                        <a14:foregroundMark x1="25532" y1="92857" x2="25532" y2="92857"/>
                        <a14:foregroundMark x1="28369" y1="92857" x2="28369" y2="92857"/>
                        <a14:foregroundMark x1="28723" y1="92857" x2="28723" y2="92857"/>
                        <a14:foregroundMark x1="31206" y1="92857" x2="31206" y2="92857"/>
                        <a14:foregroundMark x1="32979" y1="92857" x2="32979" y2="92857"/>
                        <a14:foregroundMark x1="33688" y1="92857" x2="33688" y2="92857"/>
                        <a14:foregroundMark x1="35106" y1="92857" x2="35106" y2="92857"/>
                        <a14:foregroundMark x1="36879" y1="92857" x2="36879" y2="92857"/>
                        <a14:foregroundMark x1="39007" y1="92857" x2="39007" y2="92857"/>
                        <a14:foregroundMark x1="39716" y1="94048" x2="39716" y2="94048"/>
                        <a14:foregroundMark x1="42553" y1="92857" x2="43262" y2="92857"/>
                        <a14:foregroundMark x1="47163" y1="92857" x2="47163" y2="92857"/>
                        <a14:foregroundMark x1="48582" y1="92857" x2="48582" y2="92857"/>
                        <a14:foregroundMark x1="50709" y1="91667" x2="51064" y2="91667"/>
                        <a14:foregroundMark x1="53546" y1="91667" x2="53546" y2="91667"/>
                        <a14:foregroundMark x1="54965" y1="92857" x2="54965" y2="92857"/>
                        <a14:foregroundMark x1="57801" y1="92857" x2="58511" y2="92857"/>
                        <a14:foregroundMark x1="61348" y1="92857" x2="61348" y2="92857"/>
                        <a14:foregroundMark x1="63475" y1="92857" x2="63475" y2="92857"/>
                        <a14:foregroundMark x1="64894" y1="92857" x2="64894" y2="92857"/>
                        <a14:foregroundMark x1="69504" y1="92857" x2="70567" y2="92857"/>
                        <a14:foregroundMark x1="72695" y1="92857" x2="72695" y2="92857"/>
                        <a14:foregroundMark x1="75887" y1="92857" x2="75887" y2="92857"/>
                        <a14:foregroundMark x1="77660" y1="91667" x2="77660" y2="91667"/>
                        <a14:foregroundMark x1="79433" y1="91667" x2="79433" y2="91667"/>
                        <a14:foregroundMark x1="81915" y1="92857" x2="81915" y2="92857"/>
                        <a14:foregroundMark x1="84043" y1="92857" x2="84043" y2="92857"/>
                        <a14:foregroundMark x1="87943" y1="92857" x2="87943" y2="92857"/>
                        <a14:foregroundMark x1="91489" y1="91667" x2="91489" y2="91667"/>
                        <a14:foregroundMark x1="93972" y1="92857" x2="93972" y2="92857"/>
                        <a14:foregroundMark x1="96454" y1="91667" x2="96454" y2="91667"/>
                        <a14:foregroundMark x1="97518" y1="90476" x2="97518" y2="90476"/>
                        <a14:foregroundMark x1="87234" y1="9524" x2="87234" y2="9524"/>
                        <a14:foregroundMark x1="93617" y1="7143" x2="93617" y2="7143"/>
                        <a14:foregroundMark x1="93617" y1="7143" x2="93617" y2="7143"/>
                        <a14:foregroundMark x1="7092" y1="3571" x2="7092" y2="3571"/>
                        <a14:foregroundMark x1="6738" y1="92857" x2="6738" y2="92857"/>
                        <a14:foregroundMark x1="2482" y1="91667" x2="2482" y2="91667"/>
                        <a14:foregroundMark x1="5319" y1="63095" x2="5319" y2="63095"/>
                        <a14:foregroundMark x1="8511" y1="38095" x2="8511" y2="38095"/>
                        <a14:foregroundMark x1="4965" y1="90476" x2="4965" y2="90476"/>
                        <a14:foregroundMark x1="4965" y1="95238" x2="4965" y2="95238"/>
                        <a14:foregroundMark x1="8865" y1="92857" x2="8865" y2="92857"/>
                        <a14:foregroundMark x1="12411" y1="92857" x2="12411" y2="92857"/>
                        <a14:foregroundMark x1="15957" y1="91667" x2="15957" y2="91667"/>
                        <a14:foregroundMark x1="20213" y1="57143" x2="19858" y2="58333"/>
                        <a14:foregroundMark x1="17730" y1="59524" x2="17730" y2="59524"/>
                        <a14:foregroundMark x1="25532" y1="55952" x2="25532" y2="55952"/>
                        <a14:foregroundMark x1="20922" y1="94048" x2="20922" y2="94048"/>
                        <a14:foregroundMark x1="6738" y1="8333" x2="6738" y2="8333"/>
                        <a14:backgroundMark x1="1418" y1="2381" x2="1418" y2="2381"/>
                        <a14:backgroundMark x1="99291" y1="4762" x2="99291" y2="4762"/>
                        <a14:backgroundMark x1="99291" y1="97619" x2="99291" y2="97619"/>
                        <a14:backgroundMark x1="1064" y1="97619" x2="1064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510643" cy="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414</Words>
  <Application>Microsoft Office PowerPoint</Application>
  <PresentationFormat>Apresentação na tela (4:3)</PresentationFormat>
  <Paragraphs>44</Paragraphs>
  <Slides>10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Adobe Fan Heiti Std B</vt:lpstr>
      <vt:lpstr>Arial</vt:lpstr>
      <vt:lpstr>Calibri</vt:lpstr>
      <vt:lpstr>Century Gothic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FABIANE ALINE ACORDES</dc:creator>
  <cp:lastModifiedBy>Sara Bento de Carvalho</cp:lastModifiedBy>
  <cp:revision>99</cp:revision>
  <dcterms:created xsi:type="dcterms:W3CDTF">2017-07-20T13:22:35Z</dcterms:created>
  <dcterms:modified xsi:type="dcterms:W3CDTF">2018-06-15T17:49:59Z</dcterms:modified>
</cp:coreProperties>
</file>