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90" r:id="rId7"/>
    <p:sldId id="284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8" autoAdjust="0"/>
    <p:restoredTop sz="94708" autoAdjust="0"/>
  </p:normalViewPr>
  <p:slideViewPr>
    <p:cSldViewPr>
      <p:cViewPr varScale="1">
        <p:scale>
          <a:sx n="89" d="100"/>
          <a:sy n="89" d="100"/>
        </p:scale>
        <p:origin x="9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3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Conhecimento de abordagens para atrair novos </a:t>
          </a:r>
          <a:r>
            <a:rPr lang="pt-BR" sz="2000" dirty="0" err="1">
              <a:solidFill>
                <a:schemeClr val="tx2"/>
              </a:solidFill>
            </a:rPr>
            <a:t>investimen-tos</a:t>
          </a:r>
          <a:r>
            <a:rPr lang="pt-BR" sz="2000" dirty="0">
              <a:solidFill>
                <a:schemeClr val="tx2"/>
              </a:solidFill>
            </a:rPr>
            <a:t> para a cidade em RRD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700" dirty="0"/>
            <a:t>Consciência e conhecimento de todos os métodos possíveis de financiamento e fundos, conforme necessário. 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200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Orçamentos de resiliência dentro do plano financeiro da cidade, incluindo fundos de contingência.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511F8FE-2824-4EF0-86A9-78F28BA9711B}">
      <dgm:prSet phldrT="[Texto]" custT="1"/>
      <dgm:spPr/>
      <dgm:t>
        <a:bodyPr/>
        <a:lstStyle/>
        <a:p>
          <a:r>
            <a:rPr lang="pt-BR" sz="1700" dirty="0"/>
            <a:t>Adequação do planejamento financeiro para todas as ações necessárias para a resiliência aos desastres.</a:t>
          </a:r>
        </a:p>
      </dgm:t>
    </dgm:pt>
    <dgm:pt modelId="{CD824145-2360-4041-9951-B9B4C1EDDC90}" type="parTrans" cxnId="{6783254C-46D7-4B23-83C3-8AC662279D8E}">
      <dgm:prSet/>
      <dgm:spPr/>
      <dgm:t>
        <a:bodyPr/>
        <a:lstStyle/>
        <a:p>
          <a:endParaRPr lang="pt-BR"/>
        </a:p>
      </dgm:t>
    </dgm:pt>
    <dgm:pt modelId="{A5815B29-631F-4D97-9CA1-D135EB17B8A7}" type="sibTrans" cxnId="{6783254C-46D7-4B23-83C3-8AC662279D8E}">
      <dgm:prSet/>
      <dgm:spPr/>
      <dgm:t>
        <a:bodyPr/>
        <a:lstStyle/>
        <a:p>
          <a:endParaRPr lang="pt-BR"/>
        </a:p>
      </dgm:t>
    </dgm:pt>
    <dgm:pt modelId="{57372675-FA03-4609-B52D-FEA4DE3D6857}">
      <dgm:prSet phldrT="[Texto]" custT="1"/>
      <dgm:spPr/>
      <dgm:t>
        <a:bodyPr/>
        <a:lstStyle/>
        <a:p>
          <a:r>
            <a:rPr lang="pt-BR" sz="1700" dirty="0"/>
            <a:t>Financiamento de capital para engenharia de longo prazo e outros trabalhos que abordam cenários e ativos críticos identificados nos passos 2 e 8.</a:t>
          </a:r>
        </a:p>
      </dgm:t>
    </dgm:pt>
    <dgm:pt modelId="{736CD838-63B4-48D5-B2AB-7551F47AC897}" type="parTrans" cxnId="{59880F1F-8E52-4B1B-A152-93384130952E}">
      <dgm:prSet/>
      <dgm:spPr/>
      <dgm:t>
        <a:bodyPr/>
        <a:lstStyle/>
        <a:p>
          <a:endParaRPr lang="pt-BR"/>
        </a:p>
      </dgm:t>
    </dgm:pt>
    <dgm:pt modelId="{D5E31CEE-D3E7-4F97-AB3F-588D61141C94}" type="sibTrans" cxnId="{59880F1F-8E52-4B1B-A152-93384130952E}">
      <dgm:prSet/>
      <dgm:spPr/>
      <dgm:t>
        <a:bodyPr/>
        <a:lstStyle/>
        <a:p>
          <a:endParaRPr lang="pt-BR"/>
        </a:p>
      </dgm:t>
    </dgm:pt>
    <dgm:pt modelId="{7BE3E161-1840-4620-9A57-43FC72744DCD}">
      <dgm:prSet phldrT="[Texto]" custT="1"/>
      <dgm:spPr/>
      <dgm:t>
        <a:bodyPr/>
        <a:lstStyle/>
        <a:p>
          <a:r>
            <a:rPr lang="pt-BR" sz="1700" dirty="0"/>
            <a:t>Financiamento operacional para atender a todos os custos operacionais das atividades de resiliência aos desastres.</a:t>
          </a:r>
        </a:p>
      </dgm:t>
    </dgm:pt>
    <dgm:pt modelId="{E9539777-92AC-442F-8C1A-A962F2D70CAE}" type="parTrans" cxnId="{0F504A4C-ACAE-4867-A294-92FB71EEF14D}">
      <dgm:prSet/>
      <dgm:spPr/>
      <dgm:t>
        <a:bodyPr/>
        <a:lstStyle/>
        <a:p>
          <a:endParaRPr lang="pt-BR"/>
        </a:p>
      </dgm:t>
    </dgm:pt>
    <dgm:pt modelId="{3AE2DB82-7578-40AD-AA4F-5BCFBF3151BB}" type="sibTrans" cxnId="{0F504A4C-ACAE-4867-A294-92FB71EEF14D}">
      <dgm:prSet/>
      <dgm:spPr/>
      <dgm:t>
        <a:bodyPr/>
        <a:lstStyle/>
        <a:p>
          <a:endParaRPr lang="pt-BR"/>
        </a:p>
      </dgm:t>
    </dgm:pt>
    <dgm:pt modelId="{0E1C0BD9-D432-4F1C-9244-2AA61CF4BB07}">
      <dgm:prSet phldrT="[Texto]" custT="1"/>
      <dgm:spPr/>
      <dgm:t>
        <a:bodyPr/>
        <a:lstStyle/>
        <a:p>
          <a:r>
            <a:rPr lang="pt-BR" sz="1700" dirty="0"/>
            <a:t>Fundo(s) de contingência para recuperação pós-desastre.</a:t>
          </a:r>
        </a:p>
      </dgm:t>
    </dgm:pt>
    <dgm:pt modelId="{1543EC78-2B52-459F-8B95-11A02C5DA5CE}" type="parTrans" cxnId="{BB9F401B-542B-43A3-92F3-F9321D897B47}">
      <dgm:prSet/>
      <dgm:spPr/>
      <dgm:t>
        <a:bodyPr/>
        <a:lstStyle/>
        <a:p>
          <a:endParaRPr lang="pt-BR"/>
        </a:p>
      </dgm:t>
    </dgm:pt>
    <dgm:pt modelId="{2D6E3A39-6D21-4B64-99EC-AC84F34FFF70}" type="sibTrans" cxnId="{BB9F401B-542B-43A3-92F3-F9321D897B47}">
      <dgm:prSet/>
      <dgm:spPr/>
      <dgm:t>
        <a:bodyPr/>
        <a:lstStyle/>
        <a:p>
          <a:endParaRPr lang="pt-BR"/>
        </a:p>
      </dgm:t>
    </dgm:pt>
    <dgm:pt modelId="{3EBCF97B-45F0-449E-BEC8-AB5145D91119}">
      <dgm:prSet phldrT="[Texto]" custT="1"/>
      <dgm:spPr/>
      <dgm:t>
        <a:bodyPr/>
        <a:lstStyle/>
        <a:p>
          <a:endParaRPr lang="pt-BR" sz="1800" dirty="0"/>
        </a:p>
      </dgm:t>
    </dgm:pt>
    <dgm:pt modelId="{FBC82F70-F7D2-401F-98EA-CE32B90F8BE1}" type="parTrans" cxnId="{5723388D-1FAB-4375-B71D-7C2B5F423B70}">
      <dgm:prSet/>
      <dgm:spPr/>
      <dgm:t>
        <a:bodyPr/>
        <a:lstStyle/>
        <a:p>
          <a:endParaRPr lang="pt-BR"/>
        </a:p>
      </dgm:t>
    </dgm:pt>
    <dgm:pt modelId="{EF764FD0-FC88-43E1-BC49-63104B3D0C1B}" type="sibTrans" cxnId="{5723388D-1FAB-4375-B71D-7C2B5F423B7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9" custLinFactNeighborX="-784" custLinFactNeighborY="-1502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9" custLinFactNeighborX="2201" custLinFactNeighborY="-4294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1AA2DA55-6F47-45F9-A63D-F62A7F9916F5}" type="pres">
      <dgm:prSet presAssocID="{7347C15C-D9CA-4F12-AE9E-CFA74D832000}" presName="thinLine2b" presStyleLbl="callout" presStyleIdx="0" presStyleCnt="6" custLinFactY="-1600000" custLinFactNeighborY="-1695007"/>
      <dgm:spPr/>
    </dgm:pt>
    <dgm:pt modelId="{25594B2A-27A4-4517-BD6B-3CB207D5A56B}" type="pres">
      <dgm:prSet presAssocID="{7347C15C-D9CA-4F12-AE9E-CFA74D832000}" presName="vertSpace2b" presStyleCnt="0"/>
      <dgm:spPr/>
    </dgm:pt>
    <dgm:pt modelId="{8006A3B6-D8DA-4B8A-B15F-C3C6366405F7}" type="pres">
      <dgm:prSet presAssocID="{AD240FF1-B602-4F48-9168-E799805AEBAB}" presName="horz2" presStyleCnt="0"/>
      <dgm:spPr/>
    </dgm:pt>
    <dgm:pt modelId="{416E6581-AA51-441A-83D0-592C98C6192D}" type="pres">
      <dgm:prSet presAssocID="{AD240FF1-B602-4F48-9168-E799805AEBAB}" presName="horzSpace2" presStyleCnt="0"/>
      <dgm:spPr/>
    </dgm:pt>
    <dgm:pt modelId="{898DF447-6879-4269-A388-4B8D249FD7DA}" type="pres">
      <dgm:prSet presAssocID="{AD240FF1-B602-4F48-9168-E799805AEBAB}" presName="tx2" presStyleLbl="revTx" presStyleIdx="3" presStyleCnt="9" custScaleY="39618" custLinFactNeighborX="-784" custLinFactNeighborY="-64617"/>
      <dgm:spPr/>
      <dgm:t>
        <a:bodyPr/>
        <a:lstStyle/>
        <a:p>
          <a:endParaRPr lang="pt-BR"/>
        </a:p>
      </dgm:t>
    </dgm:pt>
    <dgm:pt modelId="{AD56E8C0-3DBF-45B9-A89D-D7405D2E1192}" type="pres">
      <dgm:prSet presAssocID="{AD240FF1-B602-4F48-9168-E799805AEBAB}" presName="vert2" presStyleCnt="0"/>
      <dgm:spPr/>
    </dgm:pt>
    <dgm:pt modelId="{5518834A-5A69-42E5-A0FB-F65B73F41323}" type="pres">
      <dgm:prSet presAssocID="{7511F8FE-2824-4EF0-86A9-78F28BA9711B}" presName="horz3" presStyleCnt="0"/>
      <dgm:spPr/>
    </dgm:pt>
    <dgm:pt modelId="{07202D6A-B756-475F-B28E-D7520E28ECA1}" type="pres">
      <dgm:prSet presAssocID="{7511F8FE-2824-4EF0-86A9-78F28BA9711B}" presName="horzSpace3" presStyleCnt="0"/>
      <dgm:spPr/>
    </dgm:pt>
    <dgm:pt modelId="{8A329F9A-F6AC-4DF6-BF43-F380E4746206}" type="pres">
      <dgm:prSet presAssocID="{7511F8FE-2824-4EF0-86A9-78F28BA9711B}" presName="tx3" presStyleLbl="revTx" presStyleIdx="4" presStyleCnt="9" custLinFactY="-123162" custLinFactNeighborY="-200000"/>
      <dgm:spPr/>
      <dgm:t>
        <a:bodyPr/>
        <a:lstStyle/>
        <a:p>
          <a:endParaRPr lang="pt-BR"/>
        </a:p>
      </dgm:t>
    </dgm:pt>
    <dgm:pt modelId="{7EF63B2D-91E6-4563-BE46-D16D6B73D42B}" type="pres">
      <dgm:prSet presAssocID="{7511F8FE-2824-4EF0-86A9-78F28BA9711B}" presName="vert3" presStyleCnt="0"/>
      <dgm:spPr/>
    </dgm:pt>
    <dgm:pt modelId="{929F3228-667B-4855-A8A8-4177867D8050}" type="pres">
      <dgm:prSet presAssocID="{A5815B29-631F-4D97-9CA1-D135EB17B8A7}" presName="thinLine3" presStyleLbl="callout" presStyleIdx="1" presStyleCnt="6" custLinFactY="-100000" custLinFactNeighborX="3896" custLinFactNeighborY="-192738"/>
      <dgm:spPr/>
    </dgm:pt>
    <dgm:pt modelId="{8C1233F1-CC44-4B2D-B4B8-5C997B70AD8B}" type="pres">
      <dgm:prSet presAssocID="{57372675-FA03-4609-B52D-FEA4DE3D6857}" presName="horz3" presStyleCnt="0"/>
      <dgm:spPr/>
    </dgm:pt>
    <dgm:pt modelId="{67D450B7-209F-4B72-A68C-42D53E25A9FA}" type="pres">
      <dgm:prSet presAssocID="{57372675-FA03-4609-B52D-FEA4DE3D6857}" presName="horzSpace3" presStyleCnt="0"/>
      <dgm:spPr/>
    </dgm:pt>
    <dgm:pt modelId="{2ABAC4CD-53E4-4D16-98E6-F60C9655219D}" type="pres">
      <dgm:prSet presAssocID="{57372675-FA03-4609-B52D-FEA4DE3D6857}" presName="tx3" presStyleLbl="revTx" presStyleIdx="5" presStyleCnt="9" custLinFactY="-96930" custLinFactNeighborX="2201" custLinFactNeighborY="-100000"/>
      <dgm:spPr/>
      <dgm:t>
        <a:bodyPr/>
        <a:lstStyle/>
        <a:p>
          <a:endParaRPr lang="pt-BR"/>
        </a:p>
      </dgm:t>
    </dgm:pt>
    <dgm:pt modelId="{162B5323-6313-4868-937D-7DE33965E7DC}" type="pres">
      <dgm:prSet presAssocID="{57372675-FA03-4609-B52D-FEA4DE3D6857}" presName="vert3" presStyleCnt="0"/>
      <dgm:spPr/>
    </dgm:pt>
    <dgm:pt modelId="{DE6B3C1F-7819-4609-845C-0B49E9633D21}" type="pres">
      <dgm:prSet presAssocID="{D5E31CEE-D3E7-4F97-AB3F-588D61141C94}" presName="thinLine3" presStyleLbl="callout" presStyleIdx="2" presStyleCnt="6" custLinFactNeighborX="3896" custLinFactNeighborY="-34381"/>
      <dgm:spPr/>
    </dgm:pt>
    <dgm:pt modelId="{DAE748F2-D1C1-4299-9D49-4B6E8EA1D983}" type="pres">
      <dgm:prSet presAssocID="{7BE3E161-1840-4620-9A57-43FC72744DCD}" presName="horz3" presStyleCnt="0"/>
      <dgm:spPr/>
    </dgm:pt>
    <dgm:pt modelId="{9B9CE985-A3E3-446B-9352-2F3CBEC54701}" type="pres">
      <dgm:prSet presAssocID="{7BE3E161-1840-4620-9A57-43FC72744DCD}" presName="horzSpace3" presStyleCnt="0"/>
      <dgm:spPr/>
    </dgm:pt>
    <dgm:pt modelId="{9E3F0CBE-9C9F-4B21-9489-727EB9BDE997}" type="pres">
      <dgm:prSet presAssocID="{7BE3E161-1840-4620-9A57-43FC72744DCD}" presName="tx3" presStyleLbl="revTx" presStyleIdx="6" presStyleCnt="9" custLinFactNeighborX="2201" custLinFactNeighborY="-28669"/>
      <dgm:spPr/>
      <dgm:t>
        <a:bodyPr/>
        <a:lstStyle/>
        <a:p>
          <a:endParaRPr lang="pt-BR"/>
        </a:p>
      </dgm:t>
    </dgm:pt>
    <dgm:pt modelId="{D6E6C3FA-5C35-4626-ADF3-38D46A82D5FB}" type="pres">
      <dgm:prSet presAssocID="{7BE3E161-1840-4620-9A57-43FC72744DCD}" presName="vert3" presStyleCnt="0"/>
      <dgm:spPr/>
    </dgm:pt>
    <dgm:pt modelId="{6C14BC8A-04EB-4696-A1F8-6848BEBBD695}" type="pres">
      <dgm:prSet presAssocID="{3AE2DB82-7578-40AD-AA4F-5BCFBF3151BB}" presName="thinLine3" presStyleLbl="callout" presStyleIdx="3" presStyleCnt="6" custLinFactY="-800000" custLinFactNeighborX="3896" custLinFactNeighborY="-804716"/>
      <dgm:spPr/>
    </dgm:pt>
    <dgm:pt modelId="{C94A1847-6411-4B13-9449-986DF3C20550}" type="pres">
      <dgm:prSet presAssocID="{0E1C0BD9-D432-4F1C-9244-2AA61CF4BB07}" presName="horz3" presStyleCnt="0"/>
      <dgm:spPr/>
    </dgm:pt>
    <dgm:pt modelId="{B0ADE9A9-A3D8-43A8-B0EF-D1B8CFB5F0A3}" type="pres">
      <dgm:prSet presAssocID="{0E1C0BD9-D432-4F1C-9244-2AA61CF4BB07}" presName="horzSpace3" presStyleCnt="0"/>
      <dgm:spPr/>
    </dgm:pt>
    <dgm:pt modelId="{A078BE74-09A1-4871-8CF3-4AD712C5C2DE}" type="pres">
      <dgm:prSet presAssocID="{0E1C0BD9-D432-4F1C-9244-2AA61CF4BB07}" presName="tx3" presStyleLbl="revTx" presStyleIdx="7" presStyleCnt="9" custLinFactNeighborX="2201" custLinFactNeighborY="86818"/>
      <dgm:spPr/>
      <dgm:t>
        <a:bodyPr/>
        <a:lstStyle/>
        <a:p>
          <a:endParaRPr lang="pt-BR"/>
        </a:p>
      </dgm:t>
    </dgm:pt>
    <dgm:pt modelId="{1EAD9AEE-6C09-4982-AC29-3FB01068C1CA}" type="pres">
      <dgm:prSet presAssocID="{0E1C0BD9-D432-4F1C-9244-2AA61CF4BB07}" presName="vert3" presStyleCnt="0"/>
      <dgm:spPr/>
    </dgm:pt>
    <dgm:pt modelId="{AA1651F6-94CD-477E-B21A-97DE17358B1F}" type="pres">
      <dgm:prSet presAssocID="{2D6E3A39-6D21-4B64-99EC-AC84F34FFF70}" presName="thinLine3" presStyleLbl="callout" presStyleIdx="4" presStyleCnt="6" custLinFactNeighborX="3896" custLinFactNeighborY="-10938"/>
      <dgm:spPr/>
    </dgm:pt>
    <dgm:pt modelId="{6954DC5A-B927-4DEE-9157-77B2AD30DAD7}" type="pres">
      <dgm:prSet presAssocID="{3EBCF97B-45F0-449E-BEC8-AB5145D91119}" presName="horz3" presStyleCnt="0"/>
      <dgm:spPr/>
    </dgm:pt>
    <dgm:pt modelId="{2BFE720A-49BB-40A5-9917-E01D4CEB8F9A}" type="pres">
      <dgm:prSet presAssocID="{3EBCF97B-45F0-449E-BEC8-AB5145D91119}" presName="horzSpace3" presStyleCnt="0"/>
      <dgm:spPr/>
    </dgm:pt>
    <dgm:pt modelId="{9C6840D2-FB36-4911-838B-1FB7DE1D6147}" type="pres">
      <dgm:prSet presAssocID="{3EBCF97B-45F0-449E-BEC8-AB5145D91119}" presName="tx3" presStyleLbl="revTx" presStyleIdx="8" presStyleCnt="9"/>
      <dgm:spPr/>
      <dgm:t>
        <a:bodyPr/>
        <a:lstStyle/>
        <a:p>
          <a:endParaRPr lang="pt-BR"/>
        </a:p>
      </dgm:t>
    </dgm:pt>
    <dgm:pt modelId="{D4BA6A18-7F74-49BF-923C-4ED068E91E32}" type="pres">
      <dgm:prSet presAssocID="{3EBCF97B-45F0-449E-BEC8-AB5145D91119}" presName="vert3" presStyleCnt="0"/>
      <dgm:spPr/>
    </dgm:pt>
    <dgm:pt modelId="{F17DFE61-BAE5-463A-9EA4-93AC22776347}" type="pres">
      <dgm:prSet presAssocID="{AD240FF1-B602-4F48-9168-E799805AEBAB}" presName="thinLine2b" presStyleLbl="callout" presStyleIdx="5" presStyleCnt="6" custLinFactY="-2500000" custLinFactNeighborX="0" custLinFactNeighborY="-2594323"/>
      <dgm:spPr/>
    </dgm:pt>
    <dgm:pt modelId="{59B60A07-7FB7-4C49-AC40-3D8E965DB5CF}" type="pres">
      <dgm:prSet presAssocID="{AD240FF1-B602-4F48-9168-E799805AEBAB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6783254C-46D7-4B23-83C3-8AC662279D8E}" srcId="{AD240FF1-B602-4F48-9168-E799805AEBAB}" destId="{7511F8FE-2824-4EF0-86A9-78F28BA9711B}" srcOrd="0" destOrd="0" parTransId="{CD824145-2360-4041-9951-B9B4C1EDDC90}" sibTransId="{A5815B29-631F-4D97-9CA1-D135EB17B8A7}"/>
    <dgm:cxn modelId="{9B5184E5-4056-4342-A7EC-3CB394126B06}" type="presOf" srcId="{0E1C0BD9-D432-4F1C-9244-2AA61CF4BB07}" destId="{A078BE74-09A1-4871-8CF3-4AD712C5C2DE}" srcOrd="0" destOrd="0" presId="urn:microsoft.com/office/officeart/2008/layout/LinedList"/>
    <dgm:cxn modelId="{6070D815-D796-49DF-B3E2-7A4A9B333BC3}" type="presOf" srcId="{7511F8FE-2824-4EF0-86A9-78F28BA9711B}" destId="{8A329F9A-F6AC-4DF6-BF43-F380E4746206}" srcOrd="0" destOrd="0" presId="urn:microsoft.com/office/officeart/2008/layout/LinedList"/>
    <dgm:cxn modelId="{F4E3E531-E3E6-4969-875E-65994BEB4CB3}" type="presOf" srcId="{7BE3E161-1840-4620-9A57-43FC72744DCD}" destId="{9E3F0CBE-9C9F-4B21-9489-727EB9BDE997}" srcOrd="0" destOrd="0" presId="urn:microsoft.com/office/officeart/2008/layout/LinedList"/>
    <dgm:cxn modelId="{6978EF35-F257-401D-816C-BB8A8197E536}" type="presOf" srcId="{57372675-FA03-4609-B52D-FEA4DE3D6857}" destId="{2ABAC4CD-53E4-4D16-98E6-F60C9655219D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5723388D-1FAB-4375-B71D-7C2B5F423B70}" srcId="{AD240FF1-B602-4F48-9168-E799805AEBAB}" destId="{3EBCF97B-45F0-449E-BEC8-AB5145D91119}" srcOrd="4" destOrd="0" parTransId="{FBC82F70-F7D2-401F-98EA-CE32B90F8BE1}" sibTransId="{EF764FD0-FC88-43E1-BC49-63104B3D0C1B}"/>
    <dgm:cxn modelId="{0F504A4C-ACAE-4867-A294-92FB71EEF14D}" srcId="{AD240FF1-B602-4F48-9168-E799805AEBAB}" destId="{7BE3E161-1840-4620-9A57-43FC72744DCD}" srcOrd="2" destOrd="0" parTransId="{E9539777-92AC-442F-8C1A-A962F2D70CAE}" sibTransId="{3AE2DB82-7578-40AD-AA4F-5BCFBF3151BB}"/>
    <dgm:cxn modelId="{BB9F401B-542B-43A3-92F3-F9321D897B47}" srcId="{AD240FF1-B602-4F48-9168-E799805AEBAB}" destId="{0E1C0BD9-D432-4F1C-9244-2AA61CF4BB07}" srcOrd="3" destOrd="0" parTransId="{1543EC78-2B52-459F-8B95-11A02C5DA5CE}" sibTransId="{2D6E3A39-6D21-4B64-99EC-AC84F34FFF70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CA57311E-1F42-4440-943F-056A1DC99066}" type="presOf" srcId="{AD240FF1-B602-4F48-9168-E799805AEBAB}" destId="{898DF447-6879-4269-A388-4B8D249FD7DA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5731EEBC-2ADB-4972-819E-F8CDBD87B897}" type="presOf" srcId="{3EBCF97B-45F0-449E-BEC8-AB5145D91119}" destId="{9C6840D2-FB36-4911-838B-1FB7DE1D6147}" srcOrd="0" destOrd="0" presId="urn:microsoft.com/office/officeart/2008/layout/LinedList"/>
    <dgm:cxn modelId="{59880F1F-8E52-4B1B-A152-93384130952E}" srcId="{AD240FF1-B602-4F48-9168-E799805AEBAB}" destId="{57372675-FA03-4609-B52D-FEA4DE3D6857}" srcOrd="1" destOrd="0" parTransId="{736CD838-63B4-48D5-B2AB-7551F47AC897}" sibTransId="{D5E31CEE-D3E7-4F97-AB3F-588D61141C94}"/>
    <dgm:cxn modelId="{06568BA1-9604-4529-86AD-40B0C51A0B88}" srcId="{72FC3F76-3658-4E84-83AB-6C19AD00EF7F}" destId="{AD240FF1-B602-4F48-9168-E799805AEBAB}" srcOrd="1" destOrd="0" parTransId="{C7807755-EBEA-412E-99A2-C7334D71D0EA}" sibTransId="{FE2B8A2E-4B6F-4EEC-AA12-F3474578998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FE53986F-66FA-4C3C-8BC8-970226FBBF66}" type="presParOf" srcId="{44617EBF-E2DB-48B8-ACEF-1C771A8CA1DB}" destId="{8006A3B6-D8DA-4B8A-B15F-C3C6366405F7}" srcOrd="4" destOrd="0" presId="urn:microsoft.com/office/officeart/2008/layout/LinedList"/>
    <dgm:cxn modelId="{811B4DE9-CF6B-4DAB-969A-E1F128542CD2}" type="presParOf" srcId="{8006A3B6-D8DA-4B8A-B15F-C3C6366405F7}" destId="{416E6581-AA51-441A-83D0-592C98C6192D}" srcOrd="0" destOrd="0" presId="urn:microsoft.com/office/officeart/2008/layout/LinedList"/>
    <dgm:cxn modelId="{CDF6E5BD-B0E1-488B-A2AB-FE691CEB5C5F}" type="presParOf" srcId="{8006A3B6-D8DA-4B8A-B15F-C3C6366405F7}" destId="{898DF447-6879-4269-A388-4B8D249FD7DA}" srcOrd="1" destOrd="0" presId="urn:microsoft.com/office/officeart/2008/layout/LinedList"/>
    <dgm:cxn modelId="{C7A08447-D338-4F45-9FA8-074326EF1E03}" type="presParOf" srcId="{8006A3B6-D8DA-4B8A-B15F-C3C6366405F7}" destId="{AD56E8C0-3DBF-45B9-A89D-D7405D2E1192}" srcOrd="2" destOrd="0" presId="urn:microsoft.com/office/officeart/2008/layout/LinedList"/>
    <dgm:cxn modelId="{8DD8F3A8-534D-49F9-9FB4-48D827F05D4B}" type="presParOf" srcId="{AD56E8C0-3DBF-45B9-A89D-D7405D2E1192}" destId="{5518834A-5A69-42E5-A0FB-F65B73F41323}" srcOrd="0" destOrd="0" presId="urn:microsoft.com/office/officeart/2008/layout/LinedList"/>
    <dgm:cxn modelId="{2A156A19-4B83-4C04-BB2B-647BD4648CC7}" type="presParOf" srcId="{5518834A-5A69-42E5-A0FB-F65B73F41323}" destId="{07202D6A-B756-475F-B28E-D7520E28ECA1}" srcOrd="0" destOrd="0" presId="urn:microsoft.com/office/officeart/2008/layout/LinedList"/>
    <dgm:cxn modelId="{013618C0-9B40-49CE-A2AA-FAD8B7B8DA5E}" type="presParOf" srcId="{5518834A-5A69-42E5-A0FB-F65B73F41323}" destId="{8A329F9A-F6AC-4DF6-BF43-F380E4746206}" srcOrd="1" destOrd="0" presId="urn:microsoft.com/office/officeart/2008/layout/LinedList"/>
    <dgm:cxn modelId="{D81C1F6B-0359-49C9-A49A-1C562304FD44}" type="presParOf" srcId="{5518834A-5A69-42E5-A0FB-F65B73F41323}" destId="{7EF63B2D-91E6-4563-BE46-D16D6B73D42B}" srcOrd="2" destOrd="0" presId="urn:microsoft.com/office/officeart/2008/layout/LinedList"/>
    <dgm:cxn modelId="{4F110BD1-9F3E-40EA-91D8-A8A18D2073CE}" type="presParOf" srcId="{AD56E8C0-3DBF-45B9-A89D-D7405D2E1192}" destId="{929F3228-667B-4855-A8A8-4177867D8050}" srcOrd="1" destOrd="0" presId="urn:microsoft.com/office/officeart/2008/layout/LinedList"/>
    <dgm:cxn modelId="{91FF5FF8-7751-497E-9CE2-4ED8E6171205}" type="presParOf" srcId="{AD56E8C0-3DBF-45B9-A89D-D7405D2E1192}" destId="{8C1233F1-CC44-4B2D-B4B8-5C997B70AD8B}" srcOrd="2" destOrd="0" presId="urn:microsoft.com/office/officeart/2008/layout/LinedList"/>
    <dgm:cxn modelId="{AE62CEEC-DA94-418B-948F-34D27875E568}" type="presParOf" srcId="{8C1233F1-CC44-4B2D-B4B8-5C997B70AD8B}" destId="{67D450B7-209F-4B72-A68C-42D53E25A9FA}" srcOrd="0" destOrd="0" presId="urn:microsoft.com/office/officeart/2008/layout/LinedList"/>
    <dgm:cxn modelId="{33C38E38-126B-4B29-A1CF-46714A785FEC}" type="presParOf" srcId="{8C1233F1-CC44-4B2D-B4B8-5C997B70AD8B}" destId="{2ABAC4CD-53E4-4D16-98E6-F60C9655219D}" srcOrd="1" destOrd="0" presId="urn:microsoft.com/office/officeart/2008/layout/LinedList"/>
    <dgm:cxn modelId="{588FE3AD-EB69-4B3F-ADF5-182A5410082A}" type="presParOf" srcId="{8C1233F1-CC44-4B2D-B4B8-5C997B70AD8B}" destId="{162B5323-6313-4868-937D-7DE33965E7DC}" srcOrd="2" destOrd="0" presId="urn:microsoft.com/office/officeart/2008/layout/LinedList"/>
    <dgm:cxn modelId="{305627E8-6572-4613-8433-2680A572D30F}" type="presParOf" srcId="{AD56E8C0-3DBF-45B9-A89D-D7405D2E1192}" destId="{DE6B3C1F-7819-4609-845C-0B49E9633D21}" srcOrd="3" destOrd="0" presId="urn:microsoft.com/office/officeart/2008/layout/LinedList"/>
    <dgm:cxn modelId="{F03FEC73-415E-4DF0-92CA-00F897849A01}" type="presParOf" srcId="{AD56E8C0-3DBF-45B9-A89D-D7405D2E1192}" destId="{DAE748F2-D1C1-4299-9D49-4B6E8EA1D983}" srcOrd="4" destOrd="0" presId="urn:microsoft.com/office/officeart/2008/layout/LinedList"/>
    <dgm:cxn modelId="{9139701F-84E5-4669-A2F5-690806341719}" type="presParOf" srcId="{DAE748F2-D1C1-4299-9D49-4B6E8EA1D983}" destId="{9B9CE985-A3E3-446B-9352-2F3CBEC54701}" srcOrd="0" destOrd="0" presId="urn:microsoft.com/office/officeart/2008/layout/LinedList"/>
    <dgm:cxn modelId="{B16A5EB5-0B16-46F8-A203-E09D8FE91657}" type="presParOf" srcId="{DAE748F2-D1C1-4299-9D49-4B6E8EA1D983}" destId="{9E3F0CBE-9C9F-4B21-9489-727EB9BDE997}" srcOrd="1" destOrd="0" presId="urn:microsoft.com/office/officeart/2008/layout/LinedList"/>
    <dgm:cxn modelId="{53844925-786E-4648-A7CC-B753BA57208F}" type="presParOf" srcId="{DAE748F2-D1C1-4299-9D49-4B6E8EA1D983}" destId="{D6E6C3FA-5C35-4626-ADF3-38D46A82D5FB}" srcOrd="2" destOrd="0" presId="urn:microsoft.com/office/officeart/2008/layout/LinedList"/>
    <dgm:cxn modelId="{D633FE66-3288-46FE-A09F-FB3BBF3E40C8}" type="presParOf" srcId="{AD56E8C0-3DBF-45B9-A89D-D7405D2E1192}" destId="{6C14BC8A-04EB-4696-A1F8-6848BEBBD695}" srcOrd="5" destOrd="0" presId="urn:microsoft.com/office/officeart/2008/layout/LinedList"/>
    <dgm:cxn modelId="{CFC9D37F-4ED9-409A-A465-BABFF3874D6C}" type="presParOf" srcId="{AD56E8C0-3DBF-45B9-A89D-D7405D2E1192}" destId="{C94A1847-6411-4B13-9449-986DF3C20550}" srcOrd="6" destOrd="0" presId="urn:microsoft.com/office/officeart/2008/layout/LinedList"/>
    <dgm:cxn modelId="{5A9153F1-0EBB-4C03-9F3F-B3E14DF6B271}" type="presParOf" srcId="{C94A1847-6411-4B13-9449-986DF3C20550}" destId="{B0ADE9A9-A3D8-43A8-B0EF-D1B8CFB5F0A3}" srcOrd="0" destOrd="0" presId="urn:microsoft.com/office/officeart/2008/layout/LinedList"/>
    <dgm:cxn modelId="{4A25E43B-504A-41A8-934A-44EB9DB6A040}" type="presParOf" srcId="{C94A1847-6411-4B13-9449-986DF3C20550}" destId="{A078BE74-09A1-4871-8CF3-4AD712C5C2DE}" srcOrd="1" destOrd="0" presId="urn:microsoft.com/office/officeart/2008/layout/LinedList"/>
    <dgm:cxn modelId="{152A837D-8ED7-49B8-8A2B-5FAD88DF910A}" type="presParOf" srcId="{C94A1847-6411-4B13-9449-986DF3C20550}" destId="{1EAD9AEE-6C09-4982-AC29-3FB01068C1CA}" srcOrd="2" destOrd="0" presId="urn:microsoft.com/office/officeart/2008/layout/LinedList"/>
    <dgm:cxn modelId="{80FA092B-68FF-4590-8B8C-B575DE00FFAA}" type="presParOf" srcId="{AD56E8C0-3DBF-45B9-A89D-D7405D2E1192}" destId="{AA1651F6-94CD-477E-B21A-97DE17358B1F}" srcOrd="7" destOrd="0" presId="urn:microsoft.com/office/officeart/2008/layout/LinedList"/>
    <dgm:cxn modelId="{D4B4D9F3-A6B0-45B2-836D-58D2355D29BA}" type="presParOf" srcId="{AD56E8C0-3DBF-45B9-A89D-D7405D2E1192}" destId="{6954DC5A-B927-4DEE-9157-77B2AD30DAD7}" srcOrd="8" destOrd="0" presId="urn:microsoft.com/office/officeart/2008/layout/LinedList"/>
    <dgm:cxn modelId="{B0935324-9E80-49D1-850A-716F2B5553F0}" type="presParOf" srcId="{6954DC5A-B927-4DEE-9157-77B2AD30DAD7}" destId="{2BFE720A-49BB-40A5-9917-E01D4CEB8F9A}" srcOrd="0" destOrd="0" presId="urn:microsoft.com/office/officeart/2008/layout/LinedList"/>
    <dgm:cxn modelId="{0DB551D1-DD60-466C-A54F-63069166B8AD}" type="presParOf" srcId="{6954DC5A-B927-4DEE-9157-77B2AD30DAD7}" destId="{9C6840D2-FB36-4911-838B-1FB7DE1D6147}" srcOrd="1" destOrd="0" presId="urn:microsoft.com/office/officeart/2008/layout/LinedList"/>
    <dgm:cxn modelId="{F66CE2DB-12A5-45B2-A1A6-FC7C998922B8}" type="presParOf" srcId="{6954DC5A-B927-4DEE-9157-77B2AD30DAD7}" destId="{D4BA6A18-7F74-49BF-923C-4ED068E91E32}" srcOrd="2" destOrd="0" presId="urn:microsoft.com/office/officeart/2008/layout/LinedList"/>
    <dgm:cxn modelId="{296E4566-C61D-410D-90E0-1E0E29E4D20B}" type="presParOf" srcId="{44617EBF-E2DB-48B8-ACEF-1C771A8CA1DB}" destId="{F17DFE61-BAE5-463A-9EA4-93AC22776347}" srcOrd="5" destOrd="0" presId="urn:microsoft.com/office/officeart/2008/layout/LinedList"/>
    <dgm:cxn modelId="{0756CD78-F554-4B9F-AF7B-9EE52F84AFD0}" type="presParOf" srcId="{44617EBF-E2DB-48B8-ACEF-1C771A8CA1DB}" destId="{59B60A07-7FB7-4C49-AC40-3D8E965DB5C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3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Seguro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700" dirty="0"/>
            <a:t>Cobertura de seguro doméstico.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EC19978C-AC11-4FA2-BF36-4A330DFA661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Incentivos e financiamento para empresas, organizações comunitárias e cidadãos. </a:t>
          </a:r>
        </a:p>
      </dgm:t>
    </dgm:pt>
    <dgm:pt modelId="{79BF64DA-77BB-4332-97FE-E6E2EDF69BFA}" type="parTrans" cxnId="{6FAD3923-8508-4E50-9A53-397D0488A884}">
      <dgm:prSet/>
      <dgm:spPr/>
      <dgm:t>
        <a:bodyPr/>
        <a:lstStyle/>
        <a:p>
          <a:endParaRPr lang="pt-BR"/>
        </a:p>
      </dgm:t>
    </dgm:pt>
    <dgm:pt modelId="{50A27C05-F09A-4592-9EC9-EF6A0914E709}" type="sibTrans" cxnId="{6FAD3923-8508-4E50-9A53-397D0488A884}">
      <dgm:prSet/>
      <dgm:spPr/>
      <dgm:t>
        <a:bodyPr/>
        <a:lstStyle/>
        <a:p>
          <a:endParaRPr lang="pt-BR"/>
        </a:p>
      </dgm:t>
    </dgm:pt>
    <dgm:pt modelId="{FA88EFB2-722B-46C4-AC74-01258B439897}">
      <dgm:prSet phldrT="[Texto]" custT="1"/>
      <dgm:spPr/>
      <dgm:t>
        <a:bodyPr/>
        <a:lstStyle/>
        <a:p>
          <a:r>
            <a:rPr lang="pt-BR" sz="1700" dirty="0"/>
            <a:t>Incentivos às organizações empresariais para melhorar a resiliência dos desastres - planos de desastres, instalações etc.</a:t>
          </a:r>
        </a:p>
      </dgm:t>
    </dgm:pt>
    <dgm:pt modelId="{D0C07807-6A4F-494B-9863-1363D81D8F97}" type="parTrans" cxnId="{ED6135A3-E78B-46AD-9026-51023D937152}">
      <dgm:prSet/>
      <dgm:spPr/>
      <dgm:t>
        <a:bodyPr/>
        <a:lstStyle/>
        <a:p>
          <a:endParaRPr lang="pt-BR"/>
        </a:p>
      </dgm:t>
    </dgm:pt>
    <dgm:pt modelId="{2A9B11AB-9E2C-47B5-A948-28996E1430C6}" type="sibTrans" cxnId="{ED6135A3-E78B-46AD-9026-51023D937152}">
      <dgm:prSet/>
      <dgm:spPr/>
      <dgm:t>
        <a:bodyPr/>
        <a:lstStyle/>
        <a:p>
          <a:endParaRPr lang="pt-BR"/>
        </a:p>
      </dgm:t>
    </dgm:pt>
    <dgm:pt modelId="{8F30B699-3898-4DB9-BA49-2D82E0914121}">
      <dgm:prSet phldrT="[Texto]" custT="1"/>
      <dgm:spPr/>
      <dgm:t>
        <a:bodyPr/>
        <a:lstStyle/>
        <a:p>
          <a:r>
            <a:rPr lang="pt-BR" sz="1700" dirty="0"/>
            <a:t>Incentivos a organizações sem fins lucrativos para melhorar a resiliência de desastres - planos de desastres, instalações etc.</a:t>
          </a:r>
        </a:p>
      </dgm:t>
    </dgm:pt>
    <dgm:pt modelId="{6A4FE87B-071B-47B3-ACB8-BD540C633A97}" type="parTrans" cxnId="{F6B1DEA8-0108-463E-A791-EDE08F6088FA}">
      <dgm:prSet/>
      <dgm:spPr/>
      <dgm:t>
        <a:bodyPr/>
        <a:lstStyle/>
        <a:p>
          <a:endParaRPr lang="pt-BR"/>
        </a:p>
      </dgm:t>
    </dgm:pt>
    <dgm:pt modelId="{533B0927-EB31-4090-8DB2-55FB09715C7D}" type="sibTrans" cxnId="{F6B1DEA8-0108-463E-A791-EDE08F6088FA}">
      <dgm:prSet/>
      <dgm:spPr/>
      <dgm:t>
        <a:bodyPr/>
        <a:lstStyle/>
        <a:p>
          <a:endParaRPr lang="pt-BR"/>
        </a:p>
      </dgm:t>
    </dgm:pt>
    <dgm:pt modelId="{0C2B6C2D-2574-455C-A6DC-DE931796285F}">
      <dgm:prSet phldrT="[Texto]" custT="1"/>
      <dgm:spPr/>
      <dgm:t>
        <a:bodyPr/>
        <a:lstStyle/>
        <a:p>
          <a:r>
            <a:rPr lang="pt-BR" sz="1700" dirty="0"/>
            <a:t>Incentivos aos proprietários para melhorar a resiliência dos desastres - planos de desastres, instalações etc.</a:t>
          </a:r>
        </a:p>
      </dgm:t>
    </dgm:pt>
    <dgm:pt modelId="{907460C0-4135-4D8B-9BEC-277E7C3D8EA8}" type="parTrans" cxnId="{AEB282AE-5C02-4D10-842B-E266BD050A73}">
      <dgm:prSet/>
      <dgm:spPr/>
      <dgm:t>
        <a:bodyPr/>
        <a:lstStyle/>
        <a:p>
          <a:endParaRPr lang="pt-BR"/>
        </a:p>
      </dgm:t>
    </dgm:pt>
    <dgm:pt modelId="{BD8DD46D-9019-41E3-BA4A-C905C4071D78}" type="sibTrans" cxnId="{AEB282AE-5C02-4D10-842B-E266BD050A73}">
      <dgm:prSet/>
      <dgm:spPr/>
      <dgm:t>
        <a:bodyPr/>
        <a:lstStyle/>
        <a:p>
          <a:endParaRPr lang="pt-BR"/>
        </a:p>
      </dgm:t>
    </dgm:pt>
    <dgm:pt modelId="{3492868B-6888-4714-83E1-58A6EF3450C3}">
      <dgm:prSet phldrT="[Texto]" custT="1"/>
      <dgm:spPr/>
      <dgm:t>
        <a:bodyPr/>
        <a:lstStyle/>
        <a:p>
          <a:r>
            <a:rPr lang="pt-BR" sz="1680" dirty="0"/>
            <a:t>Cobertura de seguro não </a:t>
          </a:r>
          <a:r>
            <a:rPr lang="pt-BR" sz="1680" dirty="0" smtClean="0"/>
            <a:t>doméstico.</a:t>
          </a:r>
          <a:endParaRPr lang="pt-BR" sz="1680" dirty="0"/>
        </a:p>
      </dgm:t>
    </dgm:pt>
    <dgm:pt modelId="{C17BAD84-D6BE-4EDC-B29F-D7993B9A5586}" type="sibTrans" cxnId="{32A42141-2F06-466F-9250-8E0E09F692D8}">
      <dgm:prSet/>
      <dgm:spPr/>
      <dgm:t>
        <a:bodyPr/>
        <a:lstStyle/>
        <a:p>
          <a:endParaRPr lang="pt-BR"/>
        </a:p>
      </dgm:t>
    </dgm:pt>
    <dgm:pt modelId="{09D5EDFF-B1E9-482F-9519-54CD1007EA64}" type="parTrans" cxnId="{32A42141-2F06-466F-9250-8E0E09F692D8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474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8" custLinFactNeighborY="2017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8" custScaleX="101615" custLinFactNeighborY="-319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8" custLinFactNeighborX="-80" custLinFactNeighborY="-638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C87B61FD-CCD5-4F97-AAC9-63A07D699A4E}" type="pres">
      <dgm:prSet presAssocID="{8CD324A7-08DC-4039-970E-5F74B1343B7F}" presName="thinLine3" presStyleLbl="callout" presStyleIdx="0" presStyleCnt="5" custLinFactNeighborX="3816" custLinFactNeighborY="-72435"/>
      <dgm:spPr/>
    </dgm:pt>
    <dgm:pt modelId="{24923E92-7F11-40D3-97AC-173312EEAA1F}" type="pres">
      <dgm:prSet presAssocID="{3492868B-6888-4714-83E1-58A6EF3450C3}" presName="horz3" presStyleCnt="0"/>
      <dgm:spPr/>
    </dgm:pt>
    <dgm:pt modelId="{B88D88BD-57BE-463B-B91A-77E9ED06C9E4}" type="pres">
      <dgm:prSet presAssocID="{3492868B-6888-4714-83E1-58A6EF3450C3}" presName="horzSpace3" presStyleCnt="0"/>
      <dgm:spPr/>
    </dgm:pt>
    <dgm:pt modelId="{7D4F1B1A-1C4B-4168-A5A4-CB917635AA66}" type="pres">
      <dgm:prSet presAssocID="{3492868B-6888-4714-83E1-58A6EF3450C3}" presName="tx3" presStyleLbl="revTx" presStyleIdx="3" presStyleCnt="8" custLinFactNeighborX="173" custLinFactNeighborY="-63112"/>
      <dgm:spPr/>
      <dgm:t>
        <a:bodyPr/>
        <a:lstStyle/>
        <a:p>
          <a:endParaRPr lang="pt-BR"/>
        </a:p>
      </dgm:t>
    </dgm:pt>
    <dgm:pt modelId="{279329AF-EFDA-4C08-B882-1304945B95DF}" type="pres">
      <dgm:prSet presAssocID="{3492868B-6888-4714-83E1-58A6EF3450C3}" presName="vert3" presStyleCnt="0"/>
      <dgm:spPr/>
    </dgm:pt>
    <dgm:pt modelId="{1AA2DA55-6F47-45F9-A63D-F62A7F9916F5}" type="pres">
      <dgm:prSet presAssocID="{7347C15C-D9CA-4F12-AE9E-CFA74D832000}" presName="thinLine2b" presStyleLbl="callout" presStyleIdx="1" presStyleCnt="5" custLinFactY="-1000000" custLinFactNeighborX="860" custLinFactNeighborY="-1027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</dgm:pt>
    <dgm:pt modelId="{A302B23F-2ADD-4BB7-8A39-1551D7C4E167}" type="pres">
      <dgm:prSet presAssocID="{EC19978C-AC11-4FA2-BF36-4A330DFA6617}" presName="horz2" presStyleCnt="0"/>
      <dgm:spPr/>
    </dgm:pt>
    <dgm:pt modelId="{2DA99EFA-7BA0-40D7-A89A-6D9BE441BA58}" type="pres">
      <dgm:prSet presAssocID="{EC19978C-AC11-4FA2-BF36-4A330DFA6617}" presName="horzSpace2" presStyleCnt="0"/>
      <dgm:spPr/>
    </dgm:pt>
    <dgm:pt modelId="{768332D2-9A2F-487A-999E-67227515E759}" type="pres">
      <dgm:prSet presAssocID="{EC19978C-AC11-4FA2-BF36-4A330DFA6617}" presName="tx2" presStyleLbl="revTx" presStyleIdx="4" presStyleCnt="8" custLinFactNeighborY="-67673"/>
      <dgm:spPr/>
      <dgm:t>
        <a:bodyPr/>
        <a:lstStyle/>
        <a:p>
          <a:endParaRPr lang="pt-BR"/>
        </a:p>
      </dgm:t>
    </dgm:pt>
    <dgm:pt modelId="{032A4303-817A-4A9E-8A8B-209C839ABC68}" type="pres">
      <dgm:prSet presAssocID="{EC19978C-AC11-4FA2-BF36-4A330DFA6617}" presName="vert2" presStyleCnt="0"/>
      <dgm:spPr/>
    </dgm:pt>
    <dgm:pt modelId="{3F1FC04C-C36A-434F-B58A-73D75660E5DF}" type="pres">
      <dgm:prSet presAssocID="{FA88EFB2-722B-46C4-AC74-01258B439897}" presName="horz3" presStyleCnt="0"/>
      <dgm:spPr/>
    </dgm:pt>
    <dgm:pt modelId="{19C8D14A-3DA9-4B52-9876-5F2D1709BFDA}" type="pres">
      <dgm:prSet presAssocID="{FA88EFB2-722B-46C4-AC74-01258B439897}" presName="horzSpace3" presStyleCnt="0"/>
      <dgm:spPr/>
    </dgm:pt>
    <dgm:pt modelId="{0CA96264-8A37-404C-9853-E2FB7994479F}" type="pres">
      <dgm:prSet presAssocID="{FA88EFB2-722B-46C4-AC74-01258B439897}" presName="tx3" presStyleLbl="revTx" presStyleIdx="5" presStyleCnt="8" custLinFactY="-100000" custLinFactNeighborX="1535" custLinFactNeighborY="-103217"/>
      <dgm:spPr/>
      <dgm:t>
        <a:bodyPr/>
        <a:lstStyle/>
        <a:p>
          <a:endParaRPr lang="pt-BR"/>
        </a:p>
      </dgm:t>
    </dgm:pt>
    <dgm:pt modelId="{086E98AE-5FA7-4B8F-8371-523B40174C1F}" type="pres">
      <dgm:prSet presAssocID="{FA88EFB2-722B-46C4-AC74-01258B439897}" presName="vert3" presStyleCnt="0"/>
      <dgm:spPr/>
    </dgm:pt>
    <dgm:pt modelId="{83E311ED-7840-425E-A387-4FF436AA41AB}" type="pres">
      <dgm:prSet presAssocID="{2A9B11AB-9E2C-47B5-A948-28996E1430C6}" presName="thinLine3" presStyleLbl="callout" presStyleIdx="2" presStyleCnt="5" custLinFactY="-100000" custLinFactNeighborX="5684" custLinFactNeighborY="-163055"/>
      <dgm:spPr/>
    </dgm:pt>
    <dgm:pt modelId="{67A521D2-DF2C-40AA-A5C4-E3C61203FA8E}" type="pres">
      <dgm:prSet presAssocID="{8F30B699-3898-4DB9-BA49-2D82E0914121}" presName="horz3" presStyleCnt="0"/>
      <dgm:spPr/>
    </dgm:pt>
    <dgm:pt modelId="{6BAD5D10-C74E-4054-98AF-331CC0F7E215}" type="pres">
      <dgm:prSet presAssocID="{8F30B699-3898-4DB9-BA49-2D82E0914121}" presName="horzSpace3" presStyleCnt="0"/>
      <dgm:spPr/>
    </dgm:pt>
    <dgm:pt modelId="{EC0410D3-90C4-4924-969E-F043C4F0B594}" type="pres">
      <dgm:prSet presAssocID="{8F30B699-3898-4DB9-BA49-2D82E0914121}" presName="tx3" presStyleLbl="revTx" presStyleIdx="6" presStyleCnt="8" custLinFactY="-67302" custLinFactNeighborX="1535" custLinFactNeighborY="-100000"/>
      <dgm:spPr/>
      <dgm:t>
        <a:bodyPr/>
        <a:lstStyle/>
        <a:p>
          <a:endParaRPr lang="pt-BR"/>
        </a:p>
      </dgm:t>
    </dgm:pt>
    <dgm:pt modelId="{4CEA9783-675C-4073-BBFC-C939C7F4DC32}" type="pres">
      <dgm:prSet presAssocID="{8F30B699-3898-4DB9-BA49-2D82E0914121}" presName="vert3" presStyleCnt="0"/>
      <dgm:spPr/>
    </dgm:pt>
    <dgm:pt modelId="{1B139786-D142-4B7D-9F55-E8756F859559}" type="pres">
      <dgm:prSet presAssocID="{533B0927-EB31-4090-8DB2-55FB09715C7D}" presName="thinLine3" presStyleLbl="callout" presStyleIdx="3" presStyleCnt="5" custLinFactY="-100000" custLinFactNeighborX="5684" custLinFactNeighborY="-125114"/>
      <dgm:spPr/>
    </dgm:pt>
    <dgm:pt modelId="{6AA55B9F-0A72-4122-AAC1-060024B940E0}" type="pres">
      <dgm:prSet presAssocID="{0C2B6C2D-2574-455C-A6DC-DE931796285F}" presName="horz3" presStyleCnt="0"/>
      <dgm:spPr/>
    </dgm:pt>
    <dgm:pt modelId="{3A81C21F-6F13-4ED1-9A99-18A3727414A2}" type="pres">
      <dgm:prSet presAssocID="{0C2B6C2D-2574-455C-A6DC-DE931796285F}" presName="horzSpace3" presStyleCnt="0"/>
      <dgm:spPr/>
    </dgm:pt>
    <dgm:pt modelId="{A5D49C68-FEEC-486B-A336-606C2E9D2A12}" type="pres">
      <dgm:prSet presAssocID="{0C2B6C2D-2574-455C-A6DC-DE931796285F}" presName="tx3" presStyleLbl="revTx" presStyleIdx="7" presStyleCnt="8" custLinFactY="-31387" custLinFactNeighborX="1788" custLinFactNeighborY="-100000"/>
      <dgm:spPr/>
      <dgm:t>
        <a:bodyPr/>
        <a:lstStyle/>
        <a:p>
          <a:endParaRPr lang="pt-BR"/>
        </a:p>
      </dgm:t>
    </dgm:pt>
    <dgm:pt modelId="{9CF490EB-1E48-4647-8C0A-0C2209D5C547}" type="pres">
      <dgm:prSet presAssocID="{0C2B6C2D-2574-455C-A6DC-DE931796285F}" presName="vert3" presStyleCnt="0"/>
      <dgm:spPr/>
    </dgm:pt>
    <dgm:pt modelId="{610C8135-BE68-4B58-8D22-96832CF2CDE0}" type="pres">
      <dgm:prSet presAssocID="{EC19978C-AC11-4FA2-BF36-4A330DFA6617}" presName="thinLine2b" presStyleLbl="callout" presStyleIdx="4" presStyleCnt="5" custLinFactY="-4365463" custLinFactNeighborY="-4400000"/>
      <dgm:spPr/>
    </dgm:pt>
    <dgm:pt modelId="{18359C0C-3EE6-439E-A3E8-21E9919A21DF}" type="pres">
      <dgm:prSet presAssocID="{EC19978C-AC11-4FA2-BF36-4A330DFA6617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6FAD3923-8508-4E50-9A53-397D0488A884}" srcId="{72FC3F76-3658-4E84-83AB-6C19AD00EF7F}" destId="{EC19978C-AC11-4FA2-BF36-4A330DFA6617}" srcOrd="1" destOrd="0" parTransId="{79BF64DA-77BB-4332-97FE-E6E2EDF69BFA}" sibTransId="{50A27C05-F09A-4592-9EC9-EF6A0914E709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D6135A3-E78B-46AD-9026-51023D937152}" srcId="{EC19978C-AC11-4FA2-BF36-4A330DFA6617}" destId="{FA88EFB2-722B-46C4-AC74-01258B439897}" srcOrd="0" destOrd="0" parTransId="{D0C07807-6A4F-494B-9863-1363D81D8F97}" sibTransId="{2A9B11AB-9E2C-47B5-A948-28996E1430C6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22711BE5-292B-4F62-8D42-5E0DC1097DF7}" type="presOf" srcId="{0C2B6C2D-2574-455C-A6DC-DE931796285F}" destId="{A5D49C68-FEEC-486B-A336-606C2E9D2A12}" srcOrd="0" destOrd="0" presId="urn:microsoft.com/office/officeart/2008/layout/LinedList"/>
    <dgm:cxn modelId="{F6B1DEA8-0108-463E-A791-EDE08F6088FA}" srcId="{EC19978C-AC11-4FA2-BF36-4A330DFA6617}" destId="{8F30B699-3898-4DB9-BA49-2D82E0914121}" srcOrd="1" destOrd="0" parTransId="{6A4FE87B-071B-47B3-ACB8-BD540C633A97}" sibTransId="{533B0927-EB31-4090-8DB2-55FB09715C7D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0936D5D1-43CC-421F-8618-75A013A2418D}" type="presOf" srcId="{3492868B-6888-4714-83E1-58A6EF3450C3}" destId="{7D4F1B1A-1C4B-4168-A5A4-CB917635AA66}" srcOrd="0" destOrd="0" presId="urn:microsoft.com/office/officeart/2008/layout/LinedList"/>
    <dgm:cxn modelId="{32A42141-2F06-466F-9250-8E0E09F692D8}" srcId="{7347C15C-D9CA-4F12-AE9E-CFA74D832000}" destId="{3492868B-6888-4714-83E1-58A6EF3450C3}" srcOrd="1" destOrd="0" parTransId="{09D5EDFF-B1E9-482F-9519-54CD1007EA64}" sibTransId="{C17BAD84-D6BE-4EDC-B29F-D7993B9A5586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F81E7B61-562F-439E-BEEB-2B2C8FD6CA85}" type="presOf" srcId="{EC19978C-AC11-4FA2-BF36-4A330DFA6617}" destId="{768332D2-9A2F-487A-999E-67227515E759}" srcOrd="0" destOrd="0" presId="urn:microsoft.com/office/officeart/2008/layout/LinedList"/>
    <dgm:cxn modelId="{88276D8D-3374-4CF9-9AEF-A14A396B5D76}" type="presOf" srcId="{FA88EFB2-722B-46C4-AC74-01258B439897}" destId="{0CA96264-8A37-404C-9853-E2FB7994479F}" srcOrd="0" destOrd="0" presId="urn:microsoft.com/office/officeart/2008/layout/LinedList"/>
    <dgm:cxn modelId="{AEB282AE-5C02-4D10-842B-E266BD050A73}" srcId="{EC19978C-AC11-4FA2-BF36-4A330DFA6617}" destId="{0C2B6C2D-2574-455C-A6DC-DE931796285F}" srcOrd="2" destOrd="0" parTransId="{907460C0-4135-4D8B-9BEC-277E7C3D8EA8}" sibTransId="{BD8DD46D-9019-41E3-BA4A-C905C4071D78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275A5A79-DF62-4855-A4A1-1C6FCC1A79CD}" type="presOf" srcId="{8F30B699-3898-4DB9-BA49-2D82E0914121}" destId="{EC0410D3-90C4-4924-969E-F043C4F0B594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A3D7AC95-582C-47BA-9D15-F54ABF3807F9}" type="presParOf" srcId="{D357D772-3207-4744-AD63-FB05ADC8C304}" destId="{C87B61FD-CCD5-4F97-AAC9-63A07D699A4E}" srcOrd="1" destOrd="0" presId="urn:microsoft.com/office/officeart/2008/layout/LinedList"/>
    <dgm:cxn modelId="{E66ABA7F-7CBB-4F4A-BB55-E2E84C0D7BE9}" type="presParOf" srcId="{D357D772-3207-4744-AD63-FB05ADC8C304}" destId="{24923E92-7F11-40D3-97AC-173312EEAA1F}" srcOrd="2" destOrd="0" presId="urn:microsoft.com/office/officeart/2008/layout/LinedList"/>
    <dgm:cxn modelId="{07869C28-703A-4272-9C92-E25D2A35C89C}" type="presParOf" srcId="{24923E92-7F11-40D3-97AC-173312EEAA1F}" destId="{B88D88BD-57BE-463B-B91A-77E9ED06C9E4}" srcOrd="0" destOrd="0" presId="urn:microsoft.com/office/officeart/2008/layout/LinedList"/>
    <dgm:cxn modelId="{BC9CA9A6-9317-4860-A38C-99F2553879E5}" type="presParOf" srcId="{24923E92-7F11-40D3-97AC-173312EEAA1F}" destId="{7D4F1B1A-1C4B-4168-A5A4-CB917635AA66}" srcOrd="1" destOrd="0" presId="urn:microsoft.com/office/officeart/2008/layout/LinedList"/>
    <dgm:cxn modelId="{D3FFF60C-3028-4998-A29E-A59F6AED6300}" type="presParOf" srcId="{24923E92-7F11-40D3-97AC-173312EEAA1F}" destId="{279329AF-EFDA-4C08-B882-1304945B95DF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C47EDE91-D663-472D-9BCE-15476DD6FDBE}" type="presParOf" srcId="{44617EBF-E2DB-48B8-ACEF-1C771A8CA1DB}" destId="{A302B23F-2ADD-4BB7-8A39-1551D7C4E167}" srcOrd="4" destOrd="0" presId="urn:microsoft.com/office/officeart/2008/layout/LinedList"/>
    <dgm:cxn modelId="{A2A4AF78-F717-4CF2-8117-FF6A12367BA9}" type="presParOf" srcId="{A302B23F-2ADD-4BB7-8A39-1551D7C4E167}" destId="{2DA99EFA-7BA0-40D7-A89A-6D9BE441BA58}" srcOrd="0" destOrd="0" presId="urn:microsoft.com/office/officeart/2008/layout/LinedList"/>
    <dgm:cxn modelId="{BDCE6F65-B7AD-4BF3-ACD9-563E01A9DB30}" type="presParOf" srcId="{A302B23F-2ADD-4BB7-8A39-1551D7C4E167}" destId="{768332D2-9A2F-487A-999E-67227515E759}" srcOrd="1" destOrd="0" presId="urn:microsoft.com/office/officeart/2008/layout/LinedList"/>
    <dgm:cxn modelId="{F07FCA0F-35F4-44F9-82DF-88218F73679A}" type="presParOf" srcId="{A302B23F-2ADD-4BB7-8A39-1551D7C4E167}" destId="{032A4303-817A-4A9E-8A8B-209C839ABC68}" srcOrd="2" destOrd="0" presId="urn:microsoft.com/office/officeart/2008/layout/LinedList"/>
    <dgm:cxn modelId="{CBABA144-1170-406F-A064-9F0219DD9375}" type="presParOf" srcId="{032A4303-817A-4A9E-8A8B-209C839ABC68}" destId="{3F1FC04C-C36A-434F-B58A-73D75660E5DF}" srcOrd="0" destOrd="0" presId="urn:microsoft.com/office/officeart/2008/layout/LinedList"/>
    <dgm:cxn modelId="{2268AFB8-B5E2-4C51-88D8-C6A1C0A62236}" type="presParOf" srcId="{3F1FC04C-C36A-434F-B58A-73D75660E5DF}" destId="{19C8D14A-3DA9-4B52-9876-5F2D1709BFDA}" srcOrd="0" destOrd="0" presId="urn:microsoft.com/office/officeart/2008/layout/LinedList"/>
    <dgm:cxn modelId="{82D5541B-DB3D-4E47-8B11-8ED81E4C3C08}" type="presParOf" srcId="{3F1FC04C-C36A-434F-B58A-73D75660E5DF}" destId="{0CA96264-8A37-404C-9853-E2FB7994479F}" srcOrd="1" destOrd="0" presId="urn:microsoft.com/office/officeart/2008/layout/LinedList"/>
    <dgm:cxn modelId="{CA4EE093-1523-41D7-AE57-D5588DE90777}" type="presParOf" srcId="{3F1FC04C-C36A-434F-B58A-73D75660E5DF}" destId="{086E98AE-5FA7-4B8F-8371-523B40174C1F}" srcOrd="2" destOrd="0" presId="urn:microsoft.com/office/officeart/2008/layout/LinedList"/>
    <dgm:cxn modelId="{1348BA92-7B23-457A-A82E-E44244889889}" type="presParOf" srcId="{032A4303-817A-4A9E-8A8B-209C839ABC68}" destId="{83E311ED-7840-425E-A387-4FF436AA41AB}" srcOrd="1" destOrd="0" presId="urn:microsoft.com/office/officeart/2008/layout/LinedList"/>
    <dgm:cxn modelId="{98FFBD7A-4CF1-43A1-A4FA-87A1E8AD6BA0}" type="presParOf" srcId="{032A4303-817A-4A9E-8A8B-209C839ABC68}" destId="{67A521D2-DF2C-40AA-A5C4-E3C61203FA8E}" srcOrd="2" destOrd="0" presId="urn:microsoft.com/office/officeart/2008/layout/LinedList"/>
    <dgm:cxn modelId="{47C8DBAB-E624-409C-A034-7FB36F943372}" type="presParOf" srcId="{67A521D2-DF2C-40AA-A5C4-E3C61203FA8E}" destId="{6BAD5D10-C74E-4054-98AF-331CC0F7E215}" srcOrd="0" destOrd="0" presId="urn:microsoft.com/office/officeart/2008/layout/LinedList"/>
    <dgm:cxn modelId="{8F30B12F-7FE8-4D81-B01E-4E1F7264CC23}" type="presParOf" srcId="{67A521D2-DF2C-40AA-A5C4-E3C61203FA8E}" destId="{EC0410D3-90C4-4924-969E-F043C4F0B594}" srcOrd="1" destOrd="0" presId="urn:microsoft.com/office/officeart/2008/layout/LinedList"/>
    <dgm:cxn modelId="{FC205C3A-CADE-4670-AF72-AE5733371126}" type="presParOf" srcId="{67A521D2-DF2C-40AA-A5C4-E3C61203FA8E}" destId="{4CEA9783-675C-4073-BBFC-C939C7F4DC32}" srcOrd="2" destOrd="0" presId="urn:microsoft.com/office/officeart/2008/layout/LinedList"/>
    <dgm:cxn modelId="{C875C194-52FE-4EA5-B2E0-9E22D6B88363}" type="presParOf" srcId="{032A4303-817A-4A9E-8A8B-209C839ABC68}" destId="{1B139786-D142-4B7D-9F55-E8756F859559}" srcOrd="3" destOrd="0" presId="urn:microsoft.com/office/officeart/2008/layout/LinedList"/>
    <dgm:cxn modelId="{E151940E-7896-471E-8B81-96C63D88BADE}" type="presParOf" srcId="{032A4303-817A-4A9E-8A8B-209C839ABC68}" destId="{6AA55B9F-0A72-4122-AAC1-060024B940E0}" srcOrd="4" destOrd="0" presId="urn:microsoft.com/office/officeart/2008/layout/LinedList"/>
    <dgm:cxn modelId="{D0B913A4-DF54-4AF8-9208-B98670DD5ECD}" type="presParOf" srcId="{6AA55B9F-0A72-4122-AAC1-060024B940E0}" destId="{3A81C21F-6F13-4ED1-9A99-18A3727414A2}" srcOrd="0" destOrd="0" presId="urn:microsoft.com/office/officeart/2008/layout/LinedList"/>
    <dgm:cxn modelId="{1E43CD20-0425-435E-AAF5-1C1CE2F09DA8}" type="presParOf" srcId="{6AA55B9F-0A72-4122-AAC1-060024B940E0}" destId="{A5D49C68-FEEC-486B-A336-606C2E9D2A12}" srcOrd="1" destOrd="0" presId="urn:microsoft.com/office/officeart/2008/layout/LinedList"/>
    <dgm:cxn modelId="{F7550B11-4609-4F1F-9BC8-3E5112709518}" type="presParOf" srcId="{6AA55B9F-0A72-4122-AAC1-060024B940E0}" destId="{9CF490EB-1E48-4647-8C0A-0C2209D5C547}" srcOrd="2" destOrd="0" presId="urn:microsoft.com/office/officeart/2008/layout/LinedList"/>
    <dgm:cxn modelId="{9446C00B-9D24-4E05-B1B2-893F09793483}" type="presParOf" srcId="{44617EBF-E2DB-48B8-ACEF-1C771A8CA1DB}" destId="{610C8135-BE68-4B58-8D22-96832CF2CDE0}" srcOrd="5" destOrd="0" presId="urn:microsoft.com/office/officeart/2008/layout/LinedList"/>
    <dgm:cxn modelId="{EAB1629C-7E71-4DB6-9C86-3497ED35F213}" type="presParOf" srcId="{44617EBF-E2DB-48B8-ACEF-1C771A8CA1DB}" destId="{18359C0C-3EE6-439E-A3E8-21E9919A21D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711"/>
          <a:ext cx="8496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99388" cy="5547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3</a:t>
          </a:r>
          <a:endParaRPr lang="pt-BR" sz="3000" kern="1200" dirty="0"/>
        </a:p>
      </dsp:txBody>
      <dsp:txXfrm>
        <a:off x="0" y="0"/>
        <a:ext cx="1699388" cy="5547575"/>
      </dsp:txXfrm>
    </dsp:sp>
    <dsp:sp modelId="{AA3704B8-8D27-4A03-8755-5D35C2C1D3BF}">
      <dsp:nvSpPr>
        <dsp:cNvPr id="0" name=""/>
        <dsp:cNvSpPr/>
      </dsp:nvSpPr>
      <dsp:spPr>
        <a:xfrm>
          <a:off x="1800196" y="92916"/>
          <a:ext cx="3271323" cy="25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Conhecimento de abordagens para atrair novos </a:t>
          </a:r>
          <a:r>
            <a:rPr lang="pt-BR" sz="2000" kern="1200" dirty="0" err="1">
              <a:solidFill>
                <a:schemeClr val="tx2"/>
              </a:solidFill>
            </a:rPr>
            <a:t>investimen-tos</a:t>
          </a:r>
          <a:r>
            <a:rPr lang="pt-BR" sz="2000" kern="1200" dirty="0">
              <a:solidFill>
                <a:schemeClr val="tx2"/>
              </a:solidFill>
            </a:rPr>
            <a:t> para a cidade em RRD</a:t>
          </a:r>
        </a:p>
      </dsp:txBody>
      <dsp:txXfrm>
        <a:off x="1800196" y="92916"/>
        <a:ext cx="3271323" cy="2578755"/>
      </dsp:txXfrm>
    </dsp:sp>
    <dsp:sp modelId="{E95947D0-2564-4472-9780-37E9BA85DECD}">
      <dsp:nvSpPr>
        <dsp:cNvPr id="0" name=""/>
        <dsp:cNvSpPr/>
      </dsp:nvSpPr>
      <dsp:spPr>
        <a:xfrm>
          <a:off x="5225619" y="20917"/>
          <a:ext cx="3271323" cy="25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Consciência e conhecimento de todos os métodos possíveis de financiamento e fundos, conforme necessário. </a:t>
          </a:r>
        </a:p>
      </dsp:txBody>
      <dsp:txXfrm>
        <a:off x="5225619" y="20917"/>
        <a:ext cx="3271323" cy="2578755"/>
      </dsp:txXfrm>
    </dsp:sp>
    <dsp:sp modelId="{1AA2DA55-6F47-45F9-A63D-F62A7F9916F5}">
      <dsp:nvSpPr>
        <dsp:cNvPr id="0" name=""/>
        <dsp:cNvSpPr/>
      </dsp:nvSpPr>
      <dsp:spPr>
        <a:xfrm>
          <a:off x="1699388" y="0"/>
          <a:ext cx="6797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DF447-6879-4269-A388-4B8D249FD7DA}">
      <dsp:nvSpPr>
        <dsp:cNvPr id="0" name=""/>
        <dsp:cNvSpPr/>
      </dsp:nvSpPr>
      <dsp:spPr>
        <a:xfrm>
          <a:off x="1800196" y="1173028"/>
          <a:ext cx="3271323" cy="102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Orçamentos de resiliência dentro do plano financeiro da cidade, incluindo fundos de contingência.</a:t>
          </a:r>
        </a:p>
      </dsp:txBody>
      <dsp:txXfrm>
        <a:off x="1800196" y="1173028"/>
        <a:ext cx="3271323" cy="1021651"/>
      </dsp:txXfrm>
    </dsp:sp>
    <dsp:sp modelId="{8A329F9A-F6AC-4DF6-BF43-F380E4746206}">
      <dsp:nvSpPr>
        <dsp:cNvPr id="0" name=""/>
        <dsp:cNvSpPr/>
      </dsp:nvSpPr>
      <dsp:spPr>
        <a:xfrm>
          <a:off x="5225619" y="1173037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Adequação do planejamento financeiro para todas as ações necessárias para a resiliência aos desastres.</a:t>
          </a:r>
        </a:p>
      </dsp:txBody>
      <dsp:txXfrm>
        <a:off x="5225619" y="1173037"/>
        <a:ext cx="3271323" cy="515625"/>
      </dsp:txXfrm>
    </dsp:sp>
    <dsp:sp modelId="{929F3228-667B-4855-A8A8-4177867D8050}">
      <dsp:nvSpPr>
        <dsp:cNvPr id="0" name=""/>
        <dsp:cNvSpPr/>
      </dsp:nvSpPr>
      <dsp:spPr>
        <a:xfrm>
          <a:off x="5225616" y="2325162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AC4CD-53E4-4D16-98E6-F60C9655219D}">
      <dsp:nvSpPr>
        <dsp:cNvPr id="0" name=""/>
        <dsp:cNvSpPr/>
      </dsp:nvSpPr>
      <dsp:spPr>
        <a:xfrm>
          <a:off x="5225619" y="2339547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Financiamento de capital para engenharia de longo prazo e outros trabalhos que abordam cenários e ativos críticos identificados nos passos 2 e 8.</a:t>
          </a:r>
        </a:p>
      </dsp:txBody>
      <dsp:txXfrm>
        <a:off x="5225619" y="2339547"/>
        <a:ext cx="3271323" cy="515625"/>
      </dsp:txXfrm>
    </dsp:sp>
    <dsp:sp modelId="{DE6B3C1F-7819-4609-845C-0B49E9633D21}">
      <dsp:nvSpPr>
        <dsp:cNvPr id="0" name=""/>
        <dsp:cNvSpPr/>
      </dsp:nvSpPr>
      <dsp:spPr>
        <a:xfrm>
          <a:off x="5225616" y="3693315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0CBE-9C9F-4B21-9489-727EB9BDE997}">
      <dsp:nvSpPr>
        <dsp:cNvPr id="0" name=""/>
        <dsp:cNvSpPr/>
      </dsp:nvSpPr>
      <dsp:spPr>
        <a:xfrm>
          <a:off x="5225619" y="3722768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Financiamento operacional para atender a todos os custos operacionais das atividades de resiliência aos desastres.</a:t>
          </a:r>
        </a:p>
      </dsp:txBody>
      <dsp:txXfrm>
        <a:off x="5225619" y="3722768"/>
        <a:ext cx="3271323" cy="515625"/>
      </dsp:txXfrm>
    </dsp:sp>
    <dsp:sp modelId="{6C14BC8A-04EB-4696-A1F8-6848BEBBD695}">
      <dsp:nvSpPr>
        <dsp:cNvPr id="0" name=""/>
        <dsp:cNvSpPr/>
      </dsp:nvSpPr>
      <dsp:spPr>
        <a:xfrm>
          <a:off x="5225616" y="0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BE74-09A1-4871-8CF3-4AD712C5C2DE}">
      <dsp:nvSpPr>
        <dsp:cNvPr id="0" name=""/>
        <dsp:cNvSpPr/>
      </dsp:nvSpPr>
      <dsp:spPr>
        <a:xfrm>
          <a:off x="5225619" y="4833873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Fundo(s) de contingência para recuperação pós-desastre.</a:t>
          </a:r>
        </a:p>
      </dsp:txBody>
      <dsp:txXfrm>
        <a:off x="5225619" y="4833873"/>
        <a:ext cx="3271323" cy="515625"/>
      </dsp:txXfrm>
    </dsp:sp>
    <dsp:sp modelId="{AA1651F6-94CD-477E-B21A-97DE17358B1F}">
      <dsp:nvSpPr>
        <dsp:cNvPr id="0" name=""/>
        <dsp:cNvSpPr/>
      </dsp:nvSpPr>
      <dsp:spPr>
        <a:xfrm>
          <a:off x="5225616" y="4845444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840D2-FB36-4911-838B-1FB7DE1D6147}">
      <dsp:nvSpPr>
        <dsp:cNvPr id="0" name=""/>
        <dsp:cNvSpPr/>
      </dsp:nvSpPr>
      <dsp:spPr>
        <a:xfrm>
          <a:off x="5225619" y="4901843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5225619" y="4901843"/>
        <a:ext cx="3271323" cy="515625"/>
      </dsp:txXfrm>
    </dsp:sp>
    <dsp:sp modelId="{F17DFE61-BAE5-463A-9EA4-93AC22776347}">
      <dsp:nvSpPr>
        <dsp:cNvPr id="0" name=""/>
        <dsp:cNvSpPr/>
      </dsp:nvSpPr>
      <dsp:spPr>
        <a:xfrm>
          <a:off x="1699388" y="1172406"/>
          <a:ext cx="6797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5352"/>
          <a:ext cx="1716378" cy="547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3</a:t>
          </a:r>
          <a:endParaRPr lang="pt-BR" sz="3000" kern="1200" dirty="0"/>
        </a:p>
      </dsp:txBody>
      <dsp:txXfrm>
        <a:off x="0" y="5352"/>
        <a:ext cx="1716378" cy="5476088"/>
      </dsp:txXfrm>
    </dsp:sp>
    <dsp:sp modelId="{AA3704B8-8D27-4A03-8755-5D35C2C1D3BF}">
      <dsp:nvSpPr>
        <dsp:cNvPr id="0" name=""/>
        <dsp:cNvSpPr/>
      </dsp:nvSpPr>
      <dsp:spPr>
        <a:xfrm>
          <a:off x="1845106" y="48750"/>
          <a:ext cx="3357388" cy="254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Seguro</a:t>
          </a:r>
        </a:p>
      </dsp:txBody>
      <dsp:txXfrm>
        <a:off x="1845106" y="48750"/>
        <a:ext cx="3357388" cy="2545525"/>
      </dsp:txXfrm>
    </dsp:sp>
    <dsp:sp modelId="{E95947D0-2564-4472-9780-37E9BA85DECD}">
      <dsp:nvSpPr>
        <dsp:cNvPr id="0" name=""/>
        <dsp:cNvSpPr/>
      </dsp:nvSpPr>
      <dsp:spPr>
        <a:xfrm>
          <a:off x="5328579" y="48750"/>
          <a:ext cx="3304028" cy="127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Cobertura de seguro doméstico.</a:t>
          </a:r>
        </a:p>
      </dsp:txBody>
      <dsp:txXfrm>
        <a:off x="5328579" y="48750"/>
        <a:ext cx="3304028" cy="1272762"/>
      </dsp:txXfrm>
    </dsp:sp>
    <dsp:sp modelId="{C87B61FD-CCD5-4F97-AAC9-63A07D699A4E}">
      <dsp:nvSpPr>
        <dsp:cNvPr id="0" name=""/>
        <dsp:cNvSpPr/>
      </dsp:nvSpPr>
      <dsp:spPr>
        <a:xfrm>
          <a:off x="5328576" y="480789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1B1A-1C4B-4168-A5A4-CB917635AA66}">
      <dsp:nvSpPr>
        <dsp:cNvPr id="0" name=""/>
        <dsp:cNvSpPr/>
      </dsp:nvSpPr>
      <dsp:spPr>
        <a:xfrm>
          <a:off x="5336931" y="599449"/>
          <a:ext cx="3304028" cy="127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467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80" kern="1200" dirty="0"/>
            <a:t>Cobertura de seguro não </a:t>
          </a:r>
          <a:r>
            <a:rPr lang="pt-BR" sz="1680" kern="1200" dirty="0" smtClean="0"/>
            <a:t>doméstico.</a:t>
          </a:r>
          <a:endParaRPr lang="pt-BR" sz="1680" kern="1200" dirty="0"/>
        </a:p>
      </dsp:txBody>
      <dsp:txXfrm>
        <a:off x="5336931" y="599449"/>
        <a:ext cx="3304028" cy="1272762"/>
      </dsp:txXfrm>
    </dsp:sp>
    <dsp:sp modelId="{1AA2DA55-6F47-45F9-A63D-F62A7F9916F5}">
      <dsp:nvSpPr>
        <dsp:cNvPr id="0" name=""/>
        <dsp:cNvSpPr/>
      </dsp:nvSpPr>
      <dsp:spPr>
        <a:xfrm>
          <a:off x="1775421" y="1008112"/>
          <a:ext cx="686551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332D2-9A2F-487A-999E-67227515E759}">
      <dsp:nvSpPr>
        <dsp:cNvPr id="0" name=""/>
        <dsp:cNvSpPr/>
      </dsp:nvSpPr>
      <dsp:spPr>
        <a:xfrm>
          <a:off x="1845106" y="1080120"/>
          <a:ext cx="3304028" cy="254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Incentivos e financiamento para empresas, organizações comunitárias e cidadãos. </a:t>
          </a:r>
        </a:p>
      </dsp:txBody>
      <dsp:txXfrm>
        <a:off x="1845106" y="1080120"/>
        <a:ext cx="3304028" cy="2545525"/>
      </dsp:txXfrm>
    </dsp:sp>
    <dsp:sp modelId="{0CA96264-8A37-404C-9853-E2FB7994479F}">
      <dsp:nvSpPr>
        <dsp:cNvPr id="0" name=""/>
        <dsp:cNvSpPr/>
      </dsp:nvSpPr>
      <dsp:spPr>
        <a:xfrm>
          <a:off x="5328579" y="1080124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às organizações empresariais para melhorar a resiliência dos desastres - planos de desastres, instalações etc.</a:t>
          </a:r>
        </a:p>
      </dsp:txBody>
      <dsp:txXfrm>
        <a:off x="5328579" y="1080124"/>
        <a:ext cx="3304028" cy="847679"/>
      </dsp:txXfrm>
    </dsp:sp>
    <dsp:sp modelId="{83E311ED-7840-425E-A387-4FF436AA41AB}">
      <dsp:nvSpPr>
        <dsp:cNvPr id="0" name=""/>
        <dsp:cNvSpPr/>
      </dsp:nvSpPr>
      <dsp:spPr>
        <a:xfrm>
          <a:off x="5336931" y="2232249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410D3-90C4-4924-969E-F043C4F0B594}">
      <dsp:nvSpPr>
        <dsp:cNvPr id="0" name=""/>
        <dsp:cNvSpPr/>
      </dsp:nvSpPr>
      <dsp:spPr>
        <a:xfrm>
          <a:off x="5328579" y="2232248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a organizações sem fins lucrativos para melhorar a resiliência de desastres - planos de desastres, instalações etc.</a:t>
          </a:r>
        </a:p>
      </dsp:txBody>
      <dsp:txXfrm>
        <a:off x="5328579" y="2232248"/>
        <a:ext cx="3304028" cy="847679"/>
      </dsp:txXfrm>
    </dsp:sp>
    <dsp:sp modelId="{1B139786-D142-4B7D-9F55-E8756F859559}">
      <dsp:nvSpPr>
        <dsp:cNvPr id="0" name=""/>
        <dsp:cNvSpPr/>
      </dsp:nvSpPr>
      <dsp:spPr>
        <a:xfrm>
          <a:off x="5336931" y="3401547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49C68-FEEC-486B-A336-606C2E9D2A12}">
      <dsp:nvSpPr>
        <dsp:cNvPr id="0" name=""/>
        <dsp:cNvSpPr/>
      </dsp:nvSpPr>
      <dsp:spPr>
        <a:xfrm>
          <a:off x="5336931" y="3384372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aos proprietários para melhorar a resiliência dos desastres - planos de desastres, instalações etc.</a:t>
          </a:r>
        </a:p>
      </dsp:txBody>
      <dsp:txXfrm>
        <a:off x="5336931" y="3384372"/>
        <a:ext cx="3304028" cy="847679"/>
      </dsp:txXfrm>
    </dsp:sp>
    <dsp:sp modelId="{610C8135-BE68-4B58-8D22-96832CF2CDE0}">
      <dsp:nvSpPr>
        <dsp:cNvPr id="0" name=""/>
        <dsp:cNvSpPr/>
      </dsp:nvSpPr>
      <dsp:spPr>
        <a:xfrm>
          <a:off x="1716378" y="0"/>
          <a:ext cx="6865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3: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Fortalecer a capacidade financeira para a resiliência</a:t>
            </a:r>
          </a:p>
        </p:txBody>
      </p:sp>
      <p:grpSp>
        <p:nvGrpSpPr>
          <p:cNvPr id="15" name="Grupo 23">
            <a:extLst>
              <a:ext uri="{FF2B5EF4-FFF2-40B4-BE49-F238E27FC236}">
                <a16:creationId xmlns:a16="http://schemas.microsoft.com/office/drawing/2014/main" id="{698D5BF6-7892-492F-BF3C-FC49B7D4C9A0}"/>
              </a:ext>
            </a:extLst>
          </p:cNvPr>
          <p:cNvGrpSpPr/>
          <p:nvPr/>
        </p:nvGrpSpPr>
        <p:grpSpPr>
          <a:xfrm>
            <a:off x="2051027" y="2532360"/>
            <a:ext cx="7113984" cy="4353024"/>
            <a:chOff x="2036219" y="2626387"/>
            <a:chExt cx="7113984" cy="435302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6686601-65F8-4A5C-BDCE-946690E7AF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36912" y="2653771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CB800A7-EDA3-4FF2-9118-516710BD5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36219" y="2626387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9931139A-6ADB-4ABB-A663-DCCD6A0CE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8" t="66860" r="47694" b="25019"/>
          <a:stretch/>
        </p:blipFill>
        <p:spPr bwMode="auto">
          <a:xfrm>
            <a:off x="2627784" y="4271129"/>
            <a:ext cx="1152128" cy="9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8"/>
            <a:ext cx="1525257" cy="5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57558"/>
              <a:ext cx="5256584" cy="350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28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3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3 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9295" y="1907540"/>
            <a:ext cx="36966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4322" y="2895540"/>
            <a:ext cx="8555355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 Atribua um orçamento para a redução de riscos de desastres e forneça incentivos para proprietários em áreas de risco, famílias de baixa renda, comunidades, empresas e setor público para investir na redução dos riscos que enfrentam</a:t>
            </a:r>
            <a:r>
              <a:rPr lang="pt-BR" sz="2000" dirty="0" smtClean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5616" y="1412776"/>
            <a:ext cx="71511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3: Fortalecer a capacidade financeira 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para </a:t>
            </a:r>
            <a:r>
              <a:rPr lang="pt-BR" sz="2400" b="1" dirty="0">
                <a:solidFill>
                  <a:schemeClr val="tx2"/>
                </a:solidFill>
              </a:rPr>
              <a:t>a resiliência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05050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832102"/>
              </p:ext>
            </p:extLst>
          </p:nvPr>
        </p:nvGraphicFramePr>
        <p:xfrm>
          <a:off x="251520" y="1247852"/>
          <a:ext cx="8496943" cy="555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72092"/>
              </p:ext>
            </p:extLst>
          </p:nvPr>
        </p:nvGraphicFramePr>
        <p:xfrm>
          <a:off x="251520" y="1268760"/>
          <a:ext cx="8640960" cy="548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967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Grupo temático  de gestão regional de riscos urbanos </a:t>
            </a:r>
            <a:r>
              <a:rPr lang="pt-BR" dirty="0" smtClean="0"/>
              <a:t>no </a:t>
            </a:r>
            <a:r>
              <a:rPr lang="pt-BR" dirty="0"/>
              <a:t>grande ABC (SP)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Fundo Central Americano para a Promoção da Gestão do Risco de Desastres (FOCEGIR)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34198" r="27063" b="29687"/>
          <a:stretch/>
        </p:blipFill>
        <p:spPr bwMode="auto">
          <a:xfrm>
            <a:off x="814253" y="1763672"/>
            <a:ext cx="306279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1742937" cy="2255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1201546"/>
            <a:ext cx="395902" cy="36933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3882129"/>
            <a:ext cx="395902" cy="36933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338</Words>
  <Application>Microsoft Office PowerPoint</Application>
  <PresentationFormat>Apresentação na tela (4:3)</PresentationFormat>
  <Paragraphs>44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101</cp:revision>
  <dcterms:created xsi:type="dcterms:W3CDTF">2017-07-20T13:22:35Z</dcterms:created>
  <dcterms:modified xsi:type="dcterms:W3CDTF">2018-03-22T17:40:29Z</dcterms:modified>
</cp:coreProperties>
</file>