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2" r:id="rId2"/>
    <p:sldId id="271" r:id="rId3"/>
    <p:sldId id="293" r:id="rId4"/>
    <p:sldId id="280" r:id="rId5"/>
    <p:sldId id="294" r:id="rId6"/>
    <p:sldId id="295" r:id="rId7"/>
    <p:sldId id="298" r:id="rId8"/>
    <p:sldId id="299" r:id="rId9"/>
    <p:sldId id="296" r:id="rId10"/>
    <p:sldId id="302" r:id="rId11"/>
    <p:sldId id="300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267"/>
    <a:srgbClr val="3C1A56"/>
    <a:srgbClr val="B5B117"/>
    <a:srgbClr val="DAD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8" autoAdjust="0"/>
    <p:restoredTop sz="94708" autoAdjust="0"/>
  </p:normalViewPr>
  <p:slideViewPr>
    <p:cSldViewPr>
      <p:cViewPr varScale="1">
        <p:scale>
          <a:sx n="99" d="100"/>
          <a:sy n="99" d="100"/>
        </p:scale>
        <p:origin x="1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C95F3-D7BC-423A-A2C4-C97CA752F537}" type="doc">
      <dgm:prSet loTypeId="urn:microsoft.com/office/officeart/2005/8/layout/cycle6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003039DC-AE5B-402F-844D-F88411F84D90}">
      <dgm:prSet phldrT="[Texto]" custT="1"/>
      <dgm:spPr/>
      <dgm:t>
        <a:bodyPr/>
        <a:lstStyle/>
        <a:p>
          <a:r>
            <a:rPr lang="pt-BR" sz="1400" dirty="0" smtClean="0"/>
            <a:t>Proteção e Defesa Civil</a:t>
          </a:r>
          <a:endParaRPr lang="pt-BR" sz="1400" dirty="0"/>
        </a:p>
      </dgm:t>
    </dgm:pt>
    <dgm:pt modelId="{20C5F09F-AA3D-4CD0-805E-786A1D0A7E33}" type="parTrans" cxnId="{9D7F5629-893C-4864-85D8-9F3A4C44B154}">
      <dgm:prSet/>
      <dgm:spPr/>
      <dgm:t>
        <a:bodyPr/>
        <a:lstStyle/>
        <a:p>
          <a:endParaRPr lang="pt-BR"/>
        </a:p>
      </dgm:t>
    </dgm:pt>
    <dgm:pt modelId="{9A5ED478-D491-40DE-B887-F8B0B0A11159}" type="sibTrans" cxnId="{9D7F5629-893C-4864-85D8-9F3A4C44B154}">
      <dgm:prSet/>
      <dgm:spPr/>
      <dgm:t>
        <a:bodyPr/>
        <a:lstStyle/>
        <a:p>
          <a:endParaRPr lang="pt-BR" sz="1400"/>
        </a:p>
      </dgm:t>
    </dgm:pt>
    <dgm:pt modelId="{5A3D1297-3167-4C07-B420-BEC46D013841}">
      <dgm:prSet custT="1"/>
      <dgm:spPr/>
      <dgm:t>
        <a:bodyPr/>
        <a:lstStyle/>
        <a:p>
          <a:r>
            <a:rPr lang="pt-BR" sz="1400" dirty="0" smtClean="0"/>
            <a:t>Saúde</a:t>
          </a:r>
        </a:p>
      </dgm:t>
    </dgm:pt>
    <dgm:pt modelId="{131D0B82-3108-4E93-A442-CDA6BF2D2FBE}" type="parTrans" cxnId="{3310F985-1AF5-4EF7-9B0C-D6E5C4963450}">
      <dgm:prSet/>
      <dgm:spPr/>
      <dgm:t>
        <a:bodyPr/>
        <a:lstStyle/>
        <a:p>
          <a:endParaRPr lang="pt-BR"/>
        </a:p>
      </dgm:t>
    </dgm:pt>
    <dgm:pt modelId="{C22899A5-9E98-4C98-9A69-DA1AA0C5E589}" type="sibTrans" cxnId="{3310F985-1AF5-4EF7-9B0C-D6E5C4963450}">
      <dgm:prSet/>
      <dgm:spPr/>
      <dgm:t>
        <a:bodyPr/>
        <a:lstStyle/>
        <a:p>
          <a:endParaRPr lang="pt-BR" sz="1400"/>
        </a:p>
      </dgm:t>
    </dgm:pt>
    <dgm:pt modelId="{58DD0140-49FB-4E7D-8025-1D28F4ECD031}">
      <dgm:prSet custT="1"/>
      <dgm:spPr/>
      <dgm:t>
        <a:bodyPr/>
        <a:lstStyle/>
        <a:p>
          <a:r>
            <a:rPr lang="pt-BR" sz="1400" dirty="0" smtClean="0"/>
            <a:t>Habitação</a:t>
          </a:r>
        </a:p>
      </dgm:t>
    </dgm:pt>
    <dgm:pt modelId="{EB3DEEA8-0A54-48FB-AD38-42B37386B29C}" type="parTrans" cxnId="{C90F4FB6-DECA-4B90-BA93-22323049E6D6}">
      <dgm:prSet/>
      <dgm:spPr/>
      <dgm:t>
        <a:bodyPr/>
        <a:lstStyle/>
        <a:p>
          <a:endParaRPr lang="pt-BR"/>
        </a:p>
      </dgm:t>
    </dgm:pt>
    <dgm:pt modelId="{5C850F90-D8C7-4C4E-A981-0B1DC2C92766}" type="sibTrans" cxnId="{C90F4FB6-DECA-4B90-BA93-22323049E6D6}">
      <dgm:prSet/>
      <dgm:spPr/>
      <dgm:t>
        <a:bodyPr/>
        <a:lstStyle/>
        <a:p>
          <a:endParaRPr lang="pt-BR" sz="1400"/>
        </a:p>
      </dgm:t>
    </dgm:pt>
    <dgm:pt modelId="{13167EF5-F061-44EA-9732-B545579CEC07}">
      <dgm:prSet custT="1"/>
      <dgm:spPr/>
      <dgm:t>
        <a:bodyPr/>
        <a:lstStyle/>
        <a:p>
          <a:r>
            <a:rPr lang="pt-BR" sz="1400" dirty="0" smtClean="0"/>
            <a:t>Meio Ambiente</a:t>
          </a:r>
        </a:p>
      </dgm:t>
    </dgm:pt>
    <dgm:pt modelId="{31ECDFD0-B72D-43F7-9AC4-D102C3329DBE}" type="parTrans" cxnId="{01C6325B-E469-436D-979D-B41F69E5106C}">
      <dgm:prSet/>
      <dgm:spPr/>
      <dgm:t>
        <a:bodyPr/>
        <a:lstStyle/>
        <a:p>
          <a:endParaRPr lang="pt-BR"/>
        </a:p>
      </dgm:t>
    </dgm:pt>
    <dgm:pt modelId="{406AE60B-B3E0-4310-902D-73DC1915FC03}" type="sibTrans" cxnId="{01C6325B-E469-436D-979D-B41F69E5106C}">
      <dgm:prSet/>
      <dgm:spPr/>
      <dgm:t>
        <a:bodyPr/>
        <a:lstStyle/>
        <a:p>
          <a:endParaRPr lang="pt-BR" sz="1400"/>
        </a:p>
      </dgm:t>
    </dgm:pt>
    <dgm:pt modelId="{6B858532-B457-48A5-963D-8F03F018BEE8}">
      <dgm:prSet custT="1"/>
      <dgm:spPr/>
      <dgm:t>
        <a:bodyPr/>
        <a:lstStyle/>
        <a:p>
          <a:r>
            <a:rPr lang="pt-BR" sz="1400" dirty="0" smtClean="0"/>
            <a:t>Assistência  Social</a:t>
          </a:r>
        </a:p>
      </dgm:t>
    </dgm:pt>
    <dgm:pt modelId="{1CD9CA17-BF86-429D-BC3D-71B983D3E6E4}" type="parTrans" cxnId="{633EAF47-0B71-4B5D-A8BF-B23B534D55AC}">
      <dgm:prSet/>
      <dgm:spPr/>
      <dgm:t>
        <a:bodyPr/>
        <a:lstStyle/>
        <a:p>
          <a:endParaRPr lang="pt-BR"/>
        </a:p>
      </dgm:t>
    </dgm:pt>
    <dgm:pt modelId="{13BB59DA-C8D1-4013-88F9-703D265A4947}" type="sibTrans" cxnId="{633EAF47-0B71-4B5D-A8BF-B23B534D55AC}">
      <dgm:prSet/>
      <dgm:spPr/>
      <dgm:t>
        <a:bodyPr/>
        <a:lstStyle/>
        <a:p>
          <a:endParaRPr lang="pt-BR" sz="1400"/>
        </a:p>
      </dgm:t>
    </dgm:pt>
    <dgm:pt modelId="{2B7A5D09-6A91-4F46-A9DD-1EBBEC563EB2}">
      <dgm:prSet custT="1"/>
      <dgm:spPr/>
      <dgm:t>
        <a:bodyPr/>
        <a:lstStyle/>
        <a:p>
          <a:r>
            <a:rPr lang="pt-BR" sz="1400" dirty="0" smtClean="0"/>
            <a:t>Finanças e Administração</a:t>
          </a:r>
        </a:p>
      </dgm:t>
    </dgm:pt>
    <dgm:pt modelId="{E9AB6F61-C33B-4017-AF3A-DE824A2AB95E}" type="parTrans" cxnId="{A74C2A55-A9AF-4F99-BE44-E85319503BF0}">
      <dgm:prSet/>
      <dgm:spPr/>
      <dgm:t>
        <a:bodyPr/>
        <a:lstStyle/>
        <a:p>
          <a:endParaRPr lang="pt-BR"/>
        </a:p>
      </dgm:t>
    </dgm:pt>
    <dgm:pt modelId="{166E8FA8-90FC-4A75-825A-25CA742CCB00}" type="sibTrans" cxnId="{A74C2A55-A9AF-4F99-BE44-E85319503BF0}">
      <dgm:prSet/>
      <dgm:spPr/>
      <dgm:t>
        <a:bodyPr/>
        <a:lstStyle/>
        <a:p>
          <a:endParaRPr lang="pt-BR" sz="1400"/>
        </a:p>
      </dgm:t>
    </dgm:pt>
    <dgm:pt modelId="{F5D1B686-E8DC-4E2A-B53B-11DC8BD601D5}">
      <dgm:prSet custT="1"/>
      <dgm:spPr/>
      <dgm:t>
        <a:bodyPr/>
        <a:lstStyle/>
        <a:p>
          <a:r>
            <a:rPr lang="pt-BR" sz="1400" dirty="0" smtClean="0"/>
            <a:t>Urbanismo</a:t>
          </a:r>
        </a:p>
      </dgm:t>
    </dgm:pt>
    <dgm:pt modelId="{5432744C-E723-4135-BF36-06586817DCF2}" type="parTrans" cxnId="{FFF3A71A-738B-46CF-867D-1AA68C9D1A05}">
      <dgm:prSet/>
      <dgm:spPr/>
      <dgm:t>
        <a:bodyPr/>
        <a:lstStyle/>
        <a:p>
          <a:endParaRPr lang="pt-BR"/>
        </a:p>
      </dgm:t>
    </dgm:pt>
    <dgm:pt modelId="{EC274AF4-DC09-4184-8F06-53B8BDB6DDBF}" type="sibTrans" cxnId="{FFF3A71A-738B-46CF-867D-1AA68C9D1A05}">
      <dgm:prSet/>
      <dgm:spPr/>
      <dgm:t>
        <a:bodyPr/>
        <a:lstStyle/>
        <a:p>
          <a:endParaRPr lang="pt-BR" sz="1400"/>
        </a:p>
      </dgm:t>
    </dgm:pt>
    <dgm:pt modelId="{6EDE705B-A960-41A0-9009-D23C08BA618E}">
      <dgm:prSet custT="1"/>
      <dgm:spPr/>
      <dgm:t>
        <a:bodyPr/>
        <a:lstStyle/>
        <a:p>
          <a:r>
            <a:rPr lang="pt-BR" sz="1400" dirty="0" smtClean="0"/>
            <a:t>Educação</a:t>
          </a:r>
          <a:endParaRPr lang="pt-BR" sz="1400" dirty="0"/>
        </a:p>
      </dgm:t>
    </dgm:pt>
    <dgm:pt modelId="{B466B0AE-D6F2-4AEB-98B9-5E110860F2BA}" type="parTrans" cxnId="{451D62B5-16EC-4D6C-8CC1-61D5AC7C9E29}">
      <dgm:prSet/>
      <dgm:spPr/>
      <dgm:t>
        <a:bodyPr/>
        <a:lstStyle/>
        <a:p>
          <a:endParaRPr lang="pt-BR"/>
        </a:p>
      </dgm:t>
    </dgm:pt>
    <dgm:pt modelId="{BD82A9BB-A1AE-4B95-8294-7B37E8A89D3E}" type="sibTrans" cxnId="{451D62B5-16EC-4D6C-8CC1-61D5AC7C9E29}">
      <dgm:prSet/>
      <dgm:spPr/>
      <dgm:t>
        <a:bodyPr/>
        <a:lstStyle/>
        <a:p>
          <a:endParaRPr lang="pt-BR" sz="1400"/>
        </a:p>
      </dgm:t>
    </dgm:pt>
    <dgm:pt modelId="{6B8E0121-8660-488E-B43C-C9B04987A917}" type="pres">
      <dgm:prSet presAssocID="{39AC95F3-D7BC-423A-A2C4-C97CA752F5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898520-662D-41B0-BC56-18E059057639}" type="pres">
      <dgm:prSet presAssocID="{003039DC-AE5B-402F-844D-F88411F84D90}" presName="node" presStyleLbl="node1" presStyleIdx="0" presStyleCnt="8" custScaleX="1319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1E6351-5D9E-4318-939A-BC789E5AA739}" type="pres">
      <dgm:prSet presAssocID="{003039DC-AE5B-402F-844D-F88411F84D90}" presName="spNode" presStyleCnt="0"/>
      <dgm:spPr/>
    </dgm:pt>
    <dgm:pt modelId="{8B7A9553-7ADE-47FE-A319-78CE1DB2163A}" type="pres">
      <dgm:prSet presAssocID="{9A5ED478-D491-40DE-B887-F8B0B0A11159}" presName="sibTrans" presStyleLbl="sibTrans1D1" presStyleIdx="0" presStyleCnt="8" custScaleX="1982537"/>
      <dgm:spPr/>
      <dgm:t>
        <a:bodyPr/>
        <a:lstStyle/>
        <a:p>
          <a:endParaRPr lang="pt-BR"/>
        </a:p>
      </dgm:t>
    </dgm:pt>
    <dgm:pt modelId="{EFB07C75-B1C1-4BBC-99B1-D66CADB7668E}" type="pres">
      <dgm:prSet presAssocID="{5A3D1297-3167-4C07-B420-BEC46D013841}" presName="node" presStyleLbl="node1" presStyleIdx="1" presStyleCnt="8" custScaleX="131955" custRadScaleRad="107844" custRadScaleInc="422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53BADF-CC26-48F9-82BA-C7CE2439278D}" type="pres">
      <dgm:prSet presAssocID="{5A3D1297-3167-4C07-B420-BEC46D013841}" presName="spNode" presStyleCnt="0"/>
      <dgm:spPr/>
    </dgm:pt>
    <dgm:pt modelId="{3BAD4B33-A205-49F9-BF59-F075F2EFCB99}" type="pres">
      <dgm:prSet presAssocID="{C22899A5-9E98-4C98-9A69-DA1AA0C5E589}" presName="sibTrans" presStyleLbl="sibTrans1D1" presStyleIdx="1" presStyleCnt="8" custScaleX="1982537"/>
      <dgm:spPr/>
      <dgm:t>
        <a:bodyPr/>
        <a:lstStyle/>
        <a:p>
          <a:endParaRPr lang="pt-BR"/>
        </a:p>
      </dgm:t>
    </dgm:pt>
    <dgm:pt modelId="{B9158A3F-1AE0-4A34-9C21-E67E576FDC1D}" type="pres">
      <dgm:prSet presAssocID="{58DD0140-49FB-4E7D-8025-1D28F4ECD031}" presName="node" presStyleLbl="node1" presStyleIdx="2" presStyleCnt="8" custScaleX="131955" custRadScaleRad="106294" custRadScaleInc="-283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9AEF50-7B47-4235-88AB-37694F193E7F}" type="pres">
      <dgm:prSet presAssocID="{58DD0140-49FB-4E7D-8025-1D28F4ECD031}" presName="spNode" presStyleCnt="0"/>
      <dgm:spPr/>
    </dgm:pt>
    <dgm:pt modelId="{DEB03B82-FA2A-44C3-9D00-4D1A2DA43A87}" type="pres">
      <dgm:prSet presAssocID="{5C850F90-D8C7-4C4E-A981-0B1DC2C92766}" presName="sibTrans" presStyleLbl="sibTrans1D1" presStyleIdx="2" presStyleCnt="8" custScaleX="1982537"/>
      <dgm:spPr/>
      <dgm:t>
        <a:bodyPr/>
        <a:lstStyle/>
        <a:p>
          <a:endParaRPr lang="pt-BR"/>
        </a:p>
      </dgm:t>
    </dgm:pt>
    <dgm:pt modelId="{60B5E5EB-97FB-435D-9B28-9EBA5893E7FD}" type="pres">
      <dgm:prSet presAssocID="{13167EF5-F061-44EA-9732-B545579CEC07}" presName="node" presStyleLbl="node1" presStyleIdx="3" presStyleCnt="8" custScaleX="131955" custRadScaleRad="105383" custRadScaleInc="-921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C03B47-92AE-4568-BC8A-554623A360B6}" type="pres">
      <dgm:prSet presAssocID="{13167EF5-F061-44EA-9732-B545579CEC07}" presName="spNode" presStyleCnt="0"/>
      <dgm:spPr/>
    </dgm:pt>
    <dgm:pt modelId="{E1C813AF-74A1-4287-8C20-BBF0675E0758}" type="pres">
      <dgm:prSet presAssocID="{406AE60B-B3E0-4310-902D-73DC1915FC03}" presName="sibTrans" presStyleLbl="sibTrans1D1" presStyleIdx="3" presStyleCnt="8" custScaleX="1982537"/>
      <dgm:spPr/>
      <dgm:t>
        <a:bodyPr/>
        <a:lstStyle/>
        <a:p>
          <a:endParaRPr lang="pt-BR"/>
        </a:p>
      </dgm:t>
    </dgm:pt>
    <dgm:pt modelId="{D35B9696-4DDD-4BE2-A65A-ECB3FA208628}" type="pres">
      <dgm:prSet presAssocID="{6B858532-B457-48A5-963D-8F03F018BEE8}" presName="node" presStyleLbl="node1" presStyleIdx="4" presStyleCnt="8" custScaleX="141126" custRadScaleRad="96755" custRadScaleInc="-411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0D9B09-ADCC-430F-B4CF-202C2BF25C0D}" type="pres">
      <dgm:prSet presAssocID="{6B858532-B457-48A5-963D-8F03F018BEE8}" presName="spNode" presStyleCnt="0"/>
      <dgm:spPr/>
    </dgm:pt>
    <dgm:pt modelId="{D400A33C-CB61-45F6-B6EE-B2A67B4982CD}" type="pres">
      <dgm:prSet presAssocID="{13BB59DA-C8D1-4013-88F9-703D265A4947}" presName="sibTrans" presStyleLbl="sibTrans1D1" presStyleIdx="4" presStyleCnt="8" custScaleX="1982537"/>
      <dgm:spPr/>
      <dgm:t>
        <a:bodyPr/>
        <a:lstStyle/>
        <a:p>
          <a:endParaRPr lang="pt-BR"/>
        </a:p>
      </dgm:t>
    </dgm:pt>
    <dgm:pt modelId="{DBE93E71-21F1-4747-9FD6-69E09ED8891E}" type="pres">
      <dgm:prSet presAssocID="{2B7A5D09-6A91-4F46-A9DD-1EBBEC563EB2}" presName="node" presStyleLbl="node1" presStyleIdx="5" presStyleCnt="8" custScaleX="131955" custRadScaleRad="98667" custRadScaleInc="622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33C282-736A-47E0-9F65-62DE424E9C99}" type="pres">
      <dgm:prSet presAssocID="{2B7A5D09-6A91-4F46-A9DD-1EBBEC563EB2}" presName="spNode" presStyleCnt="0"/>
      <dgm:spPr/>
    </dgm:pt>
    <dgm:pt modelId="{ECA351F5-907E-4AEF-9EA2-CF943F5900F1}" type="pres">
      <dgm:prSet presAssocID="{166E8FA8-90FC-4A75-825A-25CA742CCB00}" presName="sibTrans" presStyleLbl="sibTrans1D1" presStyleIdx="5" presStyleCnt="8" custScaleX="1982537"/>
      <dgm:spPr/>
      <dgm:t>
        <a:bodyPr/>
        <a:lstStyle/>
        <a:p>
          <a:endParaRPr lang="pt-BR"/>
        </a:p>
      </dgm:t>
    </dgm:pt>
    <dgm:pt modelId="{B77F5ADF-5C29-4BF4-BCAD-D7421E63E292}" type="pres">
      <dgm:prSet presAssocID="{F5D1B686-E8DC-4E2A-B53B-11DC8BD601D5}" presName="node" presStyleLbl="node1" presStyleIdx="6" presStyleCnt="8" custScaleX="131955" custRadScaleRad="97798" custRadScaleInc="425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DA8EA3-408E-42E8-9998-DBDA571810EB}" type="pres">
      <dgm:prSet presAssocID="{F5D1B686-E8DC-4E2A-B53B-11DC8BD601D5}" presName="spNode" presStyleCnt="0"/>
      <dgm:spPr/>
    </dgm:pt>
    <dgm:pt modelId="{3DFDFC7E-88AB-4BF7-9E4B-2096D99A27B5}" type="pres">
      <dgm:prSet presAssocID="{EC274AF4-DC09-4184-8F06-53B8BDB6DDBF}" presName="sibTrans" presStyleLbl="sibTrans1D1" presStyleIdx="6" presStyleCnt="8" custScaleX="1982537"/>
      <dgm:spPr/>
      <dgm:t>
        <a:bodyPr/>
        <a:lstStyle/>
        <a:p>
          <a:endParaRPr lang="pt-BR"/>
        </a:p>
      </dgm:t>
    </dgm:pt>
    <dgm:pt modelId="{C708DBE9-77EB-42C9-9E32-F3CD06C0C64E}" type="pres">
      <dgm:prSet presAssocID="{6EDE705B-A960-41A0-9009-D23C08BA618E}" presName="node" presStyleLbl="node1" presStyleIdx="7" presStyleCnt="8" custScaleX="131955" custRadScaleRad="101665" custRadScaleInc="-81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044249-92A3-4CCC-B864-ED3C13104C12}" type="pres">
      <dgm:prSet presAssocID="{6EDE705B-A960-41A0-9009-D23C08BA618E}" presName="spNode" presStyleCnt="0"/>
      <dgm:spPr/>
    </dgm:pt>
    <dgm:pt modelId="{D54F77CC-40B9-40D6-AE4C-BCB548009D68}" type="pres">
      <dgm:prSet presAssocID="{BD82A9BB-A1AE-4B95-8294-7B37E8A89D3E}" presName="sibTrans" presStyleLbl="sibTrans1D1" presStyleIdx="7" presStyleCnt="8" custScaleX="1982537"/>
      <dgm:spPr/>
      <dgm:t>
        <a:bodyPr/>
        <a:lstStyle/>
        <a:p>
          <a:endParaRPr lang="pt-BR"/>
        </a:p>
      </dgm:t>
    </dgm:pt>
  </dgm:ptLst>
  <dgm:cxnLst>
    <dgm:cxn modelId="{3310F985-1AF5-4EF7-9B0C-D6E5C4963450}" srcId="{39AC95F3-D7BC-423A-A2C4-C97CA752F537}" destId="{5A3D1297-3167-4C07-B420-BEC46D013841}" srcOrd="1" destOrd="0" parTransId="{131D0B82-3108-4E93-A442-CDA6BF2D2FBE}" sibTransId="{C22899A5-9E98-4C98-9A69-DA1AA0C5E589}"/>
    <dgm:cxn modelId="{8F1F2141-C1A9-4924-A820-3C6115D7F923}" type="presOf" srcId="{C22899A5-9E98-4C98-9A69-DA1AA0C5E589}" destId="{3BAD4B33-A205-49F9-BF59-F075F2EFCB99}" srcOrd="0" destOrd="0" presId="urn:microsoft.com/office/officeart/2005/8/layout/cycle6"/>
    <dgm:cxn modelId="{FFF3A71A-738B-46CF-867D-1AA68C9D1A05}" srcId="{39AC95F3-D7BC-423A-A2C4-C97CA752F537}" destId="{F5D1B686-E8DC-4E2A-B53B-11DC8BD601D5}" srcOrd="6" destOrd="0" parTransId="{5432744C-E723-4135-BF36-06586817DCF2}" sibTransId="{EC274AF4-DC09-4184-8F06-53B8BDB6DDBF}"/>
    <dgm:cxn modelId="{AA6F0EE1-A0B3-43E1-9FF0-630A76BBFE84}" type="presOf" srcId="{58DD0140-49FB-4E7D-8025-1D28F4ECD031}" destId="{B9158A3F-1AE0-4A34-9C21-E67E576FDC1D}" srcOrd="0" destOrd="0" presId="urn:microsoft.com/office/officeart/2005/8/layout/cycle6"/>
    <dgm:cxn modelId="{0EF06A20-5061-4A18-920B-3483FF87E4E5}" type="presOf" srcId="{39AC95F3-D7BC-423A-A2C4-C97CA752F537}" destId="{6B8E0121-8660-488E-B43C-C9B04987A917}" srcOrd="0" destOrd="0" presId="urn:microsoft.com/office/officeart/2005/8/layout/cycle6"/>
    <dgm:cxn modelId="{EE16610A-B61B-4B4D-95EF-3BC5140A62C5}" type="presOf" srcId="{003039DC-AE5B-402F-844D-F88411F84D90}" destId="{84898520-662D-41B0-BC56-18E059057639}" srcOrd="0" destOrd="0" presId="urn:microsoft.com/office/officeart/2005/8/layout/cycle6"/>
    <dgm:cxn modelId="{C90F4FB6-DECA-4B90-BA93-22323049E6D6}" srcId="{39AC95F3-D7BC-423A-A2C4-C97CA752F537}" destId="{58DD0140-49FB-4E7D-8025-1D28F4ECD031}" srcOrd="2" destOrd="0" parTransId="{EB3DEEA8-0A54-48FB-AD38-42B37386B29C}" sibTransId="{5C850F90-D8C7-4C4E-A981-0B1DC2C92766}"/>
    <dgm:cxn modelId="{A74C2A55-A9AF-4F99-BE44-E85319503BF0}" srcId="{39AC95F3-D7BC-423A-A2C4-C97CA752F537}" destId="{2B7A5D09-6A91-4F46-A9DD-1EBBEC563EB2}" srcOrd="5" destOrd="0" parTransId="{E9AB6F61-C33B-4017-AF3A-DE824A2AB95E}" sibTransId="{166E8FA8-90FC-4A75-825A-25CA742CCB00}"/>
    <dgm:cxn modelId="{DDB2269C-9827-484F-88CE-1BA96A08893C}" type="presOf" srcId="{166E8FA8-90FC-4A75-825A-25CA742CCB00}" destId="{ECA351F5-907E-4AEF-9EA2-CF943F5900F1}" srcOrd="0" destOrd="0" presId="urn:microsoft.com/office/officeart/2005/8/layout/cycle6"/>
    <dgm:cxn modelId="{40F60CA5-65A4-42A1-9918-7A1FF0DE1380}" type="presOf" srcId="{406AE60B-B3E0-4310-902D-73DC1915FC03}" destId="{E1C813AF-74A1-4287-8C20-BBF0675E0758}" srcOrd="0" destOrd="0" presId="urn:microsoft.com/office/officeart/2005/8/layout/cycle6"/>
    <dgm:cxn modelId="{9D7F5629-893C-4864-85D8-9F3A4C44B154}" srcId="{39AC95F3-D7BC-423A-A2C4-C97CA752F537}" destId="{003039DC-AE5B-402F-844D-F88411F84D90}" srcOrd="0" destOrd="0" parTransId="{20C5F09F-AA3D-4CD0-805E-786A1D0A7E33}" sibTransId="{9A5ED478-D491-40DE-B887-F8B0B0A11159}"/>
    <dgm:cxn modelId="{031BAEEE-74A2-4517-B43B-B2A61356D817}" type="presOf" srcId="{EC274AF4-DC09-4184-8F06-53B8BDB6DDBF}" destId="{3DFDFC7E-88AB-4BF7-9E4B-2096D99A27B5}" srcOrd="0" destOrd="0" presId="urn:microsoft.com/office/officeart/2005/8/layout/cycle6"/>
    <dgm:cxn modelId="{B43BACBE-AD79-4D46-B5CF-451DBF50C268}" type="presOf" srcId="{BD82A9BB-A1AE-4B95-8294-7B37E8A89D3E}" destId="{D54F77CC-40B9-40D6-AE4C-BCB548009D68}" srcOrd="0" destOrd="0" presId="urn:microsoft.com/office/officeart/2005/8/layout/cycle6"/>
    <dgm:cxn modelId="{C8E9D43D-99C2-4C0B-A1A4-D44E9A6E3262}" type="presOf" srcId="{2B7A5D09-6A91-4F46-A9DD-1EBBEC563EB2}" destId="{DBE93E71-21F1-4747-9FD6-69E09ED8891E}" srcOrd="0" destOrd="0" presId="urn:microsoft.com/office/officeart/2005/8/layout/cycle6"/>
    <dgm:cxn modelId="{633EAF47-0B71-4B5D-A8BF-B23B534D55AC}" srcId="{39AC95F3-D7BC-423A-A2C4-C97CA752F537}" destId="{6B858532-B457-48A5-963D-8F03F018BEE8}" srcOrd="4" destOrd="0" parTransId="{1CD9CA17-BF86-429D-BC3D-71B983D3E6E4}" sibTransId="{13BB59DA-C8D1-4013-88F9-703D265A4947}"/>
    <dgm:cxn modelId="{451D62B5-16EC-4D6C-8CC1-61D5AC7C9E29}" srcId="{39AC95F3-D7BC-423A-A2C4-C97CA752F537}" destId="{6EDE705B-A960-41A0-9009-D23C08BA618E}" srcOrd="7" destOrd="0" parTransId="{B466B0AE-D6F2-4AEB-98B9-5E110860F2BA}" sibTransId="{BD82A9BB-A1AE-4B95-8294-7B37E8A89D3E}"/>
    <dgm:cxn modelId="{2BC2C114-F316-4FF3-AAE3-25B7CA6148C9}" type="presOf" srcId="{5C850F90-D8C7-4C4E-A981-0B1DC2C92766}" destId="{DEB03B82-FA2A-44C3-9D00-4D1A2DA43A87}" srcOrd="0" destOrd="0" presId="urn:microsoft.com/office/officeart/2005/8/layout/cycle6"/>
    <dgm:cxn modelId="{4836D189-F00C-45FC-B069-A79A91342778}" type="presOf" srcId="{13BB59DA-C8D1-4013-88F9-703D265A4947}" destId="{D400A33C-CB61-45F6-B6EE-B2A67B4982CD}" srcOrd="0" destOrd="0" presId="urn:microsoft.com/office/officeart/2005/8/layout/cycle6"/>
    <dgm:cxn modelId="{79769B8C-B9E0-4E84-B095-2F9DC7095C3F}" type="presOf" srcId="{9A5ED478-D491-40DE-B887-F8B0B0A11159}" destId="{8B7A9553-7ADE-47FE-A319-78CE1DB2163A}" srcOrd="0" destOrd="0" presId="urn:microsoft.com/office/officeart/2005/8/layout/cycle6"/>
    <dgm:cxn modelId="{E6B7358E-40F4-4C8C-96BF-035FC9A8F802}" type="presOf" srcId="{5A3D1297-3167-4C07-B420-BEC46D013841}" destId="{EFB07C75-B1C1-4BBC-99B1-D66CADB7668E}" srcOrd="0" destOrd="0" presId="urn:microsoft.com/office/officeart/2005/8/layout/cycle6"/>
    <dgm:cxn modelId="{01C6325B-E469-436D-979D-B41F69E5106C}" srcId="{39AC95F3-D7BC-423A-A2C4-C97CA752F537}" destId="{13167EF5-F061-44EA-9732-B545579CEC07}" srcOrd="3" destOrd="0" parTransId="{31ECDFD0-B72D-43F7-9AC4-D102C3329DBE}" sibTransId="{406AE60B-B3E0-4310-902D-73DC1915FC03}"/>
    <dgm:cxn modelId="{A3FA45A4-2EAF-44E0-AE63-DCFDC9EB61E5}" type="presOf" srcId="{F5D1B686-E8DC-4E2A-B53B-11DC8BD601D5}" destId="{B77F5ADF-5C29-4BF4-BCAD-D7421E63E292}" srcOrd="0" destOrd="0" presId="urn:microsoft.com/office/officeart/2005/8/layout/cycle6"/>
    <dgm:cxn modelId="{A25F6795-B85C-4B20-8866-802C331BDEB9}" type="presOf" srcId="{6EDE705B-A960-41A0-9009-D23C08BA618E}" destId="{C708DBE9-77EB-42C9-9E32-F3CD06C0C64E}" srcOrd="0" destOrd="0" presId="urn:microsoft.com/office/officeart/2005/8/layout/cycle6"/>
    <dgm:cxn modelId="{C4F65040-BDA5-4888-B675-B9CFFFA2A40F}" type="presOf" srcId="{13167EF5-F061-44EA-9732-B545579CEC07}" destId="{60B5E5EB-97FB-435D-9B28-9EBA5893E7FD}" srcOrd="0" destOrd="0" presId="urn:microsoft.com/office/officeart/2005/8/layout/cycle6"/>
    <dgm:cxn modelId="{5EF3E980-43E0-4E5D-B794-555302F6D6DC}" type="presOf" srcId="{6B858532-B457-48A5-963D-8F03F018BEE8}" destId="{D35B9696-4DDD-4BE2-A65A-ECB3FA208628}" srcOrd="0" destOrd="0" presId="urn:microsoft.com/office/officeart/2005/8/layout/cycle6"/>
    <dgm:cxn modelId="{7F16EC88-C340-409D-A343-AFE7B9CEDF49}" type="presParOf" srcId="{6B8E0121-8660-488E-B43C-C9B04987A917}" destId="{84898520-662D-41B0-BC56-18E059057639}" srcOrd="0" destOrd="0" presId="urn:microsoft.com/office/officeart/2005/8/layout/cycle6"/>
    <dgm:cxn modelId="{4B2DC8CC-707F-4211-9AFD-4ABF80B42711}" type="presParOf" srcId="{6B8E0121-8660-488E-B43C-C9B04987A917}" destId="{EA1E6351-5D9E-4318-939A-BC789E5AA739}" srcOrd="1" destOrd="0" presId="urn:microsoft.com/office/officeart/2005/8/layout/cycle6"/>
    <dgm:cxn modelId="{E9182852-0501-4B15-93B2-B28E5115CE72}" type="presParOf" srcId="{6B8E0121-8660-488E-B43C-C9B04987A917}" destId="{8B7A9553-7ADE-47FE-A319-78CE1DB2163A}" srcOrd="2" destOrd="0" presId="urn:microsoft.com/office/officeart/2005/8/layout/cycle6"/>
    <dgm:cxn modelId="{FED6528B-20EB-4D41-9CBD-BC40E29D5C59}" type="presParOf" srcId="{6B8E0121-8660-488E-B43C-C9B04987A917}" destId="{EFB07C75-B1C1-4BBC-99B1-D66CADB7668E}" srcOrd="3" destOrd="0" presId="urn:microsoft.com/office/officeart/2005/8/layout/cycle6"/>
    <dgm:cxn modelId="{66286747-7F08-471B-95E8-41181AE786C1}" type="presParOf" srcId="{6B8E0121-8660-488E-B43C-C9B04987A917}" destId="{FF53BADF-CC26-48F9-82BA-C7CE2439278D}" srcOrd="4" destOrd="0" presId="urn:microsoft.com/office/officeart/2005/8/layout/cycle6"/>
    <dgm:cxn modelId="{44BDF225-E051-407A-9BF2-9A0B9229DBBD}" type="presParOf" srcId="{6B8E0121-8660-488E-B43C-C9B04987A917}" destId="{3BAD4B33-A205-49F9-BF59-F075F2EFCB99}" srcOrd="5" destOrd="0" presId="urn:microsoft.com/office/officeart/2005/8/layout/cycle6"/>
    <dgm:cxn modelId="{CE2077FA-70F7-489B-82D9-548F98B7EC40}" type="presParOf" srcId="{6B8E0121-8660-488E-B43C-C9B04987A917}" destId="{B9158A3F-1AE0-4A34-9C21-E67E576FDC1D}" srcOrd="6" destOrd="0" presId="urn:microsoft.com/office/officeart/2005/8/layout/cycle6"/>
    <dgm:cxn modelId="{CF56AA69-FA6F-4613-AC52-25AC373B9BEE}" type="presParOf" srcId="{6B8E0121-8660-488E-B43C-C9B04987A917}" destId="{C79AEF50-7B47-4235-88AB-37694F193E7F}" srcOrd="7" destOrd="0" presId="urn:microsoft.com/office/officeart/2005/8/layout/cycle6"/>
    <dgm:cxn modelId="{3F068EEB-3EB5-4FC7-93DB-562987D41338}" type="presParOf" srcId="{6B8E0121-8660-488E-B43C-C9B04987A917}" destId="{DEB03B82-FA2A-44C3-9D00-4D1A2DA43A87}" srcOrd="8" destOrd="0" presId="urn:microsoft.com/office/officeart/2005/8/layout/cycle6"/>
    <dgm:cxn modelId="{972F0868-B85D-4857-B352-C1CA71C440DF}" type="presParOf" srcId="{6B8E0121-8660-488E-B43C-C9B04987A917}" destId="{60B5E5EB-97FB-435D-9B28-9EBA5893E7FD}" srcOrd="9" destOrd="0" presId="urn:microsoft.com/office/officeart/2005/8/layout/cycle6"/>
    <dgm:cxn modelId="{877B0C88-99F7-4222-8DD0-91828762BE3F}" type="presParOf" srcId="{6B8E0121-8660-488E-B43C-C9B04987A917}" destId="{30C03B47-92AE-4568-BC8A-554623A360B6}" srcOrd="10" destOrd="0" presId="urn:microsoft.com/office/officeart/2005/8/layout/cycle6"/>
    <dgm:cxn modelId="{0086B003-E23A-43A9-A575-CC51EBE40074}" type="presParOf" srcId="{6B8E0121-8660-488E-B43C-C9B04987A917}" destId="{E1C813AF-74A1-4287-8C20-BBF0675E0758}" srcOrd="11" destOrd="0" presId="urn:microsoft.com/office/officeart/2005/8/layout/cycle6"/>
    <dgm:cxn modelId="{61CC7EF1-32B7-4F31-963F-9984B0FBB72E}" type="presParOf" srcId="{6B8E0121-8660-488E-B43C-C9B04987A917}" destId="{D35B9696-4DDD-4BE2-A65A-ECB3FA208628}" srcOrd="12" destOrd="0" presId="urn:microsoft.com/office/officeart/2005/8/layout/cycle6"/>
    <dgm:cxn modelId="{FF269C57-DCDB-4858-85F5-CBF1051110FB}" type="presParOf" srcId="{6B8E0121-8660-488E-B43C-C9B04987A917}" destId="{240D9B09-ADCC-430F-B4CF-202C2BF25C0D}" srcOrd="13" destOrd="0" presId="urn:microsoft.com/office/officeart/2005/8/layout/cycle6"/>
    <dgm:cxn modelId="{C4991C72-D8EC-4B5B-8E65-EF7BF0B8CF29}" type="presParOf" srcId="{6B8E0121-8660-488E-B43C-C9B04987A917}" destId="{D400A33C-CB61-45F6-B6EE-B2A67B4982CD}" srcOrd="14" destOrd="0" presId="urn:microsoft.com/office/officeart/2005/8/layout/cycle6"/>
    <dgm:cxn modelId="{2E74B0F8-D3FE-4681-9F8A-DA64BF7C9CC2}" type="presParOf" srcId="{6B8E0121-8660-488E-B43C-C9B04987A917}" destId="{DBE93E71-21F1-4747-9FD6-69E09ED8891E}" srcOrd="15" destOrd="0" presId="urn:microsoft.com/office/officeart/2005/8/layout/cycle6"/>
    <dgm:cxn modelId="{4EEDF8FB-1544-4084-914B-D47C8130B023}" type="presParOf" srcId="{6B8E0121-8660-488E-B43C-C9B04987A917}" destId="{6C33C282-736A-47E0-9F65-62DE424E9C99}" srcOrd="16" destOrd="0" presId="urn:microsoft.com/office/officeart/2005/8/layout/cycle6"/>
    <dgm:cxn modelId="{7E101218-ED74-46F4-A643-F48A1933F1AF}" type="presParOf" srcId="{6B8E0121-8660-488E-B43C-C9B04987A917}" destId="{ECA351F5-907E-4AEF-9EA2-CF943F5900F1}" srcOrd="17" destOrd="0" presId="urn:microsoft.com/office/officeart/2005/8/layout/cycle6"/>
    <dgm:cxn modelId="{E06480A1-8A1A-4A56-9B44-2F730692B99E}" type="presParOf" srcId="{6B8E0121-8660-488E-B43C-C9B04987A917}" destId="{B77F5ADF-5C29-4BF4-BCAD-D7421E63E292}" srcOrd="18" destOrd="0" presId="urn:microsoft.com/office/officeart/2005/8/layout/cycle6"/>
    <dgm:cxn modelId="{2B655ED9-CE38-48FA-BE9A-8EADACA30DEF}" type="presParOf" srcId="{6B8E0121-8660-488E-B43C-C9B04987A917}" destId="{66DA8EA3-408E-42E8-9998-DBDA571810EB}" srcOrd="19" destOrd="0" presId="urn:microsoft.com/office/officeart/2005/8/layout/cycle6"/>
    <dgm:cxn modelId="{C4122649-F545-42FA-A7DE-9C0E7270A35B}" type="presParOf" srcId="{6B8E0121-8660-488E-B43C-C9B04987A917}" destId="{3DFDFC7E-88AB-4BF7-9E4B-2096D99A27B5}" srcOrd="20" destOrd="0" presId="urn:microsoft.com/office/officeart/2005/8/layout/cycle6"/>
    <dgm:cxn modelId="{B7ADACE2-E0E3-4829-9916-C9326504D5C6}" type="presParOf" srcId="{6B8E0121-8660-488E-B43C-C9B04987A917}" destId="{C708DBE9-77EB-42C9-9E32-F3CD06C0C64E}" srcOrd="21" destOrd="0" presId="urn:microsoft.com/office/officeart/2005/8/layout/cycle6"/>
    <dgm:cxn modelId="{248FEA5A-03FB-43E7-BFBD-FAAFEE59822A}" type="presParOf" srcId="{6B8E0121-8660-488E-B43C-C9B04987A917}" destId="{8B044249-92A3-4CCC-B864-ED3C13104C12}" srcOrd="22" destOrd="0" presId="urn:microsoft.com/office/officeart/2005/8/layout/cycle6"/>
    <dgm:cxn modelId="{CDF0B56D-7D65-4FBE-A492-93C2A88FB5F7}" type="presParOf" srcId="{6B8E0121-8660-488E-B43C-C9B04987A917}" destId="{D54F77CC-40B9-40D6-AE4C-BCB548009D68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98520-662D-41B0-BC56-18E059057639}">
      <dsp:nvSpPr>
        <dsp:cNvPr id="0" name=""/>
        <dsp:cNvSpPr/>
      </dsp:nvSpPr>
      <dsp:spPr>
        <a:xfrm>
          <a:off x="3433507" y="1958"/>
          <a:ext cx="1413905" cy="6964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Proteção e Defesa Civil</a:t>
          </a:r>
          <a:endParaRPr lang="pt-BR" sz="1400" kern="1200" dirty="0"/>
        </a:p>
      </dsp:txBody>
      <dsp:txXfrm>
        <a:off x="3467506" y="35957"/>
        <a:ext cx="1345907" cy="628480"/>
      </dsp:txXfrm>
    </dsp:sp>
    <dsp:sp modelId="{8B7A9553-7ADE-47FE-A319-78CE1DB2163A}">
      <dsp:nvSpPr>
        <dsp:cNvPr id="0" name=""/>
        <dsp:cNvSpPr/>
      </dsp:nvSpPr>
      <dsp:spPr>
        <a:xfrm>
          <a:off x="2167904" y="441899"/>
          <a:ext cx="4842739" cy="4842739"/>
        </a:xfrm>
        <a:custGeom>
          <a:avLst/>
          <a:gdLst/>
          <a:ahLst/>
          <a:cxnLst/>
          <a:rect l="0" t="0" r="0" b="0"/>
          <a:pathLst>
            <a:path>
              <a:moveTo>
                <a:pt x="2689960" y="14942"/>
              </a:moveTo>
              <a:arcTo wR="2421369" hR="2421369" stAng="16582119" swAng="147487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07C75-B1C1-4BBC-99B1-D66CADB7668E}">
      <dsp:nvSpPr>
        <dsp:cNvPr id="0" name=""/>
        <dsp:cNvSpPr/>
      </dsp:nvSpPr>
      <dsp:spPr>
        <a:xfrm>
          <a:off x="5472613" y="792087"/>
          <a:ext cx="1413905" cy="6964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Saúde</a:t>
          </a:r>
        </a:p>
      </dsp:txBody>
      <dsp:txXfrm>
        <a:off x="5506612" y="826086"/>
        <a:ext cx="1345907" cy="628480"/>
      </dsp:txXfrm>
    </dsp:sp>
    <dsp:sp modelId="{3BAD4B33-A205-49F9-BF59-F075F2EFCB99}">
      <dsp:nvSpPr>
        <dsp:cNvPr id="0" name=""/>
        <dsp:cNvSpPr/>
      </dsp:nvSpPr>
      <dsp:spPr>
        <a:xfrm>
          <a:off x="1842521" y="179154"/>
          <a:ext cx="4842739" cy="4842739"/>
        </a:xfrm>
        <a:custGeom>
          <a:avLst/>
          <a:gdLst/>
          <a:ahLst/>
          <a:cxnLst/>
          <a:rect l="0" t="0" r="0" b="0"/>
          <a:pathLst>
            <a:path>
              <a:moveTo>
                <a:pt x="4575899" y="1316366"/>
              </a:moveTo>
              <a:arcTo wR="2421369" hR="2421369" stAng="19970872" swAng="109312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A3F-1AE0-4A34-9C21-E67E576FDC1D}">
      <dsp:nvSpPr>
        <dsp:cNvPr id="0" name=""/>
        <dsp:cNvSpPr/>
      </dsp:nvSpPr>
      <dsp:spPr>
        <a:xfrm>
          <a:off x="6000175" y="2232249"/>
          <a:ext cx="1413905" cy="6964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Habitação</a:t>
          </a:r>
        </a:p>
      </dsp:txBody>
      <dsp:txXfrm>
        <a:off x="6034174" y="2266248"/>
        <a:ext cx="1345907" cy="628480"/>
      </dsp:txXfrm>
    </dsp:sp>
    <dsp:sp modelId="{DEB03B82-FA2A-44C3-9D00-4D1A2DA43A87}">
      <dsp:nvSpPr>
        <dsp:cNvPr id="0" name=""/>
        <dsp:cNvSpPr/>
      </dsp:nvSpPr>
      <dsp:spPr>
        <a:xfrm>
          <a:off x="1873890" y="320743"/>
          <a:ext cx="4842739" cy="4842739"/>
        </a:xfrm>
        <a:custGeom>
          <a:avLst/>
          <a:gdLst/>
          <a:ahLst/>
          <a:cxnLst/>
          <a:rect l="0" t="0" r="0" b="0"/>
          <a:pathLst>
            <a:path>
              <a:moveTo>
                <a:pt x="4834873" y="2616380"/>
              </a:moveTo>
              <a:arcTo wR="2421369" hR="2421369" stAng="277168" swAng="117802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5E5EB-97FB-435D-9B28-9EBA5893E7FD}">
      <dsp:nvSpPr>
        <dsp:cNvPr id="0" name=""/>
        <dsp:cNvSpPr/>
      </dsp:nvSpPr>
      <dsp:spPr>
        <a:xfrm>
          <a:off x="5616617" y="3744412"/>
          <a:ext cx="1413905" cy="6964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Meio Ambiente</a:t>
          </a:r>
        </a:p>
      </dsp:txBody>
      <dsp:txXfrm>
        <a:off x="5650616" y="3778411"/>
        <a:ext cx="1345907" cy="628480"/>
      </dsp:txXfrm>
    </dsp:sp>
    <dsp:sp modelId="{E1C813AF-74A1-4287-8C20-BBF0675E0758}">
      <dsp:nvSpPr>
        <dsp:cNvPr id="0" name=""/>
        <dsp:cNvSpPr/>
      </dsp:nvSpPr>
      <dsp:spPr>
        <a:xfrm>
          <a:off x="2158330" y="111406"/>
          <a:ext cx="4842739" cy="4842739"/>
        </a:xfrm>
        <a:custGeom>
          <a:avLst/>
          <a:gdLst/>
          <a:ahLst/>
          <a:cxnLst/>
          <a:rect l="0" t="0" r="0" b="0"/>
          <a:pathLst>
            <a:path>
              <a:moveTo>
                <a:pt x="3903968" y="4335770"/>
              </a:moveTo>
              <a:arcTo wR="2421369" hR="2421369" stAng="3134651" swAng="143552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B9696-4DDD-4BE2-A65A-ECB3FA208628}">
      <dsp:nvSpPr>
        <dsp:cNvPr id="0" name=""/>
        <dsp:cNvSpPr/>
      </dsp:nvSpPr>
      <dsp:spPr>
        <a:xfrm>
          <a:off x="3636404" y="4752528"/>
          <a:ext cx="1512173" cy="6964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Assistência  Social</a:t>
          </a:r>
        </a:p>
      </dsp:txBody>
      <dsp:txXfrm>
        <a:off x="3670403" y="4786527"/>
        <a:ext cx="1444175" cy="628480"/>
      </dsp:txXfrm>
    </dsp:sp>
    <dsp:sp modelId="{D400A33C-CB61-45F6-B6EE-B2A67B4982CD}">
      <dsp:nvSpPr>
        <dsp:cNvPr id="0" name=""/>
        <dsp:cNvSpPr/>
      </dsp:nvSpPr>
      <dsp:spPr>
        <a:xfrm>
          <a:off x="1666263" y="259173"/>
          <a:ext cx="4842739" cy="4842739"/>
        </a:xfrm>
        <a:custGeom>
          <a:avLst/>
          <a:gdLst/>
          <a:ahLst/>
          <a:cxnLst/>
          <a:rect l="0" t="0" r="0" b="0"/>
          <a:pathLst>
            <a:path>
              <a:moveTo>
                <a:pt x="1957799" y="4797949"/>
              </a:moveTo>
              <a:arcTo wR="2421369" hR="2421369" stAng="6062244" swAng="176923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93E71-21F1-4747-9FD6-69E09ED8891E}">
      <dsp:nvSpPr>
        <dsp:cNvPr id="0" name=""/>
        <dsp:cNvSpPr/>
      </dsp:nvSpPr>
      <dsp:spPr>
        <a:xfrm>
          <a:off x="1492616" y="3816420"/>
          <a:ext cx="1413905" cy="6964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Finanças e Administração</a:t>
          </a:r>
        </a:p>
      </dsp:txBody>
      <dsp:txXfrm>
        <a:off x="1526615" y="3850419"/>
        <a:ext cx="1345907" cy="628480"/>
      </dsp:txXfrm>
    </dsp:sp>
    <dsp:sp modelId="{ECA351F5-907E-4AEF-9EA2-CF943F5900F1}">
      <dsp:nvSpPr>
        <dsp:cNvPr id="0" name=""/>
        <dsp:cNvSpPr/>
      </dsp:nvSpPr>
      <dsp:spPr>
        <a:xfrm>
          <a:off x="1773515" y="389984"/>
          <a:ext cx="4842739" cy="4842739"/>
        </a:xfrm>
        <a:custGeom>
          <a:avLst/>
          <a:gdLst/>
          <a:ahLst/>
          <a:cxnLst/>
          <a:rect l="0" t="0" r="0" b="0"/>
          <a:pathLst>
            <a:path>
              <a:moveTo>
                <a:pt x="214379" y="3417474"/>
              </a:moveTo>
              <a:arcTo wR="2421369" hR="2421369" stAng="9342505" swAng="137910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F5ADF-5C29-4BF4-BCAD-D7421E63E292}">
      <dsp:nvSpPr>
        <dsp:cNvPr id="0" name=""/>
        <dsp:cNvSpPr/>
      </dsp:nvSpPr>
      <dsp:spPr>
        <a:xfrm>
          <a:off x="1080115" y="2160242"/>
          <a:ext cx="1413905" cy="6964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Urbanismo</a:t>
          </a:r>
        </a:p>
      </dsp:txBody>
      <dsp:txXfrm>
        <a:off x="1114114" y="2194241"/>
        <a:ext cx="1345907" cy="628480"/>
      </dsp:txXfrm>
    </dsp:sp>
    <dsp:sp modelId="{3DFDFC7E-88AB-4BF7-9E4B-2096D99A27B5}">
      <dsp:nvSpPr>
        <dsp:cNvPr id="0" name=""/>
        <dsp:cNvSpPr/>
      </dsp:nvSpPr>
      <dsp:spPr>
        <a:xfrm>
          <a:off x="1828476" y="80358"/>
          <a:ext cx="4842739" cy="4842739"/>
        </a:xfrm>
        <a:custGeom>
          <a:avLst/>
          <a:gdLst/>
          <a:ahLst/>
          <a:cxnLst/>
          <a:rect l="0" t="0" r="0" b="0"/>
          <a:pathLst>
            <a:path>
              <a:moveTo>
                <a:pt x="25312" y="2072171"/>
              </a:moveTo>
              <a:arcTo wR="2421369" hR="2421369" stAng="11297510" swAng="108897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8DBE9-77EB-42C9-9E32-F3CD06C0C64E}">
      <dsp:nvSpPr>
        <dsp:cNvPr id="0" name=""/>
        <dsp:cNvSpPr/>
      </dsp:nvSpPr>
      <dsp:spPr>
        <a:xfrm>
          <a:off x="1656189" y="720084"/>
          <a:ext cx="1413905" cy="6964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Educação</a:t>
          </a:r>
          <a:endParaRPr lang="pt-BR" sz="1400" kern="1200" dirty="0"/>
        </a:p>
      </dsp:txBody>
      <dsp:txXfrm>
        <a:off x="1690188" y="754083"/>
        <a:ext cx="1345907" cy="628480"/>
      </dsp:txXfrm>
    </dsp:sp>
    <dsp:sp modelId="{D54F77CC-40B9-40D6-AE4C-BCB548009D68}">
      <dsp:nvSpPr>
        <dsp:cNvPr id="0" name=""/>
        <dsp:cNvSpPr/>
      </dsp:nvSpPr>
      <dsp:spPr>
        <a:xfrm>
          <a:off x="1583521" y="387316"/>
          <a:ext cx="4842739" cy="4842739"/>
        </a:xfrm>
        <a:custGeom>
          <a:avLst/>
          <a:gdLst/>
          <a:ahLst/>
          <a:cxnLst/>
          <a:rect l="0" t="0" r="0" b="0"/>
          <a:pathLst>
            <a:path>
              <a:moveTo>
                <a:pt x="1202395" y="329209"/>
              </a:moveTo>
              <a:arcTo wR="2421369" hR="2421369" stAng="14386396" swAng="98464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10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nalto.gov.br/ccivil_03/_ato2015-2018/2015/lei/l13089.htm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hyperlink" Target="http://www.planalto.gov.br/ccivil_03/_ato2004-2006/2005/lei/l11124.htm" TargetMode="External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lanalto.gov.br/ccivil_03/leis/LEIS_2001/L10257.htm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www.planalto.gov.br/ccivil_03/_ato2011-2014/2012/lei/l12608.htm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://www.planalto.gov.br/ccivil_03/_ato2015-2018/2017/lei/L13465.htm" TargetMode="External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nalto.gov.br/ccivil_03/_ato2007-2010/2010/lei/l12305.htm" TargetMode="External"/><Relationship Id="rId13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hyperlink" Target="http://www.planalto.gov.br/ccivil_03/leis/L9433.htm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lanalto.gov.br/ccivil_03/_ato2011-2014/2011/lei/l12435.htm" TargetMode="External"/><Relationship Id="rId11" Type="http://schemas.openxmlformats.org/officeDocument/2006/relationships/hyperlink" Target="http://www.planalto.gov.br/ccivil_03/leis/L9394.htm" TargetMode="External"/><Relationship Id="rId5" Type="http://schemas.openxmlformats.org/officeDocument/2006/relationships/image" Target="../media/image6.png"/><Relationship Id="rId15" Type="http://schemas.microsoft.com/office/2007/relationships/hdphoto" Target="../media/hdphoto4.wdp"/><Relationship Id="rId10" Type="http://schemas.openxmlformats.org/officeDocument/2006/relationships/hyperlink" Target="http://www.planalto.gov.br/ccivil_03/_ato2011-2014/2012/lei/l12651.htm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www.planalto.gov.br/ccivil_03/_ato2007-2010/2009/lei/l12187.htm" TargetMode="External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12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8173" r="24140" b="17300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02" b="85645" l="22344" r="76094">
                        <a14:backgroundMark x1="33906" y1="43945" x2="33906" y2="43945"/>
                        <a14:backgroundMark x1="29063" y1="42969" x2="29063" y2="42969"/>
                        <a14:backgroundMark x1="27500" y1="43164" x2="27500" y2="43164"/>
                        <a14:backgroundMark x1="26094" y1="34961" x2="26094" y2="34961"/>
                        <a14:backgroundMark x1="54531" y1="33203" x2="54531" y2="33203"/>
                        <a14:backgroundMark x1="48125" y1="44922" x2="48125" y2="44922"/>
                        <a14:backgroundMark x1="42344" y1="49023" x2="42344" y2="49023"/>
                        <a14:backgroundMark x1="40938" y1="58203" x2="40938" y2="5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1485" r="23906" b="17187"/>
          <a:stretch/>
        </p:blipFill>
        <p:spPr bwMode="auto">
          <a:xfrm>
            <a:off x="-36512" y="903684"/>
            <a:ext cx="65722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452320" y="2957773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420888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-36512" y="269033"/>
            <a:ext cx="9180512" cy="1584176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581779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INTRODUÇÃO AO PLANEJAMENTO</a:t>
            </a:r>
            <a:endParaRPr lang="pt-BR" sz="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66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911733" y="1487488"/>
            <a:ext cx="283673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Acesse nosso quarto e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último fórum! 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8986" y1="26050" x2="28986" y2="26050"/>
                        <a14:foregroundMark x1="22464" y1="44538" x2="22464" y2="44538"/>
                        <a14:foregroundMark x1="22464" y1="51261" x2="22464" y2="51261"/>
                        <a14:foregroundMark x1="33333" y1="56303" x2="33333" y2="56303"/>
                        <a14:foregroundMark x1="35507" y1="46218" x2="35507" y2="46218"/>
                        <a14:foregroundMark x1="50000" y1="34454" x2="50000" y2="34454"/>
                        <a14:foregroundMark x1="41304" y1="26891" x2="41304" y2="26891"/>
                        <a14:foregroundMark x1="56522" y1="21008" x2="56522" y2="21008"/>
                        <a14:foregroundMark x1="66667" y1="27731" x2="66667" y2="27731"/>
                        <a14:foregroundMark x1="74638" y1="28571" x2="74638" y2="28571"/>
                        <a14:foregroundMark x1="71014" y1="36975" x2="71014" y2="36975"/>
                        <a14:foregroundMark x1="78261" y1="47059" x2="78261" y2="47059"/>
                        <a14:foregroundMark x1="78986" y1="57143" x2="78986" y2="57143"/>
                        <a14:foregroundMark x1="75362" y1="61345" x2="75362" y2="61345"/>
                        <a14:foregroundMark x1="67391" y1="62185" x2="66667" y2="62185"/>
                        <a14:foregroundMark x1="62319" y1="61345" x2="62319" y2="61345"/>
                        <a14:foregroundMark x1="48551" y1="55462" x2="48551" y2="55462"/>
                        <a14:foregroundMark x1="52174" y1="45378" x2="52174" y2="45378"/>
                        <a14:foregroundMark x1="44203" y1="51261" x2="44203" y2="51261"/>
                        <a14:foregroundMark x1="48551" y1="51261" x2="48551" y2="51261"/>
                        <a14:foregroundMark x1="54348" y1="51261" x2="54348" y2="51261"/>
                        <a14:foregroundMark x1="36232" y1="67227" x2="36232" y2="67227"/>
                        <a14:foregroundMark x1="44928" y1="80672" x2="44928" y2="80672"/>
                        <a14:foregroundMark x1="39130" y1="77311" x2="39130" y2="77311"/>
                        <a14:foregroundMark x1="34783" y1="76471" x2="34783" y2="76471"/>
                        <a14:foregroundMark x1="28986" y1="76471" x2="28986" y2="76471"/>
                        <a14:foregroundMark x1="46377" y1="76471" x2="46377" y2="76471"/>
                        <a14:foregroundMark x1="50000" y1="73109" x2="50000" y2="73109"/>
                        <a14:foregroundMark x1="52899" y1="78151" x2="52899" y2="78151"/>
                        <a14:foregroundMark x1="57971" y1="77311" x2="57971" y2="77311"/>
                        <a14:foregroundMark x1="79710" y1="63025" x2="79710" y2="63025"/>
                        <a14:foregroundMark x1="73913" y1="57143" x2="73913" y2="57143"/>
                        <a14:foregroundMark x1="72464" y1="46218" x2="72464" y2="46218"/>
                        <a14:foregroundMark x1="65217" y1="37815" x2="65217" y2="37815"/>
                        <a14:foregroundMark x1="59420" y1="28571" x2="59420" y2="28571"/>
                        <a14:foregroundMark x1="26812" y1="32773" x2="26812" y2="32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784" y="1340768"/>
            <a:ext cx="420688" cy="3627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0" y="2282096"/>
            <a:ext cx="9144000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3000" b="1" dirty="0" smtClean="0">
                <a:solidFill>
                  <a:schemeClr val="accent3">
                    <a:lumMod val="50000"/>
                  </a:schemeClr>
                </a:solidFill>
              </a:rPr>
              <a:t>Esperamos que o conteúdo tenha sido transmitido de forma clara</a:t>
            </a:r>
            <a:r>
              <a:rPr lang="pt-BR" sz="3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sz="3000" b="1" dirty="0" smtClean="0">
                <a:solidFill>
                  <a:schemeClr val="accent3">
                    <a:lumMod val="50000"/>
                  </a:schemeClr>
                </a:solidFill>
              </a:rPr>
              <a:t>e que a partir da sua reflexão sobre tudo que foi abordado você possa tornar a RESILIÊNCIA uma REALIDADE na sua CIDADE! </a:t>
            </a:r>
            <a:endParaRPr lang="pt-BR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BA56BF7-2CC7-408C-AE14-E81F40778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6976" t="24788" r="27893" b="21986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151199" y="1373597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F312FE8-9E92-4519-9A8D-5D4A63A591E3}"/>
              </a:ext>
            </a:extLst>
          </p:cNvPr>
          <p:cNvGrpSpPr/>
          <p:nvPr/>
        </p:nvGrpSpPr>
        <p:grpSpPr>
          <a:xfrm>
            <a:off x="-36512" y="-22026"/>
            <a:ext cx="9180512" cy="980728"/>
            <a:chOff x="-190500" y="6093296"/>
            <a:chExt cx="9334500" cy="76470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9726632-EFBD-45D7-9946-598FB01FD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57047" r="24257" b="37487"/>
            <a:stretch/>
          </p:blipFill>
          <p:spPr bwMode="auto">
            <a:xfrm>
              <a:off x="-190500" y="6093296"/>
              <a:ext cx="933450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AE89B0C-FF2C-4C66-AC7B-CAD0077223A4}"/>
                </a:ext>
              </a:extLst>
            </p:cNvPr>
            <p:cNvSpPr/>
            <p:nvPr/>
          </p:nvSpPr>
          <p:spPr>
            <a:xfrm>
              <a:off x="2051720" y="6273373"/>
              <a:ext cx="5256584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1DA11CDC-6010-41C3-AA74-6D11B2C430EF}"/>
                </a:ext>
              </a:extLst>
            </p:cNvPr>
            <p:cNvSpPr txBox="1"/>
            <p:nvPr/>
          </p:nvSpPr>
          <p:spPr>
            <a:xfrm>
              <a:off x="2627784" y="6320227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7" y="1484784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6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029162" y="2642136"/>
            <a:ext cx="699922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Entender como os setores que estão inseridos no curso conversam com a resiliência;</a:t>
            </a:r>
          </a:p>
          <a:p>
            <a:pPr marL="5302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Entender as principais políticas públicas de cada setor;</a:t>
            </a:r>
          </a:p>
          <a:p>
            <a:pPr marL="5302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Compreender como a integração dessas politicas pode fortalecer os setores e a resiliência na cidade;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659295" y="1907540"/>
            <a:ext cx="384069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93663" algn="just" defTabSz="457200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06512" cy="56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6152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476672"/>
            <a:ext cx="92347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5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POR QUE VOCÊ FAZ PARTE DESTE CURSO? </a:t>
            </a:r>
            <a:endParaRPr lang="pt-BR" sz="5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3493855" y="1957256"/>
            <a:ext cx="1718472" cy="758952"/>
            <a:chOff x="3401662" y="1959"/>
            <a:chExt cx="1167618" cy="758952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3401662" y="1959"/>
              <a:ext cx="1167618" cy="758952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tângulo 14"/>
            <p:cNvSpPr/>
            <p:nvPr/>
          </p:nvSpPr>
          <p:spPr>
            <a:xfrm>
              <a:off x="3438711" y="39008"/>
              <a:ext cx="1093520" cy="684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kern="1200" dirty="0" smtClean="0"/>
                <a:t>Proteção e Defesa Civil</a:t>
              </a:r>
              <a:endParaRPr lang="pt-BR" kern="12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478407" y="1920207"/>
            <a:ext cx="1718472" cy="758952"/>
            <a:chOff x="5262400" y="772702"/>
            <a:chExt cx="1167618" cy="758952"/>
          </a:xfrm>
        </p:grpSpPr>
        <p:sp>
          <p:nvSpPr>
            <p:cNvPr id="17" name="Retângulo de cantos arredondados 16"/>
            <p:cNvSpPr/>
            <p:nvPr/>
          </p:nvSpPr>
          <p:spPr>
            <a:xfrm>
              <a:off x="5262400" y="772702"/>
              <a:ext cx="1167618" cy="758952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tângulo 17"/>
            <p:cNvSpPr/>
            <p:nvPr/>
          </p:nvSpPr>
          <p:spPr>
            <a:xfrm>
              <a:off x="5299449" y="809751"/>
              <a:ext cx="1093520" cy="684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kern="1200" dirty="0" smtClean="0"/>
                <a:t>Saúde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019112" y="3434465"/>
            <a:ext cx="1718472" cy="758952"/>
            <a:chOff x="6033143" y="2633439"/>
            <a:chExt cx="1167618" cy="758952"/>
          </a:xfrm>
        </p:grpSpPr>
        <p:sp>
          <p:nvSpPr>
            <p:cNvPr id="20" name="Retângulo de cantos arredondados 19"/>
            <p:cNvSpPr/>
            <p:nvPr/>
          </p:nvSpPr>
          <p:spPr>
            <a:xfrm>
              <a:off x="6033143" y="2633439"/>
              <a:ext cx="1167618" cy="758952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tângulo 20"/>
            <p:cNvSpPr/>
            <p:nvPr/>
          </p:nvSpPr>
          <p:spPr>
            <a:xfrm>
              <a:off x="6070192" y="2670488"/>
              <a:ext cx="1093520" cy="684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kern="1200" dirty="0" smtClean="0"/>
                <a:t>Habitação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3672674" y="4730609"/>
            <a:ext cx="1718472" cy="758952"/>
            <a:chOff x="5262400" y="4494177"/>
            <a:chExt cx="1167618" cy="758952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5262400" y="4494177"/>
              <a:ext cx="1167618" cy="758952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tângulo 23"/>
            <p:cNvSpPr/>
            <p:nvPr/>
          </p:nvSpPr>
          <p:spPr>
            <a:xfrm>
              <a:off x="5299449" y="4531226"/>
              <a:ext cx="1093520" cy="684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kern="1200" dirty="0" smtClean="0"/>
                <a:t>Meio Ambiente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813968" y="4767658"/>
            <a:ext cx="1718472" cy="758952"/>
            <a:chOff x="3401662" y="5264920"/>
            <a:chExt cx="1167618" cy="758952"/>
          </a:xfrm>
        </p:grpSpPr>
        <p:sp>
          <p:nvSpPr>
            <p:cNvPr id="26" name="Retângulo de cantos arredondados 25"/>
            <p:cNvSpPr/>
            <p:nvPr/>
          </p:nvSpPr>
          <p:spPr>
            <a:xfrm>
              <a:off x="3401662" y="5264920"/>
              <a:ext cx="1167618" cy="758952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tângulo 26"/>
            <p:cNvSpPr/>
            <p:nvPr/>
          </p:nvSpPr>
          <p:spPr>
            <a:xfrm>
              <a:off x="3438711" y="5301969"/>
              <a:ext cx="1093520" cy="684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kern="1200" dirty="0" smtClean="0"/>
                <a:t>Assistência Social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31029" y="4902296"/>
            <a:ext cx="1718472" cy="758952"/>
            <a:chOff x="1540924" y="4494177"/>
            <a:chExt cx="1167618" cy="758952"/>
          </a:xfrm>
        </p:grpSpPr>
        <p:sp>
          <p:nvSpPr>
            <p:cNvPr id="29" name="Retângulo de cantos arredondados 28"/>
            <p:cNvSpPr/>
            <p:nvPr/>
          </p:nvSpPr>
          <p:spPr>
            <a:xfrm>
              <a:off x="1540924" y="4494177"/>
              <a:ext cx="1167618" cy="758952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tângulo 29"/>
            <p:cNvSpPr/>
            <p:nvPr/>
          </p:nvSpPr>
          <p:spPr>
            <a:xfrm>
              <a:off x="1577973" y="4531226"/>
              <a:ext cx="1093520" cy="684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kern="1200" dirty="0" smtClean="0"/>
                <a:t>Finanças e Administração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1975437" y="3434465"/>
            <a:ext cx="1718472" cy="758952"/>
            <a:chOff x="770181" y="2633439"/>
            <a:chExt cx="1167618" cy="758952"/>
          </a:xfrm>
        </p:grpSpPr>
        <p:sp>
          <p:nvSpPr>
            <p:cNvPr id="32" name="Retângulo de cantos arredondados 31"/>
            <p:cNvSpPr/>
            <p:nvPr/>
          </p:nvSpPr>
          <p:spPr>
            <a:xfrm>
              <a:off x="770181" y="2633439"/>
              <a:ext cx="1167618" cy="758952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tângulo 32"/>
            <p:cNvSpPr/>
            <p:nvPr/>
          </p:nvSpPr>
          <p:spPr>
            <a:xfrm>
              <a:off x="807230" y="2670488"/>
              <a:ext cx="1093520" cy="684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kern="1200" dirty="0" smtClean="0"/>
                <a:t>Urbanismo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593980" y="1957256"/>
            <a:ext cx="1718472" cy="758952"/>
            <a:chOff x="1540924" y="772702"/>
            <a:chExt cx="1167618" cy="758952"/>
          </a:xfrm>
        </p:grpSpPr>
        <p:sp>
          <p:nvSpPr>
            <p:cNvPr id="35" name="Retângulo de cantos arredondados 34"/>
            <p:cNvSpPr/>
            <p:nvPr/>
          </p:nvSpPr>
          <p:spPr>
            <a:xfrm>
              <a:off x="1540924" y="772702"/>
              <a:ext cx="1167618" cy="758952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tângulo 35"/>
            <p:cNvSpPr/>
            <p:nvPr/>
          </p:nvSpPr>
          <p:spPr>
            <a:xfrm>
              <a:off x="1577973" y="809751"/>
              <a:ext cx="1093520" cy="684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kern="1200" dirty="0" smtClean="0"/>
                <a:t>Educação</a:t>
              </a:r>
              <a:endParaRPr lang="pt-BR" kern="1200" dirty="0"/>
            </a:p>
          </p:txBody>
        </p:sp>
      </p:grpSp>
      <p:pic>
        <p:nvPicPr>
          <p:cNvPr id="38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6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16632"/>
            <a:ext cx="900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pt-BR" sz="5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PRINCIPAIS POLÍTICAS PÚBLICAS</a:t>
            </a:r>
            <a:endParaRPr lang="pt-BR" sz="5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2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73346" y="1314628"/>
            <a:ext cx="8619134" cy="576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Proteção e Defesa Civil</a:t>
            </a:r>
          </a:p>
          <a:p>
            <a:pPr marL="174625" algn="just">
              <a:lnSpc>
                <a:spcPct val="125000"/>
              </a:lnSpc>
              <a:tabLst>
                <a:tab pos="174625" algn="l"/>
              </a:tabLst>
            </a:pPr>
            <a:r>
              <a:rPr lang="pt-BR" dirty="0" smtClean="0">
                <a:hlinkClick r:id="rId5"/>
              </a:rPr>
              <a:t>- </a:t>
            </a:r>
            <a:r>
              <a:rPr lang="pt-BR" dirty="0">
                <a:hlinkClick r:id="rId5"/>
              </a:rPr>
              <a:t>Lei 12.608/2012</a:t>
            </a:r>
            <a:r>
              <a:rPr lang="pt-BR" dirty="0"/>
              <a:t>: Essa lei instituiu a Política Nacional de Proteção e Defesa Civil (PNPDC), dispõe sobre o Sistema Nacional de Proteção e Defesa Civil (SINPDEC) e o Conselho Nacional de Proteção e Defesa Civil (CONPDEC). Também autoriza a criação de sistema de informações e monitoramento de desastres</a:t>
            </a:r>
            <a:r>
              <a:rPr lang="pt-BR" dirty="0" smtClean="0"/>
              <a:t>.</a:t>
            </a:r>
          </a:p>
          <a:p>
            <a:pPr marL="174625" algn="just">
              <a:lnSpc>
                <a:spcPct val="125000"/>
              </a:lnSpc>
              <a:tabLst>
                <a:tab pos="174625" algn="l"/>
              </a:tabLst>
            </a:pPr>
            <a:endParaRPr lang="pt-BR" sz="500" dirty="0" smtClean="0"/>
          </a:p>
          <a:p>
            <a:pPr marL="174625" algn="just">
              <a:lnSpc>
                <a:spcPct val="125000"/>
              </a:lnSpc>
              <a:tabLst>
                <a:tab pos="174625" algn="l"/>
              </a:tabLst>
            </a:pPr>
            <a:endParaRPr lang="pt-BR" sz="500" dirty="0"/>
          </a:p>
          <a:p>
            <a:pPr marL="174625" algn="just">
              <a:lnSpc>
                <a:spcPct val="125000"/>
              </a:lnSpc>
              <a:tabLst>
                <a:tab pos="174625" algn="l"/>
              </a:tabLst>
            </a:pPr>
            <a:endParaRPr lang="pt-BR" sz="500" dirty="0"/>
          </a:p>
          <a:p>
            <a:pPr marL="174625" indent="-174625" algn="just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Habitação e Urbanismo</a:t>
            </a:r>
          </a:p>
          <a:p>
            <a:pPr marL="174625" algn="just">
              <a:lnSpc>
                <a:spcPct val="125000"/>
              </a:lnSpc>
              <a:tabLst>
                <a:tab pos="174625" algn="l"/>
              </a:tabLst>
            </a:pPr>
            <a:r>
              <a:rPr lang="pt-BR" dirty="0">
                <a:hlinkClick r:id="rId6"/>
              </a:rPr>
              <a:t>- Lei 10.257/2001 </a:t>
            </a:r>
            <a:r>
              <a:rPr lang="pt-BR" dirty="0" smtClean="0">
                <a:hlinkClick r:id="rId6"/>
              </a:rPr>
              <a:t>(Estatuto </a:t>
            </a:r>
            <a:r>
              <a:rPr lang="pt-BR" dirty="0">
                <a:hlinkClick r:id="rId6"/>
              </a:rPr>
              <a:t>da </a:t>
            </a:r>
            <a:r>
              <a:rPr lang="pt-BR" dirty="0" smtClean="0">
                <a:hlinkClick r:id="rId6"/>
              </a:rPr>
              <a:t>Cidade</a:t>
            </a:r>
            <a:r>
              <a:rPr lang="pt-BR" dirty="0">
                <a:hlinkClick r:id="rId6"/>
              </a:rPr>
              <a:t>)</a:t>
            </a:r>
            <a:r>
              <a:rPr lang="pt-BR" dirty="0"/>
              <a:t>: estabelece diretrizes gerais da política urbana e dá outras providências.</a:t>
            </a:r>
          </a:p>
          <a:p>
            <a:pPr marL="174625" algn="just">
              <a:lnSpc>
                <a:spcPct val="125000"/>
              </a:lnSpc>
              <a:tabLst>
                <a:tab pos="174625" algn="l"/>
              </a:tabLst>
            </a:pPr>
            <a:r>
              <a:rPr lang="pt-BR" dirty="0">
                <a:hlinkClick r:id="rId7"/>
              </a:rPr>
              <a:t>- Lei 11.124/2005</a:t>
            </a:r>
            <a:r>
              <a:rPr lang="pt-BR" dirty="0"/>
              <a:t>: dispõe sobre o Sistema Nacional de Habitação de Interesse Social – SNHIS, cria o Fundo Nacional de Habitação de Interesse Social – FNHIS e institui o Conselho Gestor do FNHIS.</a:t>
            </a:r>
          </a:p>
          <a:p>
            <a:pPr marL="174625" algn="just">
              <a:lnSpc>
                <a:spcPct val="125000"/>
              </a:lnSpc>
              <a:tabLst>
                <a:tab pos="174625" algn="l"/>
              </a:tabLst>
            </a:pPr>
            <a:r>
              <a:rPr lang="pt-BR" dirty="0">
                <a:hlinkClick r:id="rId8"/>
              </a:rPr>
              <a:t>- Lei 13.089/2015</a:t>
            </a:r>
            <a:r>
              <a:rPr lang="pt-BR" dirty="0"/>
              <a:t>: institui o Estatuto da Metrópole e dá outras providências.</a:t>
            </a:r>
          </a:p>
          <a:p>
            <a:pPr marL="174625" algn="just">
              <a:lnSpc>
                <a:spcPct val="125000"/>
              </a:lnSpc>
              <a:tabLst>
                <a:tab pos="174625" algn="l"/>
              </a:tabLst>
            </a:pPr>
            <a:r>
              <a:rPr lang="pt-BR" dirty="0">
                <a:hlinkClick r:id="rId9"/>
              </a:rPr>
              <a:t>- Lei 13.465/2017</a:t>
            </a:r>
            <a:r>
              <a:rPr lang="pt-BR" dirty="0"/>
              <a:t>: dispõe sobre a regularização fundiária rural e urbana</a:t>
            </a:r>
            <a:r>
              <a:rPr lang="pt-BR" dirty="0" smtClean="0"/>
              <a:t>.</a:t>
            </a:r>
          </a:p>
          <a:p>
            <a:pPr marL="174625" algn="just">
              <a:lnSpc>
                <a:spcPct val="125000"/>
              </a:lnSpc>
              <a:tabLst>
                <a:tab pos="174625" algn="l"/>
              </a:tabLst>
            </a:pPr>
            <a:endParaRPr lang="pt-BR" sz="500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64904" y="-1460579"/>
            <a:ext cx="7697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6572991" y="1373835"/>
            <a:ext cx="22249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Saiba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mais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acessando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links: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4658"/>
            <a:ext cx="401581" cy="42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1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36512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95536" y="1340768"/>
            <a:ext cx="8280920" cy="582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Assistência Social</a:t>
            </a:r>
          </a:p>
          <a:p>
            <a:pPr marL="174625">
              <a:lnSpc>
                <a:spcPct val="125000"/>
              </a:lnSpc>
            </a:pPr>
            <a:r>
              <a:rPr lang="pt-BR" dirty="0">
                <a:hlinkClick r:id="rId6"/>
              </a:rPr>
              <a:t>- Lei 12.435/2011</a:t>
            </a:r>
            <a:r>
              <a:rPr lang="pt-BR" dirty="0"/>
              <a:t>: dispõe sobre a organização da Assistência Social</a:t>
            </a:r>
            <a:r>
              <a:rPr lang="pt-BR" dirty="0" smtClean="0"/>
              <a:t>.</a:t>
            </a:r>
          </a:p>
          <a:p>
            <a:pPr marL="174625">
              <a:lnSpc>
                <a:spcPct val="125000"/>
              </a:lnSpc>
            </a:pPr>
            <a:endParaRPr lang="pt-BR" sz="500" dirty="0" smtClean="0"/>
          </a:p>
          <a:p>
            <a:pPr marL="174625">
              <a:lnSpc>
                <a:spcPct val="125000"/>
              </a:lnSpc>
            </a:pPr>
            <a:endParaRPr lang="pt-BR" sz="500" dirty="0"/>
          </a:p>
          <a:p>
            <a:pPr marL="174625">
              <a:lnSpc>
                <a:spcPct val="125000"/>
              </a:lnSpc>
            </a:pPr>
            <a:endParaRPr lang="pt-BR" sz="500" dirty="0"/>
          </a:p>
          <a:p>
            <a:pPr marL="174625" indent="-174625" algn="just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Meio 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</a:rPr>
              <a:t>Ambiente</a:t>
            </a:r>
          </a:p>
          <a:p>
            <a:pPr marL="174625">
              <a:lnSpc>
                <a:spcPct val="125000"/>
              </a:lnSpc>
            </a:pPr>
            <a:r>
              <a:rPr lang="pt-BR" dirty="0">
                <a:hlinkClick r:id="rId7"/>
              </a:rPr>
              <a:t>- Lei </a:t>
            </a:r>
            <a:r>
              <a:rPr lang="pt-BR" dirty="0" smtClean="0">
                <a:hlinkClick r:id="rId7"/>
              </a:rPr>
              <a:t>9.433/1997</a:t>
            </a:r>
            <a:r>
              <a:rPr lang="pt-BR" dirty="0" smtClean="0"/>
              <a:t>:institui </a:t>
            </a:r>
            <a:r>
              <a:rPr lang="pt-BR" dirty="0"/>
              <a:t>a Política Nacional de Recursos Hídricos e cria o Sistema Nacional de Gerenciamento de Recursos Hídricos.</a:t>
            </a:r>
          </a:p>
          <a:p>
            <a:pPr marL="174625">
              <a:lnSpc>
                <a:spcPct val="125000"/>
              </a:lnSpc>
            </a:pPr>
            <a:r>
              <a:rPr lang="pt-BR" dirty="0">
                <a:hlinkClick r:id="rId8"/>
              </a:rPr>
              <a:t>- Lei 12.305/2010</a:t>
            </a:r>
            <a:r>
              <a:rPr lang="pt-BR" dirty="0"/>
              <a:t>: institui a Política Nacional de Resíduos Sólidos.</a:t>
            </a:r>
          </a:p>
          <a:p>
            <a:pPr marL="174625">
              <a:lnSpc>
                <a:spcPct val="125000"/>
              </a:lnSpc>
            </a:pPr>
            <a:r>
              <a:rPr lang="pt-BR" dirty="0">
                <a:hlinkClick r:id="rId9"/>
              </a:rPr>
              <a:t>- Lei 12.187/2009</a:t>
            </a:r>
            <a:r>
              <a:rPr lang="pt-BR" dirty="0"/>
              <a:t>: institui a Política Nacional sobre Mudança do Clima – PNMC.</a:t>
            </a:r>
          </a:p>
          <a:p>
            <a:pPr marL="174625">
              <a:lnSpc>
                <a:spcPct val="125000"/>
              </a:lnSpc>
            </a:pPr>
            <a:r>
              <a:rPr lang="pt-BR" dirty="0">
                <a:hlinkClick r:id="rId10"/>
              </a:rPr>
              <a:t>- Lei 12.651/2012</a:t>
            </a:r>
            <a:r>
              <a:rPr lang="pt-BR" dirty="0"/>
              <a:t>: código florestal brasileiro que dispõe sobre a proteção da vegetação nativa</a:t>
            </a:r>
            <a:r>
              <a:rPr lang="pt-BR" dirty="0" smtClean="0"/>
              <a:t>.</a:t>
            </a:r>
          </a:p>
          <a:p>
            <a:pPr marL="174625">
              <a:lnSpc>
                <a:spcPct val="125000"/>
              </a:lnSpc>
            </a:pPr>
            <a:endParaRPr lang="pt-BR" sz="5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74625">
              <a:lnSpc>
                <a:spcPct val="125000"/>
              </a:lnSpc>
            </a:pPr>
            <a:endParaRPr lang="pt-BR" sz="500" dirty="0">
              <a:solidFill>
                <a:schemeClr val="accent3">
                  <a:lumMod val="50000"/>
                </a:schemeClr>
              </a:solidFill>
            </a:endParaRPr>
          </a:p>
          <a:p>
            <a:pPr marL="174625">
              <a:lnSpc>
                <a:spcPct val="125000"/>
              </a:lnSpc>
            </a:pPr>
            <a:endParaRPr lang="pt-BR" sz="5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74625" indent="-174625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Educação</a:t>
            </a:r>
          </a:p>
          <a:p>
            <a:pPr marL="174625">
              <a:lnSpc>
                <a:spcPct val="125000"/>
              </a:lnSpc>
            </a:pPr>
            <a:r>
              <a:rPr lang="pt-BR" dirty="0">
                <a:hlinkClick r:id="rId11"/>
              </a:rPr>
              <a:t>- Lei </a:t>
            </a:r>
            <a:r>
              <a:rPr lang="pt-BR" dirty="0" smtClean="0">
                <a:hlinkClick r:id="rId11"/>
              </a:rPr>
              <a:t>9.394/96 (LDB)</a:t>
            </a:r>
            <a:r>
              <a:rPr lang="pt-BR" dirty="0" smtClean="0"/>
              <a:t>: Lei </a:t>
            </a:r>
            <a:r>
              <a:rPr lang="pt-BR" dirty="0"/>
              <a:t>de Diretrizes e Bases da Educação </a:t>
            </a:r>
            <a:r>
              <a:rPr lang="pt-BR" dirty="0" smtClean="0"/>
              <a:t>Nacional.</a:t>
            </a:r>
          </a:p>
          <a:p>
            <a:pPr marL="174625">
              <a:lnSpc>
                <a:spcPct val="125000"/>
              </a:lnSpc>
            </a:pPr>
            <a:endParaRPr lang="pt-BR" sz="500" dirty="0" smtClean="0"/>
          </a:p>
          <a:p>
            <a:pPr marL="174625">
              <a:lnSpc>
                <a:spcPct val="125000"/>
              </a:lnSpc>
            </a:pPr>
            <a:endParaRPr lang="pt-BR" dirty="0" smtClean="0"/>
          </a:p>
          <a:p>
            <a:pPr marL="174625" indent="-174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572991" y="1373835"/>
            <a:ext cx="22249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Saiba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mais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acessando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links: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4658"/>
            <a:ext cx="401581" cy="42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2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6152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9512" y="260648"/>
            <a:ext cx="84249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5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Políticas Públicas</a:t>
            </a:r>
            <a:endParaRPr lang="pt-BR" sz="5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324544" y="5517232"/>
            <a:ext cx="9001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55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INTEGRAÇÃO</a:t>
            </a:r>
            <a:endParaRPr lang="pt-BR" sz="55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6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92888012"/>
              </p:ext>
            </p:extLst>
          </p:nvPr>
        </p:nvGraphicFramePr>
        <p:xfrm>
          <a:off x="323528" y="1268759"/>
          <a:ext cx="8280920" cy="554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323528" y="6375811"/>
            <a:ext cx="345638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Assista o último episódio do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54851"/>
            <a:ext cx="488741" cy="4419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30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334</Words>
  <Application>Microsoft Office PowerPoint</Application>
  <PresentationFormat>Apresentação na tela (4:3)</PresentationFormat>
  <Paragraphs>65</Paragraphs>
  <Slides>11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Adobe Fan Heiti Std B</vt:lpstr>
      <vt:lpstr>Arial</vt:lpstr>
      <vt:lpstr>Calibri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125</cp:revision>
  <dcterms:created xsi:type="dcterms:W3CDTF">2017-07-20T13:22:35Z</dcterms:created>
  <dcterms:modified xsi:type="dcterms:W3CDTF">2018-03-22T18:57:31Z</dcterms:modified>
</cp:coreProperties>
</file>