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71" r:id="rId7"/>
    <p:sldId id="275" r:id="rId8"/>
    <p:sldId id="268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A24"/>
    <a:srgbClr val="DFDA00"/>
    <a:srgbClr val="FFCC00"/>
    <a:srgbClr val="CCD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4660"/>
  </p:normalViewPr>
  <p:slideViewPr>
    <p:cSldViewPr>
      <p:cViewPr>
        <p:scale>
          <a:sx n="100" d="100"/>
          <a:sy n="100" d="100"/>
        </p:scale>
        <p:origin x="-5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1309A-1BA5-4D25-A7DE-2DADCE103AF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0EA4E61-1971-492B-AFE1-88C6A37B32C6}">
      <dgm:prSet phldrT="[Texto]"/>
      <dgm:spPr/>
      <dgm:t>
        <a:bodyPr/>
        <a:lstStyle/>
        <a:p>
          <a:r>
            <a:rPr lang="pt-BR" b="1" dirty="0"/>
            <a:t>MÓDULO 1</a:t>
          </a:r>
        </a:p>
      </dgm:t>
    </dgm:pt>
    <dgm:pt modelId="{6356B878-0B1F-4E18-8960-A59AFEBA4AB6}" type="parTrans" cxnId="{C0DD321C-6890-41BF-9671-0AF5768556AD}">
      <dgm:prSet/>
      <dgm:spPr/>
      <dgm:t>
        <a:bodyPr/>
        <a:lstStyle/>
        <a:p>
          <a:endParaRPr lang="pt-BR"/>
        </a:p>
      </dgm:t>
    </dgm:pt>
    <dgm:pt modelId="{89F3B107-7A97-4D04-B75B-A0361E6A9D42}" type="sibTrans" cxnId="{C0DD321C-6890-41BF-9671-0AF5768556AD}">
      <dgm:prSet/>
      <dgm:spPr/>
      <dgm:t>
        <a:bodyPr/>
        <a:lstStyle/>
        <a:p>
          <a:endParaRPr lang="pt-BR"/>
        </a:p>
      </dgm:t>
    </dgm:pt>
    <dgm:pt modelId="{8BADEC54-582A-46E4-8936-039D7C30F529}">
      <dgm:prSet phldrT="[Texto]"/>
      <dgm:spPr/>
      <dgm:t>
        <a:bodyPr/>
        <a:lstStyle/>
        <a:p>
          <a:pPr marL="87313" indent="-87313" algn="l"/>
          <a:r>
            <a:rPr lang="pt-BR" b="1" dirty="0"/>
            <a:t>A1: </a:t>
          </a:r>
          <a:r>
            <a:rPr lang="pt-BR" b="0" dirty="0"/>
            <a:t>A </a:t>
          </a:r>
          <a:r>
            <a:rPr lang="pt-BR" dirty="0"/>
            <a:t>resiliência pode salvar a sua vida e a sua cidade.</a:t>
          </a:r>
        </a:p>
      </dgm:t>
    </dgm:pt>
    <dgm:pt modelId="{29FD05B3-AEBF-4426-8364-C006931C3B5B}" type="parTrans" cxnId="{CB0E1385-72A3-464B-9ADE-182088ACCCC8}">
      <dgm:prSet/>
      <dgm:spPr/>
      <dgm:t>
        <a:bodyPr/>
        <a:lstStyle/>
        <a:p>
          <a:endParaRPr lang="pt-BR"/>
        </a:p>
      </dgm:t>
    </dgm:pt>
    <dgm:pt modelId="{9CED376A-4513-4845-B310-7CCC6BC698F0}" type="sibTrans" cxnId="{CB0E1385-72A3-464B-9ADE-182088ACCCC8}">
      <dgm:prSet/>
      <dgm:spPr/>
      <dgm:t>
        <a:bodyPr/>
        <a:lstStyle/>
        <a:p>
          <a:endParaRPr lang="pt-BR"/>
        </a:p>
      </dgm:t>
    </dgm:pt>
    <dgm:pt modelId="{0A1B74E1-CA3D-4AEC-9072-1226D5C5EC32}">
      <dgm:prSet phldrT="[Texto]"/>
      <dgm:spPr/>
      <dgm:t>
        <a:bodyPr/>
        <a:lstStyle/>
        <a:p>
          <a:r>
            <a:rPr lang="pt-BR" b="1" dirty="0"/>
            <a:t>MÓDULO 2</a:t>
          </a:r>
        </a:p>
      </dgm:t>
    </dgm:pt>
    <dgm:pt modelId="{A6823D65-A540-4543-95C7-6F5BB23847D6}" type="parTrans" cxnId="{AA300063-9016-491D-B44D-4787F4885E20}">
      <dgm:prSet/>
      <dgm:spPr/>
      <dgm:t>
        <a:bodyPr/>
        <a:lstStyle/>
        <a:p>
          <a:endParaRPr lang="pt-BR"/>
        </a:p>
      </dgm:t>
    </dgm:pt>
    <dgm:pt modelId="{3AA0365F-2F80-4F87-AC4C-E1E9F2D36B78}" type="sibTrans" cxnId="{AA300063-9016-491D-B44D-4787F4885E20}">
      <dgm:prSet/>
      <dgm:spPr/>
      <dgm:t>
        <a:bodyPr/>
        <a:lstStyle/>
        <a:p>
          <a:endParaRPr lang="pt-BR"/>
        </a:p>
      </dgm:t>
    </dgm:pt>
    <dgm:pt modelId="{62BF296A-D777-45B6-98ED-9BC40B4A4B85}">
      <dgm:prSet phldrT="[Texto]"/>
      <dgm:spPr/>
      <dgm:t>
        <a:bodyPr/>
        <a:lstStyle/>
        <a:p>
          <a:r>
            <a:rPr lang="pt-BR" b="1" dirty="0"/>
            <a:t>A1: </a:t>
          </a:r>
          <a:r>
            <a:rPr lang="pt-BR" dirty="0"/>
            <a:t>PASSO 1 - Organização para a resiliência aos desastres.</a:t>
          </a:r>
        </a:p>
      </dgm:t>
    </dgm:pt>
    <dgm:pt modelId="{006D8165-1A31-4043-8624-5335208C7A95}" type="parTrans" cxnId="{9F43E5F3-8303-47CE-A15E-F8A8CEC3D938}">
      <dgm:prSet/>
      <dgm:spPr/>
      <dgm:t>
        <a:bodyPr/>
        <a:lstStyle/>
        <a:p>
          <a:endParaRPr lang="pt-BR"/>
        </a:p>
      </dgm:t>
    </dgm:pt>
    <dgm:pt modelId="{B4D137EA-8D7F-4B03-B3CE-80D3B3CF42D7}" type="sibTrans" cxnId="{9F43E5F3-8303-47CE-A15E-F8A8CEC3D938}">
      <dgm:prSet/>
      <dgm:spPr/>
      <dgm:t>
        <a:bodyPr/>
        <a:lstStyle/>
        <a:p>
          <a:endParaRPr lang="pt-BR"/>
        </a:p>
      </dgm:t>
    </dgm:pt>
    <dgm:pt modelId="{B6CE4F9B-B33A-4A7C-BCCC-DADB4BF279EC}">
      <dgm:prSet phldrT="[Texto]"/>
      <dgm:spPr/>
      <dgm:t>
        <a:bodyPr/>
        <a:lstStyle/>
        <a:p>
          <a:r>
            <a:rPr lang="pt-BR" b="1" dirty="0"/>
            <a:t>A2: </a:t>
          </a:r>
          <a:r>
            <a:rPr lang="pt-BR" dirty="0"/>
            <a:t>PASSO 2 - Identificar, compreender e utilizar os cenários de riscos atuais e futuros.</a:t>
          </a:r>
        </a:p>
      </dgm:t>
    </dgm:pt>
    <dgm:pt modelId="{FF1C33CE-D830-4219-A419-09144F991788}" type="parTrans" cxnId="{D65632B2-C788-4182-9212-1583F7A8D9E4}">
      <dgm:prSet/>
      <dgm:spPr/>
      <dgm:t>
        <a:bodyPr/>
        <a:lstStyle/>
        <a:p>
          <a:endParaRPr lang="pt-BR"/>
        </a:p>
      </dgm:t>
    </dgm:pt>
    <dgm:pt modelId="{56328805-7DAB-4694-9057-45C88EC2EAB6}" type="sibTrans" cxnId="{D65632B2-C788-4182-9212-1583F7A8D9E4}">
      <dgm:prSet/>
      <dgm:spPr/>
      <dgm:t>
        <a:bodyPr/>
        <a:lstStyle/>
        <a:p>
          <a:endParaRPr lang="pt-BR"/>
        </a:p>
      </dgm:t>
    </dgm:pt>
    <dgm:pt modelId="{8AB98658-2584-4833-8A12-BE463C61E6C7}">
      <dgm:prSet phldrT="[Texto]"/>
      <dgm:spPr/>
      <dgm:t>
        <a:bodyPr/>
        <a:lstStyle/>
        <a:p>
          <a:r>
            <a:rPr lang="pt-BR" b="1" dirty="0"/>
            <a:t>MÓDULO 3</a:t>
          </a:r>
        </a:p>
      </dgm:t>
    </dgm:pt>
    <dgm:pt modelId="{207E2ABE-33F5-4B63-B5A2-CF194D1CCB10}" type="parTrans" cxnId="{34A3C326-C2EF-4B68-9A42-A5A282E77AF9}">
      <dgm:prSet/>
      <dgm:spPr/>
      <dgm:t>
        <a:bodyPr/>
        <a:lstStyle/>
        <a:p>
          <a:endParaRPr lang="pt-BR"/>
        </a:p>
      </dgm:t>
    </dgm:pt>
    <dgm:pt modelId="{0522D77D-74E4-4857-9396-E0E4A5FC300B}" type="sibTrans" cxnId="{34A3C326-C2EF-4B68-9A42-A5A282E77AF9}">
      <dgm:prSet/>
      <dgm:spPr/>
      <dgm:t>
        <a:bodyPr/>
        <a:lstStyle/>
        <a:p>
          <a:endParaRPr lang="pt-BR"/>
        </a:p>
      </dgm:t>
    </dgm:pt>
    <dgm:pt modelId="{BBC1A3D1-DBD0-4A45-B7BD-55A4B6B571FD}">
      <dgm:prSet phldrT="[Texto]"/>
      <dgm:spPr/>
      <dgm:t>
        <a:bodyPr/>
        <a:lstStyle/>
        <a:p>
          <a:r>
            <a:rPr lang="pt-BR" b="1" dirty="0"/>
            <a:t>A1: </a:t>
          </a:r>
          <a:r>
            <a:rPr lang="pt-BR" dirty="0"/>
            <a:t>PASSO 5 - Proteger as zonas naturais de amortização para melhorar as funções protetoras dos ecossistemas.</a:t>
          </a:r>
        </a:p>
      </dgm:t>
    </dgm:pt>
    <dgm:pt modelId="{B7105BE8-FE40-4EBD-A61B-BC8220053752}" type="parTrans" cxnId="{D06589AD-410A-4156-AD98-9D51B0FADA18}">
      <dgm:prSet/>
      <dgm:spPr/>
      <dgm:t>
        <a:bodyPr/>
        <a:lstStyle/>
        <a:p>
          <a:endParaRPr lang="pt-BR"/>
        </a:p>
      </dgm:t>
    </dgm:pt>
    <dgm:pt modelId="{522968E2-DA63-4455-8348-980E11EA3F8E}" type="sibTrans" cxnId="{D06589AD-410A-4156-AD98-9D51B0FADA18}">
      <dgm:prSet/>
      <dgm:spPr/>
      <dgm:t>
        <a:bodyPr/>
        <a:lstStyle/>
        <a:p>
          <a:endParaRPr lang="pt-BR"/>
        </a:p>
      </dgm:t>
    </dgm:pt>
    <dgm:pt modelId="{D02A04F1-27CC-4D40-9E8A-EE5B46018098}">
      <dgm:prSet phldrT="[Texto]"/>
      <dgm:spPr/>
      <dgm:t>
        <a:bodyPr/>
        <a:lstStyle/>
        <a:p>
          <a:r>
            <a:rPr lang="pt-BR" b="1" dirty="0"/>
            <a:t>A4: </a:t>
          </a:r>
          <a:r>
            <a:rPr lang="pt-BR" dirty="0"/>
            <a:t>PASSO 8 - Aumentar a resiliência das infraestruturas.</a:t>
          </a:r>
        </a:p>
      </dgm:t>
    </dgm:pt>
    <dgm:pt modelId="{935D6A12-AA39-4FAE-B54B-FA63D7736922}" type="parTrans" cxnId="{3A4B27E6-EEB8-4E4C-AAF3-DFB7C4DEFAEA}">
      <dgm:prSet/>
      <dgm:spPr/>
      <dgm:t>
        <a:bodyPr/>
        <a:lstStyle/>
        <a:p>
          <a:endParaRPr lang="pt-BR"/>
        </a:p>
      </dgm:t>
    </dgm:pt>
    <dgm:pt modelId="{1DEB63A7-B76B-458F-A1D1-363CFC717B5E}" type="sibTrans" cxnId="{3A4B27E6-EEB8-4E4C-AAF3-DFB7C4DEFAEA}">
      <dgm:prSet/>
      <dgm:spPr/>
      <dgm:t>
        <a:bodyPr/>
        <a:lstStyle/>
        <a:p>
          <a:endParaRPr lang="pt-BR"/>
        </a:p>
      </dgm:t>
    </dgm:pt>
    <dgm:pt modelId="{7E943F00-1875-4882-99E2-E4FB15F556BE}">
      <dgm:prSet/>
      <dgm:spPr/>
      <dgm:t>
        <a:bodyPr/>
        <a:lstStyle/>
        <a:p>
          <a:r>
            <a:rPr lang="pt-BR" b="1" dirty="0"/>
            <a:t>MÓDULO 4</a:t>
          </a:r>
        </a:p>
      </dgm:t>
    </dgm:pt>
    <dgm:pt modelId="{FC57B738-9FFA-4506-964B-4523465330A1}" type="parTrans" cxnId="{9D43D471-70EC-4A6E-8856-BFBD9CA8ED0E}">
      <dgm:prSet/>
      <dgm:spPr/>
      <dgm:t>
        <a:bodyPr/>
        <a:lstStyle/>
        <a:p>
          <a:endParaRPr lang="pt-BR"/>
        </a:p>
      </dgm:t>
    </dgm:pt>
    <dgm:pt modelId="{1BF36C13-77D6-47CF-B5E1-26D672E7A70C}" type="sibTrans" cxnId="{9D43D471-70EC-4A6E-8856-BFBD9CA8ED0E}">
      <dgm:prSet/>
      <dgm:spPr/>
      <dgm:t>
        <a:bodyPr/>
        <a:lstStyle/>
        <a:p>
          <a:endParaRPr lang="pt-BR"/>
        </a:p>
      </dgm:t>
    </dgm:pt>
    <dgm:pt modelId="{18631FB9-46EC-4FE7-BEF7-6AB6DB1F9CD2}">
      <dgm:prSet phldrT="[Texto]"/>
      <dgm:spPr/>
      <dgm:t>
        <a:bodyPr/>
        <a:lstStyle/>
        <a:p>
          <a:pPr marL="87313" indent="-87313" algn="l"/>
          <a:r>
            <a:rPr lang="pt-BR" b="1" dirty="0"/>
            <a:t>A2: </a:t>
          </a:r>
          <a:r>
            <a:rPr lang="pt-BR" dirty="0"/>
            <a:t>O que minha cidade precisa para se tornar </a:t>
          </a:r>
          <a:r>
            <a:rPr lang="pt-BR" dirty="0" err="1"/>
            <a:t>resiliente</a:t>
          </a:r>
          <a:r>
            <a:rPr lang="pt-BR" dirty="0"/>
            <a:t>?</a:t>
          </a:r>
        </a:p>
      </dgm:t>
    </dgm:pt>
    <dgm:pt modelId="{43BD607A-B4FE-4879-A092-BB618A555317}" type="parTrans" cxnId="{C9F9E918-7C94-48CE-BBFA-74EDC258FC06}">
      <dgm:prSet/>
      <dgm:spPr/>
      <dgm:t>
        <a:bodyPr/>
        <a:lstStyle/>
        <a:p>
          <a:endParaRPr lang="pt-BR"/>
        </a:p>
      </dgm:t>
    </dgm:pt>
    <dgm:pt modelId="{BD3CE823-8E39-406E-A912-206E4037182F}" type="sibTrans" cxnId="{C9F9E918-7C94-48CE-BBFA-74EDC258FC06}">
      <dgm:prSet/>
      <dgm:spPr/>
      <dgm:t>
        <a:bodyPr/>
        <a:lstStyle/>
        <a:p>
          <a:endParaRPr lang="pt-BR"/>
        </a:p>
      </dgm:t>
    </dgm:pt>
    <dgm:pt modelId="{C96CB264-563B-41E1-8938-9A0E5000D6CA}">
      <dgm:prSet phldrT="[Texto]"/>
      <dgm:spPr/>
      <dgm:t>
        <a:bodyPr/>
        <a:lstStyle/>
        <a:p>
          <a:pPr marL="87313" indent="-87313" algn="l"/>
          <a:r>
            <a:rPr lang="pt-BR" b="1" dirty="0"/>
            <a:t>A3: </a:t>
          </a:r>
          <a:r>
            <a:rPr lang="pt-BR" dirty="0"/>
            <a:t>Contexto social e histórico da Redução de Risco de Desastres.</a:t>
          </a:r>
        </a:p>
      </dgm:t>
    </dgm:pt>
    <dgm:pt modelId="{97306A67-B0F6-4467-AE7B-BF36EE0B539B}" type="parTrans" cxnId="{AF6AA167-B4D1-4C54-A80B-B795E44F494C}">
      <dgm:prSet/>
      <dgm:spPr/>
      <dgm:t>
        <a:bodyPr/>
        <a:lstStyle/>
        <a:p>
          <a:endParaRPr lang="pt-BR"/>
        </a:p>
      </dgm:t>
    </dgm:pt>
    <dgm:pt modelId="{0910D861-449A-4FCB-9645-E1D9E325664A}" type="sibTrans" cxnId="{AF6AA167-B4D1-4C54-A80B-B795E44F494C}">
      <dgm:prSet/>
      <dgm:spPr/>
      <dgm:t>
        <a:bodyPr/>
        <a:lstStyle/>
        <a:p>
          <a:endParaRPr lang="pt-BR"/>
        </a:p>
      </dgm:t>
    </dgm:pt>
    <dgm:pt modelId="{971E244C-5EFE-446A-AF43-C38D12A09A90}">
      <dgm:prSet phldrT="[Texto]"/>
      <dgm:spPr/>
      <dgm:t>
        <a:bodyPr/>
        <a:lstStyle/>
        <a:p>
          <a:pPr marL="87313" indent="-87313" algn="l"/>
          <a:r>
            <a:rPr lang="pt-BR" b="1" dirty="0"/>
            <a:t>A4: </a:t>
          </a:r>
          <a:r>
            <a:rPr lang="pt-BR" dirty="0"/>
            <a:t>Entendendo o risco de desastre e os conceitos associados.</a:t>
          </a:r>
        </a:p>
      </dgm:t>
    </dgm:pt>
    <dgm:pt modelId="{218018DD-529F-4A7C-A419-86713F0D4E5E}" type="parTrans" cxnId="{59913869-0613-4339-B6D8-BA138676992B}">
      <dgm:prSet/>
      <dgm:spPr/>
      <dgm:t>
        <a:bodyPr/>
        <a:lstStyle/>
        <a:p>
          <a:endParaRPr lang="pt-BR"/>
        </a:p>
      </dgm:t>
    </dgm:pt>
    <dgm:pt modelId="{E4D1F407-FD93-4412-8CEF-562E25C93365}" type="sibTrans" cxnId="{59913869-0613-4339-B6D8-BA138676992B}">
      <dgm:prSet/>
      <dgm:spPr/>
      <dgm:t>
        <a:bodyPr/>
        <a:lstStyle/>
        <a:p>
          <a:endParaRPr lang="pt-BR"/>
        </a:p>
      </dgm:t>
    </dgm:pt>
    <dgm:pt modelId="{DC9A62F4-A73D-4EC4-91F9-911C8771B976}">
      <dgm:prSet phldrT="[Texto]"/>
      <dgm:spPr/>
      <dgm:t>
        <a:bodyPr/>
        <a:lstStyle/>
        <a:p>
          <a:r>
            <a:rPr lang="pt-BR" b="1" dirty="0"/>
            <a:t>A3: </a:t>
          </a:r>
          <a:r>
            <a:rPr lang="pt-BR" dirty="0"/>
            <a:t>PASSO 3 - Fortalecer a capacidade financeira para a resiliência.</a:t>
          </a:r>
        </a:p>
      </dgm:t>
    </dgm:pt>
    <dgm:pt modelId="{62986BF2-AAAA-4C6F-9F33-13F4FA8DF4CB}" type="parTrans" cxnId="{F6A7503C-E589-4543-8285-D0152A4ABDE5}">
      <dgm:prSet/>
      <dgm:spPr/>
      <dgm:t>
        <a:bodyPr/>
        <a:lstStyle/>
        <a:p>
          <a:endParaRPr lang="pt-BR"/>
        </a:p>
      </dgm:t>
    </dgm:pt>
    <dgm:pt modelId="{659366FC-19ED-4B5A-A7D6-AF9651FC70CC}" type="sibTrans" cxnId="{F6A7503C-E589-4543-8285-D0152A4ABDE5}">
      <dgm:prSet/>
      <dgm:spPr/>
      <dgm:t>
        <a:bodyPr/>
        <a:lstStyle/>
        <a:p>
          <a:endParaRPr lang="pt-BR"/>
        </a:p>
      </dgm:t>
    </dgm:pt>
    <dgm:pt modelId="{03BFDBAA-0CA8-44D7-8E37-CB72091E3CF8}">
      <dgm:prSet phldrT="[Texto]"/>
      <dgm:spPr/>
      <dgm:t>
        <a:bodyPr/>
        <a:lstStyle/>
        <a:p>
          <a:r>
            <a:rPr lang="pt-BR" b="1" dirty="0"/>
            <a:t>A4: </a:t>
          </a:r>
          <a:r>
            <a:rPr lang="pt-BR" dirty="0"/>
            <a:t>PASSO 4 - Buscar a resiliência do design e desenvolvimento urbano.</a:t>
          </a:r>
        </a:p>
      </dgm:t>
    </dgm:pt>
    <dgm:pt modelId="{A5180E56-C559-43A5-8CDF-FD3831C47941}" type="parTrans" cxnId="{3CE3C632-0D3C-48EB-AB04-71DF907FE24E}">
      <dgm:prSet/>
      <dgm:spPr/>
      <dgm:t>
        <a:bodyPr/>
        <a:lstStyle/>
        <a:p>
          <a:endParaRPr lang="pt-BR"/>
        </a:p>
      </dgm:t>
    </dgm:pt>
    <dgm:pt modelId="{BEAFCC05-08B5-4C60-90A4-532B238E4B25}" type="sibTrans" cxnId="{3CE3C632-0D3C-48EB-AB04-71DF907FE24E}">
      <dgm:prSet/>
      <dgm:spPr/>
      <dgm:t>
        <a:bodyPr/>
        <a:lstStyle/>
        <a:p>
          <a:endParaRPr lang="pt-BR"/>
        </a:p>
      </dgm:t>
    </dgm:pt>
    <dgm:pt modelId="{6C8FD4AA-E63C-4305-9671-B42B43DEC92F}">
      <dgm:prSet phldrT="[Texto]"/>
      <dgm:spPr/>
      <dgm:t>
        <a:bodyPr/>
        <a:lstStyle/>
        <a:p>
          <a:r>
            <a:rPr lang="pt-BR" b="1" dirty="0"/>
            <a:t>A2: </a:t>
          </a:r>
          <a:r>
            <a:rPr lang="pt-BR" dirty="0"/>
            <a:t>PASSO 6 - Fortalecer a capacidade institucional para a resiliência.</a:t>
          </a:r>
        </a:p>
      </dgm:t>
    </dgm:pt>
    <dgm:pt modelId="{D9FBDD67-D473-460D-B672-D7522474A37E}" type="parTrans" cxnId="{2186340D-3707-40E1-902C-50BED26F1143}">
      <dgm:prSet/>
      <dgm:spPr/>
      <dgm:t>
        <a:bodyPr/>
        <a:lstStyle/>
        <a:p>
          <a:endParaRPr lang="pt-BR"/>
        </a:p>
      </dgm:t>
    </dgm:pt>
    <dgm:pt modelId="{5B8F47D8-036B-4965-B762-DC40BB8E4E06}" type="sibTrans" cxnId="{2186340D-3707-40E1-902C-50BED26F1143}">
      <dgm:prSet/>
      <dgm:spPr/>
      <dgm:t>
        <a:bodyPr/>
        <a:lstStyle/>
        <a:p>
          <a:endParaRPr lang="pt-BR"/>
        </a:p>
      </dgm:t>
    </dgm:pt>
    <dgm:pt modelId="{C69A13D0-F253-4550-8C8D-2A0263FD7457}">
      <dgm:prSet phldrT="[Texto]"/>
      <dgm:spPr/>
      <dgm:t>
        <a:bodyPr/>
        <a:lstStyle/>
        <a:p>
          <a:r>
            <a:rPr lang="pt-BR" b="1" dirty="0"/>
            <a:t>A3: </a:t>
          </a:r>
          <a:r>
            <a:rPr lang="pt-BR" dirty="0"/>
            <a:t>PASSO 7 - Compreender e fortalecer a capacidade social para a resiliência.</a:t>
          </a:r>
        </a:p>
      </dgm:t>
    </dgm:pt>
    <dgm:pt modelId="{E9B3326C-A6FA-4A0D-A3C5-EF1C42934561}" type="parTrans" cxnId="{82CBD73F-442C-4A42-A071-F93F105184C2}">
      <dgm:prSet/>
      <dgm:spPr/>
      <dgm:t>
        <a:bodyPr/>
        <a:lstStyle/>
        <a:p>
          <a:endParaRPr lang="pt-BR"/>
        </a:p>
      </dgm:t>
    </dgm:pt>
    <dgm:pt modelId="{67742C5A-BF29-4142-A225-F192D750C008}" type="sibTrans" cxnId="{82CBD73F-442C-4A42-A071-F93F105184C2}">
      <dgm:prSet/>
      <dgm:spPr/>
      <dgm:t>
        <a:bodyPr/>
        <a:lstStyle/>
        <a:p>
          <a:endParaRPr lang="pt-BR"/>
        </a:p>
      </dgm:t>
    </dgm:pt>
    <dgm:pt modelId="{5C573758-C5D8-4599-BF39-76BE02D3C6C3}">
      <dgm:prSet/>
      <dgm:spPr/>
      <dgm:t>
        <a:bodyPr/>
        <a:lstStyle/>
        <a:p>
          <a:r>
            <a:rPr lang="pt-BR" b="1" dirty="0"/>
            <a:t>A1: </a:t>
          </a:r>
          <a:r>
            <a:rPr lang="pt-BR" dirty="0"/>
            <a:t>PASSO 9 - Garantir uma resposta adequada e eficaz às catástrofes.</a:t>
          </a:r>
        </a:p>
      </dgm:t>
    </dgm:pt>
    <dgm:pt modelId="{EA6C5A37-CA35-4A43-8AFF-C47E50792360}" type="parTrans" cxnId="{16CE02AC-D859-4321-8495-BD66D876DB62}">
      <dgm:prSet/>
      <dgm:spPr/>
      <dgm:t>
        <a:bodyPr/>
        <a:lstStyle/>
        <a:p>
          <a:endParaRPr lang="pt-BR"/>
        </a:p>
      </dgm:t>
    </dgm:pt>
    <dgm:pt modelId="{2E568C42-E461-4F76-9878-633FBD2EAD00}" type="sibTrans" cxnId="{16CE02AC-D859-4321-8495-BD66D876DB62}">
      <dgm:prSet/>
      <dgm:spPr/>
      <dgm:t>
        <a:bodyPr/>
        <a:lstStyle/>
        <a:p>
          <a:endParaRPr lang="pt-BR"/>
        </a:p>
      </dgm:t>
    </dgm:pt>
    <dgm:pt modelId="{D296DAE7-2B43-49F9-A263-CFC9335522EB}">
      <dgm:prSet/>
      <dgm:spPr/>
      <dgm:t>
        <a:bodyPr/>
        <a:lstStyle/>
        <a:p>
          <a:r>
            <a:rPr lang="pt-BR" b="1" dirty="0"/>
            <a:t>A2: </a:t>
          </a:r>
          <a:r>
            <a:rPr lang="pt-BR" dirty="0"/>
            <a:t>PASSO 10 - Acelerar o processo de recuperação e reconstruir melhor. </a:t>
          </a:r>
        </a:p>
      </dgm:t>
    </dgm:pt>
    <dgm:pt modelId="{FBB3E348-7363-4C52-B33A-D0B8F619F095}" type="parTrans" cxnId="{CB8A601F-CD92-4840-BC84-22E81C5DCAC5}">
      <dgm:prSet/>
      <dgm:spPr/>
      <dgm:t>
        <a:bodyPr/>
        <a:lstStyle/>
        <a:p>
          <a:endParaRPr lang="pt-BR"/>
        </a:p>
      </dgm:t>
    </dgm:pt>
    <dgm:pt modelId="{5A9BADDC-285B-4ED3-AA86-1B04A17FC903}" type="sibTrans" cxnId="{CB8A601F-CD92-4840-BC84-22E81C5DCAC5}">
      <dgm:prSet/>
      <dgm:spPr/>
      <dgm:t>
        <a:bodyPr/>
        <a:lstStyle/>
        <a:p>
          <a:endParaRPr lang="pt-BR"/>
        </a:p>
      </dgm:t>
    </dgm:pt>
    <dgm:pt modelId="{DB2CADED-2766-4493-8369-D948E12B6BAD}">
      <dgm:prSet/>
      <dgm:spPr/>
      <dgm:t>
        <a:bodyPr/>
        <a:lstStyle/>
        <a:p>
          <a:endParaRPr lang="pt-BR" dirty="0"/>
        </a:p>
      </dgm:t>
    </dgm:pt>
    <dgm:pt modelId="{CA2828EA-EE4E-4A06-8298-087AD447FE44}" type="parTrans" cxnId="{DA259947-FA81-4691-A113-91BCC3BBABD4}">
      <dgm:prSet/>
      <dgm:spPr/>
      <dgm:t>
        <a:bodyPr/>
        <a:lstStyle/>
        <a:p>
          <a:endParaRPr lang="pt-BR"/>
        </a:p>
      </dgm:t>
    </dgm:pt>
    <dgm:pt modelId="{3B7D4E5D-5D4D-4BDA-8E55-B05D71C2F675}" type="sibTrans" cxnId="{DA259947-FA81-4691-A113-91BCC3BBABD4}">
      <dgm:prSet/>
      <dgm:spPr/>
      <dgm:t>
        <a:bodyPr/>
        <a:lstStyle/>
        <a:p>
          <a:endParaRPr lang="pt-BR"/>
        </a:p>
      </dgm:t>
    </dgm:pt>
    <dgm:pt modelId="{A63A811C-CBFF-4B22-B6C6-9EAB0EE966BA}">
      <dgm:prSet/>
      <dgm:spPr/>
      <dgm:t>
        <a:bodyPr/>
        <a:lstStyle/>
        <a:p>
          <a:r>
            <a:rPr lang="pt-BR" b="1" dirty="0"/>
            <a:t>A3: </a:t>
          </a:r>
          <a:r>
            <a:rPr lang="pt-BR" dirty="0"/>
            <a:t>Plano Municipal de Resiliência a Desastres (PMRD).</a:t>
          </a:r>
        </a:p>
      </dgm:t>
    </dgm:pt>
    <dgm:pt modelId="{717A7D8F-9777-4AEC-8AE7-F1C810155678}" type="parTrans" cxnId="{544FB4DC-8B83-4AAC-8533-7D26011174EE}">
      <dgm:prSet/>
      <dgm:spPr/>
      <dgm:t>
        <a:bodyPr/>
        <a:lstStyle/>
        <a:p>
          <a:endParaRPr lang="pt-BR"/>
        </a:p>
      </dgm:t>
    </dgm:pt>
    <dgm:pt modelId="{CD29D463-5E79-4F53-B5C8-877369BA43EE}" type="sibTrans" cxnId="{544FB4DC-8B83-4AAC-8533-7D26011174EE}">
      <dgm:prSet/>
      <dgm:spPr/>
      <dgm:t>
        <a:bodyPr/>
        <a:lstStyle/>
        <a:p>
          <a:endParaRPr lang="pt-BR"/>
        </a:p>
      </dgm:t>
    </dgm:pt>
    <dgm:pt modelId="{BF47FB31-CAD0-4F58-93EE-CBDE9BD049FD}">
      <dgm:prSet/>
      <dgm:spPr/>
      <dgm:t>
        <a:bodyPr/>
        <a:lstStyle/>
        <a:p>
          <a:r>
            <a:rPr lang="pt-BR" b="1" dirty="0"/>
            <a:t>A4: </a:t>
          </a:r>
          <a:r>
            <a:rPr lang="pt-BR" dirty="0"/>
            <a:t>A partir do que vi até aqui, como posso contribuir para o aumento da resiliência na minha cidade?</a:t>
          </a:r>
        </a:p>
      </dgm:t>
    </dgm:pt>
    <dgm:pt modelId="{A202FF3F-18FC-4EB9-8EC9-3D8F4DC1A026}" type="parTrans" cxnId="{8F8D87DA-4006-47E1-A82F-5AFC45A3AE84}">
      <dgm:prSet/>
      <dgm:spPr/>
      <dgm:t>
        <a:bodyPr/>
        <a:lstStyle/>
        <a:p>
          <a:endParaRPr lang="pt-BR"/>
        </a:p>
      </dgm:t>
    </dgm:pt>
    <dgm:pt modelId="{E17B7D34-B64D-4B7C-BFAE-23D87C997743}" type="sibTrans" cxnId="{8F8D87DA-4006-47E1-A82F-5AFC45A3AE84}">
      <dgm:prSet/>
      <dgm:spPr/>
      <dgm:t>
        <a:bodyPr/>
        <a:lstStyle/>
        <a:p>
          <a:endParaRPr lang="pt-BR"/>
        </a:p>
      </dgm:t>
    </dgm:pt>
    <dgm:pt modelId="{6CF7561E-01FE-48A1-A07C-639155211F8D}" type="pres">
      <dgm:prSet presAssocID="{E991309A-1BA5-4D25-A7DE-2DADCE103A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1B9626-39C1-4CAE-8207-861E28AE80CD}" type="pres">
      <dgm:prSet presAssocID="{40EA4E61-1971-492B-AFE1-88C6A37B32C6}" presName="composite" presStyleCnt="0"/>
      <dgm:spPr/>
    </dgm:pt>
    <dgm:pt modelId="{CED78188-548F-40FB-9A75-90D89F82038D}" type="pres">
      <dgm:prSet presAssocID="{40EA4E61-1971-492B-AFE1-88C6A37B32C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1A93C1-AC05-4130-B921-8C5018F44F9D}" type="pres">
      <dgm:prSet presAssocID="{40EA4E61-1971-492B-AFE1-88C6A37B32C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4E89BC-E866-4C98-9DED-916558A9A697}" type="pres">
      <dgm:prSet presAssocID="{89F3B107-7A97-4D04-B75B-A0361E6A9D42}" presName="space" presStyleCnt="0"/>
      <dgm:spPr/>
    </dgm:pt>
    <dgm:pt modelId="{43E483D4-FFDB-4F4B-AE57-97004B7A15CF}" type="pres">
      <dgm:prSet presAssocID="{0A1B74E1-CA3D-4AEC-9072-1226D5C5EC32}" presName="composite" presStyleCnt="0"/>
      <dgm:spPr/>
    </dgm:pt>
    <dgm:pt modelId="{0F4C6771-0B2E-4D25-AE90-CE39C0F8DB36}" type="pres">
      <dgm:prSet presAssocID="{0A1B74E1-CA3D-4AEC-9072-1226D5C5EC3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D732B2-A9B8-4D61-8F94-8225B6C44743}" type="pres">
      <dgm:prSet presAssocID="{0A1B74E1-CA3D-4AEC-9072-1226D5C5EC3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AD34E2-B4AB-41AB-A4A4-EB3F0496DDCD}" type="pres">
      <dgm:prSet presAssocID="{3AA0365F-2F80-4F87-AC4C-E1E9F2D36B78}" presName="space" presStyleCnt="0"/>
      <dgm:spPr/>
    </dgm:pt>
    <dgm:pt modelId="{47A39984-BB8B-4AEC-AE3A-5FAFB5403907}" type="pres">
      <dgm:prSet presAssocID="{8AB98658-2584-4833-8A12-BE463C61E6C7}" presName="composite" presStyleCnt="0"/>
      <dgm:spPr/>
    </dgm:pt>
    <dgm:pt modelId="{40FDB69E-8786-4904-8154-5E0832AAA328}" type="pres">
      <dgm:prSet presAssocID="{8AB98658-2584-4833-8A12-BE463C61E6C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561DFC-44CB-43F0-A314-45F3DAA9043D}" type="pres">
      <dgm:prSet presAssocID="{8AB98658-2584-4833-8A12-BE463C61E6C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426B82-A363-493C-9119-03FEE259054C}" type="pres">
      <dgm:prSet presAssocID="{0522D77D-74E4-4857-9396-E0E4A5FC300B}" presName="space" presStyleCnt="0"/>
      <dgm:spPr/>
    </dgm:pt>
    <dgm:pt modelId="{D7235A34-E43B-4191-BBDD-2F4E5F97F93D}" type="pres">
      <dgm:prSet presAssocID="{7E943F00-1875-4882-99E2-E4FB15F556BE}" presName="composite" presStyleCnt="0"/>
      <dgm:spPr/>
    </dgm:pt>
    <dgm:pt modelId="{77D4B0FF-EE33-4627-B3A9-F354C7490147}" type="pres">
      <dgm:prSet presAssocID="{7E943F00-1875-4882-99E2-E4FB15F556B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5E9EE-E88A-40C8-997B-ACA00DEC7F4B}" type="pres">
      <dgm:prSet presAssocID="{7E943F00-1875-4882-99E2-E4FB15F556BE}" presName="desTx" presStyleLbl="alignAccFollowNode1" presStyleIdx="3" presStyleCnt="4" custLinFactNeighborX="461" custLinFactNeighborY="-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A3C326-C2EF-4B68-9A42-A5A282E77AF9}" srcId="{E991309A-1BA5-4D25-A7DE-2DADCE103AFF}" destId="{8AB98658-2584-4833-8A12-BE463C61E6C7}" srcOrd="2" destOrd="0" parTransId="{207E2ABE-33F5-4B63-B5A2-CF194D1CCB10}" sibTransId="{0522D77D-74E4-4857-9396-E0E4A5FC300B}"/>
    <dgm:cxn modelId="{0D4DDA09-2091-4355-B782-F20DA01F9C26}" type="presOf" srcId="{DB2CADED-2766-4493-8369-D948E12B6BAD}" destId="{65E5E9EE-E88A-40C8-997B-ACA00DEC7F4B}" srcOrd="0" destOrd="4" presId="urn:microsoft.com/office/officeart/2005/8/layout/hList1"/>
    <dgm:cxn modelId="{544FB4DC-8B83-4AAC-8533-7D26011174EE}" srcId="{7E943F00-1875-4882-99E2-E4FB15F556BE}" destId="{A63A811C-CBFF-4B22-B6C6-9EAB0EE966BA}" srcOrd="2" destOrd="0" parTransId="{717A7D8F-9777-4AEC-8AE7-F1C810155678}" sibTransId="{CD29D463-5E79-4F53-B5C8-877369BA43EE}"/>
    <dgm:cxn modelId="{9D43D471-70EC-4A6E-8856-BFBD9CA8ED0E}" srcId="{E991309A-1BA5-4D25-A7DE-2DADCE103AFF}" destId="{7E943F00-1875-4882-99E2-E4FB15F556BE}" srcOrd="3" destOrd="0" parTransId="{FC57B738-9FFA-4506-964B-4523465330A1}" sibTransId="{1BF36C13-77D6-47CF-B5E1-26D672E7A70C}"/>
    <dgm:cxn modelId="{8B8ABDA2-7705-4028-B66A-FF47CC4E47B3}" type="presOf" srcId="{40EA4E61-1971-492B-AFE1-88C6A37B32C6}" destId="{CED78188-548F-40FB-9A75-90D89F82038D}" srcOrd="0" destOrd="0" presId="urn:microsoft.com/office/officeart/2005/8/layout/hList1"/>
    <dgm:cxn modelId="{C9F9E918-7C94-48CE-BBFA-74EDC258FC06}" srcId="{40EA4E61-1971-492B-AFE1-88C6A37B32C6}" destId="{18631FB9-46EC-4FE7-BEF7-6AB6DB1F9CD2}" srcOrd="1" destOrd="0" parTransId="{43BD607A-B4FE-4879-A092-BB618A555317}" sibTransId="{BD3CE823-8E39-406E-A912-206E4037182F}"/>
    <dgm:cxn modelId="{CCD31DD8-92DD-4829-8C9F-6E01C1717311}" type="presOf" srcId="{971E244C-5EFE-446A-AF43-C38D12A09A90}" destId="{181A93C1-AC05-4130-B921-8C5018F44F9D}" srcOrd="0" destOrd="3" presId="urn:microsoft.com/office/officeart/2005/8/layout/hList1"/>
    <dgm:cxn modelId="{59913869-0613-4339-B6D8-BA138676992B}" srcId="{40EA4E61-1971-492B-AFE1-88C6A37B32C6}" destId="{971E244C-5EFE-446A-AF43-C38D12A09A90}" srcOrd="3" destOrd="0" parTransId="{218018DD-529F-4A7C-A419-86713F0D4E5E}" sibTransId="{E4D1F407-FD93-4412-8CEF-562E25C93365}"/>
    <dgm:cxn modelId="{3CE3C632-0D3C-48EB-AB04-71DF907FE24E}" srcId="{0A1B74E1-CA3D-4AEC-9072-1226D5C5EC32}" destId="{03BFDBAA-0CA8-44D7-8E37-CB72091E3CF8}" srcOrd="3" destOrd="0" parTransId="{A5180E56-C559-43A5-8CDF-FD3831C47941}" sibTransId="{BEAFCC05-08B5-4C60-90A4-532B238E4B25}"/>
    <dgm:cxn modelId="{D65632B2-C788-4182-9212-1583F7A8D9E4}" srcId="{0A1B74E1-CA3D-4AEC-9072-1226D5C5EC32}" destId="{B6CE4F9B-B33A-4A7C-BCCC-DADB4BF279EC}" srcOrd="1" destOrd="0" parTransId="{FF1C33CE-D830-4219-A419-09144F991788}" sibTransId="{56328805-7DAB-4694-9057-45C88EC2EAB6}"/>
    <dgm:cxn modelId="{CB8A601F-CD92-4840-BC84-22E81C5DCAC5}" srcId="{7E943F00-1875-4882-99E2-E4FB15F556BE}" destId="{D296DAE7-2B43-49F9-A263-CFC9335522EB}" srcOrd="1" destOrd="0" parTransId="{FBB3E348-7363-4C52-B33A-D0B8F619F095}" sibTransId="{5A9BADDC-285B-4ED3-AA86-1B04A17FC903}"/>
    <dgm:cxn modelId="{6AA33695-8AFA-4455-BF71-C6D0AF1A03F5}" type="presOf" srcId="{BBC1A3D1-DBD0-4A45-B7BD-55A4B6B571FD}" destId="{3F561DFC-44CB-43F0-A314-45F3DAA9043D}" srcOrd="0" destOrd="0" presId="urn:microsoft.com/office/officeart/2005/8/layout/hList1"/>
    <dgm:cxn modelId="{EDC98F70-F67E-4527-8B96-7CAFC1CE917C}" type="presOf" srcId="{03BFDBAA-0CA8-44D7-8E37-CB72091E3CF8}" destId="{58D732B2-A9B8-4D61-8F94-8225B6C44743}" srcOrd="0" destOrd="3" presId="urn:microsoft.com/office/officeart/2005/8/layout/hList1"/>
    <dgm:cxn modelId="{AA300063-9016-491D-B44D-4787F4885E20}" srcId="{E991309A-1BA5-4D25-A7DE-2DADCE103AFF}" destId="{0A1B74E1-CA3D-4AEC-9072-1226D5C5EC32}" srcOrd="1" destOrd="0" parTransId="{A6823D65-A540-4543-95C7-6F5BB23847D6}" sibTransId="{3AA0365F-2F80-4F87-AC4C-E1E9F2D36B78}"/>
    <dgm:cxn modelId="{8790E4CA-A4B1-44E6-8149-A4483DB302CD}" type="presOf" srcId="{5C573758-C5D8-4599-BF39-76BE02D3C6C3}" destId="{65E5E9EE-E88A-40C8-997B-ACA00DEC7F4B}" srcOrd="0" destOrd="0" presId="urn:microsoft.com/office/officeart/2005/8/layout/hList1"/>
    <dgm:cxn modelId="{2186340D-3707-40E1-902C-50BED26F1143}" srcId="{8AB98658-2584-4833-8A12-BE463C61E6C7}" destId="{6C8FD4AA-E63C-4305-9671-B42B43DEC92F}" srcOrd="1" destOrd="0" parTransId="{D9FBDD67-D473-460D-B672-D7522474A37E}" sibTransId="{5B8F47D8-036B-4965-B762-DC40BB8E4E06}"/>
    <dgm:cxn modelId="{DA259947-FA81-4691-A113-91BCC3BBABD4}" srcId="{7E943F00-1875-4882-99E2-E4FB15F556BE}" destId="{DB2CADED-2766-4493-8369-D948E12B6BAD}" srcOrd="4" destOrd="0" parTransId="{CA2828EA-EE4E-4A06-8298-087AD447FE44}" sibTransId="{3B7D4E5D-5D4D-4BDA-8E55-B05D71C2F675}"/>
    <dgm:cxn modelId="{16CE02AC-D859-4321-8495-BD66D876DB62}" srcId="{7E943F00-1875-4882-99E2-E4FB15F556BE}" destId="{5C573758-C5D8-4599-BF39-76BE02D3C6C3}" srcOrd="0" destOrd="0" parTransId="{EA6C5A37-CA35-4A43-8AFF-C47E50792360}" sibTransId="{2E568C42-E461-4F76-9878-633FBD2EAD00}"/>
    <dgm:cxn modelId="{F6A7503C-E589-4543-8285-D0152A4ABDE5}" srcId="{0A1B74E1-CA3D-4AEC-9072-1226D5C5EC32}" destId="{DC9A62F4-A73D-4EC4-91F9-911C8771B976}" srcOrd="2" destOrd="0" parTransId="{62986BF2-AAAA-4C6F-9F33-13F4FA8DF4CB}" sibTransId="{659366FC-19ED-4B5A-A7D6-AF9651FC70CC}"/>
    <dgm:cxn modelId="{7CDD91CD-04F5-4F68-B605-DAAC2AA2CA5A}" type="presOf" srcId="{8BADEC54-582A-46E4-8936-039D7C30F529}" destId="{181A93C1-AC05-4130-B921-8C5018F44F9D}" srcOrd="0" destOrd="0" presId="urn:microsoft.com/office/officeart/2005/8/layout/hList1"/>
    <dgm:cxn modelId="{AF6AA167-B4D1-4C54-A80B-B795E44F494C}" srcId="{40EA4E61-1971-492B-AFE1-88C6A37B32C6}" destId="{C96CB264-563B-41E1-8938-9A0E5000D6CA}" srcOrd="2" destOrd="0" parTransId="{97306A67-B0F6-4467-AE7B-BF36EE0B539B}" sibTransId="{0910D861-449A-4FCB-9645-E1D9E325664A}"/>
    <dgm:cxn modelId="{2C25BB74-EA99-4480-857E-1E8FF8DB2641}" type="presOf" srcId="{18631FB9-46EC-4FE7-BEF7-6AB6DB1F9CD2}" destId="{181A93C1-AC05-4130-B921-8C5018F44F9D}" srcOrd="0" destOrd="1" presId="urn:microsoft.com/office/officeart/2005/8/layout/hList1"/>
    <dgm:cxn modelId="{3A4B27E6-EEB8-4E4C-AAF3-DFB7C4DEFAEA}" srcId="{8AB98658-2584-4833-8A12-BE463C61E6C7}" destId="{D02A04F1-27CC-4D40-9E8A-EE5B46018098}" srcOrd="3" destOrd="0" parTransId="{935D6A12-AA39-4FAE-B54B-FA63D7736922}" sibTransId="{1DEB63A7-B76B-458F-A1D1-363CFC717B5E}"/>
    <dgm:cxn modelId="{F76A21E3-3024-4E76-A39C-2D83D1B997CE}" type="presOf" srcId="{E991309A-1BA5-4D25-A7DE-2DADCE103AFF}" destId="{6CF7561E-01FE-48A1-A07C-639155211F8D}" srcOrd="0" destOrd="0" presId="urn:microsoft.com/office/officeart/2005/8/layout/hList1"/>
    <dgm:cxn modelId="{05FE9184-E045-4409-8D96-3148E67C0C9E}" type="presOf" srcId="{8AB98658-2584-4833-8A12-BE463C61E6C7}" destId="{40FDB69E-8786-4904-8154-5E0832AAA328}" srcOrd="0" destOrd="0" presId="urn:microsoft.com/office/officeart/2005/8/layout/hList1"/>
    <dgm:cxn modelId="{17409771-BF2F-498A-975B-C68ED52A6E4F}" type="presOf" srcId="{6C8FD4AA-E63C-4305-9671-B42B43DEC92F}" destId="{3F561DFC-44CB-43F0-A314-45F3DAA9043D}" srcOrd="0" destOrd="1" presId="urn:microsoft.com/office/officeart/2005/8/layout/hList1"/>
    <dgm:cxn modelId="{D06589AD-410A-4156-AD98-9D51B0FADA18}" srcId="{8AB98658-2584-4833-8A12-BE463C61E6C7}" destId="{BBC1A3D1-DBD0-4A45-B7BD-55A4B6B571FD}" srcOrd="0" destOrd="0" parTransId="{B7105BE8-FE40-4EBD-A61B-BC8220053752}" sibTransId="{522968E2-DA63-4455-8348-980E11EA3F8E}"/>
    <dgm:cxn modelId="{8F8D87DA-4006-47E1-A82F-5AFC45A3AE84}" srcId="{7E943F00-1875-4882-99E2-E4FB15F556BE}" destId="{BF47FB31-CAD0-4F58-93EE-CBDE9BD049FD}" srcOrd="3" destOrd="0" parTransId="{A202FF3F-18FC-4EB9-8EC9-3D8F4DC1A026}" sibTransId="{E17B7D34-B64D-4B7C-BFAE-23D87C997743}"/>
    <dgm:cxn modelId="{E50FB74E-218F-4239-B642-E0655FD5173D}" type="presOf" srcId="{0A1B74E1-CA3D-4AEC-9072-1226D5C5EC32}" destId="{0F4C6771-0B2E-4D25-AE90-CE39C0F8DB36}" srcOrd="0" destOrd="0" presId="urn:microsoft.com/office/officeart/2005/8/layout/hList1"/>
    <dgm:cxn modelId="{0524856A-EBF1-4510-AAD1-E32269D7DFCF}" type="presOf" srcId="{D296DAE7-2B43-49F9-A263-CFC9335522EB}" destId="{65E5E9EE-E88A-40C8-997B-ACA00DEC7F4B}" srcOrd="0" destOrd="1" presId="urn:microsoft.com/office/officeart/2005/8/layout/hList1"/>
    <dgm:cxn modelId="{FACB46F5-E8F5-4590-949F-A8756A6DC333}" type="presOf" srcId="{A63A811C-CBFF-4B22-B6C6-9EAB0EE966BA}" destId="{65E5E9EE-E88A-40C8-997B-ACA00DEC7F4B}" srcOrd="0" destOrd="2" presId="urn:microsoft.com/office/officeart/2005/8/layout/hList1"/>
    <dgm:cxn modelId="{8EF73B6D-7487-40D4-B28A-C5C08B8D19E8}" type="presOf" srcId="{62BF296A-D777-45B6-98ED-9BC40B4A4B85}" destId="{58D732B2-A9B8-4D61-8F94-8225B6C44743}" srcOrd="0" destOrd="0" presId="urn:microsoft.com/office/officeart/2005/8/layout/hList1"/>
    <dgm:cxn modelId="{21FA89EA-2666-415C-AD4F-1CD25D81C301}" type="presOf" srcId="{B6CE4F9B-B33A-4A7C-BCCC-DADB4BF279EC}" destId="{58D732B2-A9B8-4D61-8F94-8225B6C44743}" srcOrd="0" destOrd="1" presId="urn:microsoft.com/office/officeart/2005/8/layout/hList1"/>
    <dgm:cxn modelId="{CB0E1385-72A3-464B-9ADE-182088ACCCC8}" srcId="{40EA4E61-1971-492B-AFE1-88C6A37B32C6}" destId="{8BADEC54-582A-46E4-8936-039D7C30F529}" srcOrd="0" destOrd="0" parTransId="{29FD05B3-AEBF-4426-8364-C006931C3B5B}" sibTransId="{9CED376A-4513-4845-B310-7CCC6BC698F0}"/>
    <dgm:cxn modelId="{9F43E5F3-8303-47CE-A15E-F8A8CEC3D938}" srcId="{0A1B74E1-CA3D-4AEC-9072-1226D5C5EC32}" destId="{62BF296A-D777-45B6-98ED-9BC40B4A4B85}" srcOrd="0" destOrd="0" parTransId="{006D8165-1A31-4043-8624-5335208C7A95}" sibTransId="{B4D137EA-8D7F-4B03-B3CE-80D3B3CF42D7}"/>
    <dgm:cxn modelId="{F935FE62-82D0-40F7-9E51-399108D62552}" type="presOf" srcId="{C69A13D0-F253-4550-8C8D-2A0263FD7457}" destId="{3F561DFC-44CB-43F0-A314-45F3DAA9043D}" srcOrd="0" destOrd="2" presId="urn:microsoft.com/office/officeart/2005/8/layout/hList1"/>
    <dgm:cxn modelId="{C0DD321C-6890-41BF-9671-0AF5768556AD}" srcId="{E991309A-1BA5-4D25-A7DE-2DADCE103AFF}" destId="{40EA4E61-1971-492B-AFE1-88C6A37B32C6}" srcOrd="0" destOrd="0" parTransId="{6356B878-0B1F-4E18-8960-A59AFEBA4AB6}" sibTransId="{89F3B107-7A97-4D04-B75B-A0361E6A9D42}"/>
    <dgm:cxn modelId="{82CBD73F-442C-4A42-A071-F93F105184C2}" srcId="{8AB98658-2584-4833-8A12-BE463C61E6C7}" destId="{C69A13D0-F253-4550-8C8D-2A0263FD7457}" srcOrd="2" destOrd="0" parTransId="{E9B3326C-A6FA-4A0D-A3C5-EF1C42934561}" sibTransId="{67742C5A-BF29-4142-A225-F192D750C008}"/>
    <dgm:cxn modelId="{E2CE1EA9-CE7F-43FA-977C-23C04AB88D91}" type="presOf" srcId="{D02A04F1-27CC-4D40-9E8A-EE5B46018098}" destId="{3F561DFC-44CB-43F0-A314-45F3DAA9043D}" srcOrd="0" destOrd="3" presId="urn:microsoft.com/office/officeart/2005/8/layout/hList1"/>
    <dgm:cxn modelId="{8FC3DAC8-579D-4AAD-9C74-A884FD407AB0}" type="presOf" srcId="{BF47FB31-CAD0-4F58-93EE-CBDE9BD049FD}" destId="{65E5E9EE-E88A-40C8-997B-ACA00DEC7F4B}" srcOrd="0" destOrd="3" presId="urn:microsoft.com/office/officeart/2005/8/layout/hList1"/>
    <dgm:cxn modelId="{11E06D6D-A4C3-4251-ACA6-653367775322}" type="presOf" srcId="{DC9A62F4-A73D-4EC4-91F9-911C8771B976}" destId="{58D732B2-A9B8-4D61-8F94-8225B6C44743}" srcOrd="0" destOrd="2" presId="urn:microsoft.com/office/officeart/2005/8/layout/hList1"/>
    <dgm:cxn modelId="{12BC973D-B19F-4C13-B3DE-90F97A225B87}" type="presOf" srcId="{7E943F00-1875-4882-99E2-E4FB15F556BE}" destId="{77D4B0FF-EE33-4627-B3A9-F354C7490147}" srcOrd="0" destOrd="0" presId="urn:microsoft.com/office/officeart/2005/8/layout/hList1"/>
    <dgm:cxn modelId="{65D48045-AD9F-4987-BD63-5712057C8ADB}" type="presOf" srcId="{C96CB264-563B-41E1-8938-9A0E5000D6CA}" destId="{181A93C1-AC05-4130-B921-8C5018F44F9D}" srcOrd="0" destOrd="2" presId="urn:microsoft.com/office/officeart/2005/8/layout/hList1"/>
    <dgm:cxn modelId="{782D635E-0668-4A27-BEF9-6B5C98CA98AD}" type="presParOf" srcId="{6CF7561E-01FE-48A1-A07C-639155211F8D}" destId="{941B9626-39C1-4CAE-8207-861E28AE80CD}" srcOrd="0" destOrd="0" presId="urn:microsoft.com/office/officeart/2005/8/layout/hList1"/>
    <dgm:cxn modelId="{552D19AC-2619-4142-AE1E-1489E7299B55}" type="presParOf" srcId="{941B9626-39C1-4CAE-8207-861E28AE80CD}" destId="{CED78188-548F-40FB-9A75-90D89F82038D}" srcOrd="0" destOrd="0" presId="urn:microsoft.com/office/officeart/2005/8/layout/hList1"/>
    <dgm:cxn modelId="{28C59787-A413-4C70-9A6E-F34A73D62D3C}" type="presParOf" srcId="{941B9626-39C1-4CAE-8207-861E28AE80CD}" destId="{181A93C1-AC05-4130-B921-8C5018F44F9D}" srcOrd="1" destOrd="0" presId="urn:microsoft.com/office/officeart/2005/8/layout/hList1"/>
    <dgm:cxn modelId="{93D19E37-237C-4065-912F-5D9B10D2AC1C}" type="presParOf" srcId="{6CF7561E-01FE-48A1-A07C-639155211F8D}" destId="{5C4E89BC-E866-4C98-9DED-916558A9A697}" srcOrd="1" destOrd="0" presId="urn:microsoft.com/office/officeart/2005/8/layout/hList1"/>
    <dgm:cxn modelId="{FFFE3665-D235-4E4E-A42C-F216ED773BE3}" type="presParOf" srcId="{6CF7561E-01FE-48A1-A07C-639155211F8D}" destId="{43E483D4-FFDB-4F4B-AE57-97004B7A15CF}" srcOrd="2" destOrd="0" presId="urn:microsoft.com/office/officeart/2005/8/layout/hList1"/>
    <dgm:cxn modelId="{9AA723D7-4EE3-4FF2-B775-00D8941B15B8}" type="presParOf" srcId="{43E483D4-FFDB-4F4B-AE57-97004B7A15CF}" destId="{0F4C6771-0B2E-4D25-AE90-CE39C0F8DB36}" srcOrd="0" destOrd="0" presId="urn:microsoft.com/office/officeart/2005/8/layout/hList1"/>
    <dgm:cxn modelId="{4E097922-B04B-495D-91F7-F411CE2AC188}" type="presParOf" srcId="{43E483D4-FFDB-4F4B-AE57-97004B7A15CF}" destId="{58D732B2-A9B8-4D61-8F94-8225B6C44743}" srcOrd="1" destOrd="0" presId="urn:microsoft.com/office/officeart/2005/8/layout/hList1"/>
    <dgm:cxn modelId="{E1C339A7-EA5B-4439-85EC-BDC8DB497277}" type="presParOf" srcId="{6CF7561E-01FE-48A1-A07C-639155211F8D}" destId="{D8AD34E2-B4AB-41AB-A4A4-EB3F0496DDCD}" srcOrd="3" destOrd="0" presId="urn:microsoft.com/office/officeart/2005/8/layout/hList1"/>
    <dgm:cxn modelId="{D16E9637-6AE8-4EAF-AF86-C49380031F7C}" type="presParOf" srcId="{6CF7561E-01FE-48A1-A07C-639155211F8D}" destId="{47A39984-BB8B-4AEC-AE3A-5FAFB5403907}" srcOrd="4" destOrd="0" presId="urn:microsoft.com/office/officeart/2005/8/layout/hList1"/>
    <dgm:cxn modelId="{CE737191-E199-46D6-A2D5-ECEAB60E2FC4}" type="presParOf" srcId="{47A39984-BB8B-4AEC-AE3A-5FAFB5403907}" destId="{40FDB69E-8786-4904-8154-5E0832AAA328}" srcOrd="0" destOrd="0" presId="urn:microsoft.com/office/officeart/2005/8/layout/hList1"/>
    <dgm:cxn modelId="{2134D90E-41A7-4DB3-AD33-0935E4EF6462}" type="presParOf" srcId="{47A39984-BB8B-4AEC-AE3A-5FAFB5403907}" destId="{3F561DFC-44CB-43F0-A314-45F3DAA9043D}" srcOrd="1" destOrd="0" presId="urn:microsoft.com/office/officeart/2005/8/layout/hList1"/>
    <dgm:cxn modelId="{5FF55A00-CB78-4698-A6BE-5D58F07D6511}" type="presParOf" srcId="{6CF7561E-01FE-48A1-A07C-639155211F8D}" destId="{59426B82-A363-493C-9119-03FEE259054C}" srcOrd="5" destOrd="0" presId="urn:microsoft.com/office/officeart/2005/8/layout/hList1"/>
    <dgm:cxn modelId="{377AA9CB-BAD7-44BA-9189-89E873304775}" type="presParOf" srcId="{6CF7561E-01FE-48A1-A07C-639155211F8D}" destId="{D7235A34-E43B-4191-BBDD-2F4E5F97F93D}" srcOrd="6" destOrd="0" presId="urn:microsoft.com/office/officeart/2005/8/layout/hList1"/>
    <dgm:cxn modelId="{5E425F69-7188-4E2C-90D9-6872291D5ECE}" type="presParOf" srcId="{D7235A34-E43B-4191-BBDD-2F4E5F97F93D}" destId="{77D4B0FF-EE33-4627-B3A9-F354C7490147}" srcOrd="0" destOrd="0" presId="urn:microsoft.com/office/officeart/2005/8/layout/hList1"/>
    <dgm:cxn modelId="{74C11CF2-1DC2-4321-8BFB-D2171DB0E733}" type="presParOf" srcId="{D7235A34-E43B-4191-BBDD-2F4E5F97F93D}" destId="{65E5E9EE-E88A-40C8-997B-ACA00DEC7F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1DE82-543D-48FF-9382-DA833623BDF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3912727-68F1-4218-8479-E0491CA9BA5B}">
      <dgm:prSet phldrT="[Texto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t-BR" b="1" dirty="0"/>
            <a:t>Atividades por AULA</a:t>
          </a:r>
        </a:p>
      </dgm:t>
    </dgm:pt>
    <dgm:pt modelId="{F73DAC3D-7527-4401-8249-170D8352B36B}" type="parTrans" cxnId="{E443C4AA-D017-426D-9453-51D9C2030A4B}">
      <dgm:prSet/>
      <dgm:spPr/>
      <dgm:t>
        <a:bodyPr/>
        <a:lstStyle/>
        <a:p>
          <a:endParaRPr lang="pt-BR"/>
        </a:p>
      </dgm:t>
    </dgm:pt>
    <dgm:pt modelId="{359FC98A-998D-4F82-BA03-AE92DB26366D}" type="sibTrans" cxnId="{E443C4AA-D017-426D-9453-51D9C2030A4B}">
      <dgm:prSet/>
      <dgm:spPr/>
      <dgm:t>
        <a:bodyPr/>
        <a:lstStyle/>
        <a:p>
          <a:endParaRPr lang="pt-BR"/>
        </a:p>
      </dgm:t>
    </dgm:pt>
    <dgm:pt modelId="{77D88831-AE71-4B7E-8735-84652584AB70}">
      <dgm:prSet phldrT="[Texto]"/>
      <dgm:spPr/>
      <dgm:t>
        <a:bodyPr/>
        <a:lstStyle/>
        <a:p>
          <a:r>
            <a:rPr lang="pt-BR" dirty="0"/>
            <a:t>Vídeo-aula</a:t>
          </a:r>
        </a:p>
      </dgm:t>
    </dgm:pt>
    <dgm:pt modelId="{2B71B1CF-9C54-4B7B-B993-BFFC548F2770}" type="parTrans" cxnId="{B156BF59-EA3C-4157-AA6C-82CECDD90FAF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299F9E2-25C1-4D1A-9588-67B774EFD464}" type="sibTrans" cxnId="{B156BF59-EA3C-4157-AA6C-82CECDD90FAF}">
      <dgm:prSet/>
      <dgm:spPr/>
      <dgm:t>
        <a:bodyPr/>
        <a:lstStyle/>
        <a:p>
          <a:endParaRPr lang="pt-BR"/>
        </a:p>
      </dgm:t>
    </dgm:pt>
    <dgm:pt modelId="{5488F691-8948-499E-AC3F-736A7AE74BFC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Slide</a:t>
          </a:r>
        </a:p>
      </dgm:t>
    </dgm:pt>
    <dgm:pt modelId="{5762EACE-46B6-4916-B293-2DBC3FE51B01}" type="parTrans" cxnId="{339BA5F8-6B9E-4043-B64C-A213CE49E44D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5BE64F0-9BEE-4703-A272-5448D16249AC}" type="sibTrans" cxnId="{339BA5F8-6B9E-4043-B64C-A213CE49E44D}">
      <dgm:prSet/>
      <dgm:spPr/>
      <dgm:t>
        <a:bodyPr/>
        <a:lstStyle/>
        <a:p>
          <a:endParaRPr lang="pt-BR"/>
        </a:p>
      </dgm:t>
    </dgm:pt>
    <dgm:pt modelId="{77F0BAEC-D05B-4051-AF6E-EC48BA5BD8E0}">
      <dgm:prSet phldrT="[Texto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pt-BR" b="1" dirty="0"/>
            <a:t>Atividades ao final de cada MÓDULO</a:t>
          </a:r>
        </a:p>
      </dgm:t>
    </dgm:pt>
    <dgm:pt modelId="{B9BD1BE6-8AD4-40D4-89D3-25330A256D7C}" type="parTrans" cxnId="{1B060B07-BDD4-4AB3-81CE-4147FBFB155C}">
      <dgm:prSet/>
      <dgm:spPr/>
      <dgm:t>
        <a:bodyPr/>
        <a:lstStyle/>
        <a:p>
          <a:endParaRPr lang="pt-BR"/>
        </a:p>
      </dgm:t>
    </dgm:pt>
    <dgm:pt modelId="{432F07CD-AA67-4BC5-AFE9-C6CB74F30716}" type="sibTrans" cxnId="{1B060B07-BDD4-4AB3-81CE-4147FBFB155C}">
      <dgm:prSet/>
      <dgm:spPr/>
      <dgm:t>
        <a:bodyPr/>
        <a:lstStyle/>
        <a:p>
          <a:endParaRPr lang="pt-BR"/>
        </a:p>
      </dgm:t>
    </dgm:pt>
    <dgm:pt modelId="{E225A24F-D48D-462B-B947-7BF1733B65BA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Fórum</a:t>
          </a:r>
        </a:p>
      </dgm:t>
    </dgm:pt>
    <dgm:pt modelId="{F63E08ED-30CE-4D75-A9FF-D0FBB226F2F0}" type="parTrans" cxnId="{A7DD2FB6-3B3B-4403-A0FA-FA3A93C3552C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76C861E9-0C92-49B0-9282-78D7877BF51A}" type="sibTrans" cxnId="{A7DD2FB6-3B3B-4403-A0FA-FA3A93C3552C}">
      <dgm:prSet/>
      <dgm:spPr/>
      <dgm:t>
        <a:bodyPr/>
        <a:lstStyle/>
        <a:p>
          <a:endParaRPr lang="pt-BR"/>
        </a:p>
      </dgm:t>
    </dgm:pt>
    <dgm:pt modelId="{0C8371E4-0D64-4676-8222-F708E62D9BCE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Diagnóstico  </a:t>
          </a:r>
        </a:p>
      </dgm:t>
    </dgm:pt>
    <dgm:pt modelId="{208CB93C-C6C9-4AA3-A515-7823F33F58F1}" type="parTrans" cxnId="{18D7C327-B26C-4A36-A919-0D2177F87503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F841ACE-932C-454E-9BED-D838F38E0438}" type="sibTrans" cxnId="{18D7C327-B26C-4A36-A919-0D2177F87503}">
      <dgm:prSet/>
      <dgm:spPr/>
      <dgm:t>
        <a:bodyPr/>
        <a:lstStyle/>
        <a:p>
          <a:endParaRPr lang="pt-BR"/>
        </a:p>
      </dgm:t>
    </dgm:pt>
    <dgm:pt modelId="{410B0377-14B6-4B10-A0E7-96D3D2E9A430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Apostila</a:t>
          </a:r>
        </a:p>
      </dgm:t>
    </dgm:pt>
    <dgm:pt modelId="{2465A8D3-F92E-472B-ACAB-B5552DA45D17}" type="parTrans" cxnId="{77E33886-1111-4C53-A18F-7708338EF70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EBC93ABA-A21B-419E-911D-A35ADF7F00B4}" type="sibTrans" cxnId="{77E33886-1111-4C53-A18F-7708338EF703}">
      <dgm:prSet/>
      <dgm:spPr/>
      <dgm:t>
        <a:bodyPr/>
        <a:lstStyle/>
        <a:p>
          <a:endParaRPr lang="pt-BR"/>
        </a:p>
      </dgm:t>
    </dgm:pt>
    <dgm:pt modelId="{DE99A794-E288-48B0-990E-C0EA220B4C1C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err="1"/>
            <a:t>Quiz</a:t>
          </a:r>
          <a:endParaRPr lang="pt-BR" dirty="0"/>
        </a:p>
      </dgm:t>
    </dgm:pt>
    <dgm:pt modelId="{3AC3DA8C-9614-4274-841B-B6818F3383C6}" type="parTrans" cxnId="{7B4F9742-7C1E-4052-BEE3-E4CE24A9F916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D6480DA-0667-4D32-AB2D-E4D21E49F434}" type="sibTrans" cxnId="{7B4F9742-7C1E-4052-BEE3-E4CE24A9F916}">
      <dgm:prSet/>
      <dgm:spPr/>
      <dgm:t>
        <a:bodyPr/>
        <a:lstStyle/>
        <a:p>
          <a:endParaRPr lang="pt-BR"/>
        </a:p>
      </dgm:t>
    </dgm:pt>
    <dgm:pt modelId="{83BA56E2-4D0D-468A-AF1A-5EF9C7A30C25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Curta</a:t>
          </a:r>
          <a:endParaRPr lang="pt-BR" dirty="0"/>
        </a:p>
      </dgm:t>
    </dgm:pt>
    <dgm:pt modelId="{2805EA2E-50CC-46D6-8A7A-EBE59141350E}" type="parTrans" cxnId="{50EA6147-6374-46FD-B2ED-5FEFB37D8E12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A8F7549-F7D2-4043-BE9C-3F9D502FCE1D}" type="sibTrans" cxnId="{50EA6147-6374-46FD-B2ED-5FEFB37D8E12}">
      <dgm:prSet/>
      <dgm:spPr/>
      <dgm:t>
        <a:bodyPr/>
        <a:lstStyle/>
        <a:p>
          <a:endParaRPr lang="pt-BR"/>
        </a:p>
      </dgm:t>
    </dgm:pt>
    <dgm:pt modelId="{D2A5B58A-A4E4-4D7C-A050-96DE49DE13B2}" type="pres">
      <dgm:prSet presAssocID="{6591DE82-543D-48FF-9382-DA833623BD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2B0F20F-6873-4A20-82C2-BFF97DFDF764}" type="pres">
      <dgm:prSet presAssocID="{C3912727-68F1-4218-8479-E0491CA9BA5B}" presName="root" presStyleCnt="0"/>
      <dgm:spPr/>
    </dgm:pt>
    <dgm:pt modelId="{F526DDF0-159B-4518-B639-5B6DCB6E0938}" type="pres">
      <dgm:prSet presAssocID="{C3912727-68F1-4218-8479-E0491CA9BA5B}" presName="rootComposite" presStyleCnt="0"/>
      <dgm:spPr/>
    </dgm:pt>
    <dgm:pt modelId="{C5DC5255-A7F2-454C-A887-6ED08E205994}" type="pres">
      <dgm:prSet presAssocID="{C3912727-68F1-4218-8479-E0491CA9BA5B}" presName="rootText" presStyleLbl="node1" presStyleIdx="0" presStyleCnt="2"/>
      <dgm:spPr/>
      <dgm:t>
        <a:bodyPr/>
        <a:lstStyle/>
        <a:p>
          <a:endParaRPr lang="pt-BR"/>
        </a:p>
      </dgm:t>
    </dgm:pt>
    <dgm:pt modelId="{6BE4356C-4D85-4E9D-A447-DA41D902F1FB}" type="pres">
      <dgm:prSet presAssocID="{C3912727-68F1-4218-8479-E0491CA9BA5B}" presName="rootConnector" presStyleLbl="node1" presStyleIdx="0" presStyleCnt="2"/>
      <dgm:spPr/>
      <dgm:t>
        <a:bodyPr/>
        <a:lstStyle/>
        <a:p>
          <a:endParaRPr lang="pt-BR"/>
        </a:p>
      </dgm:t>
    </dgm:pt>
    <dgm:pt modelId="{B59F961D-EF2A-4C75-8092-211454908083}" type="pres">
      <dgm:prSet presAssocID="{C3912727-68F1-4218-8479-E0491CA9BA5B}" presName="childShape" presStyleCnt="0"/>
      <dgm:spPr/>
    </dgm:pt>
    <dgm:pt modelId="{E19E501A-D06F-48D1-9E09-A4928F6A3EC3}" type="pres">
      <dgm:prSet presAssocID="{2B71B1CF-9C54-4B7B-B993-BFFC548F2770}" presName="Name13" presStyleLbl="parChTrans1D2" presStyleIdx="0" presStyleCnt="7"/>
      <dgm:spPr/>
      <dgm:t>
        <a:bodyPr/>
        <a:lstStyle/>
        <a:p>
          <a:endParaRPr lang="pt-BR"/>
        </a:p>
      </dgm:t>
    </dgm:pt>
    <dgm:pt modelId="{FA6919F0-1E54-4C0B-AA89-B2417C5ECE05}" type="pres">
      <dgm:prSet presAssocID="{77D88831-AE71-4B7E-8735-84652584AB70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C77267-FA8E-44DC-A389-F54578EC7FAB}" type="pres">
      <dgm:prSet presAssocID="{2805EA2E-50CC-46D6-8A7A-EBE59141350E}" presName="Name13" presStyleLbl="parChTrans1D2" presStyleIdx="1" presStyleCnt="7"/>
      <dgm:spPr/>
      <dgm:t>
        <a:bodyPr/>
        <a:lstStyle/>
        <a:p>
          <a:endParaRPr lang="pt-BR"/>
        </a:p>
      </dgm:t>
    </dgm:pt>
    <dgm:pt modelId="{BC07D336-41D1-48B0-A43E-C9344372067A}" type="pres">
      <dgm:prSet presAssocID="{83BA56E2-4D0D-468A-AF1A-5EF9C7A30C25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58A5C7-9800-49C2-8623-0C462C4D9A99}" type="pres">
      <dgm:prSet presAssocID="{5762EACE-46B6-4916-B293-2DBC3FE51B01}" presName="Name13" presStyleLbl="parChTrans1D2" presStyleIdx="2" presStyleCnt="7"/>
      <dgm:spPr/>
      <dgm:t>
        <a:bodyPr/>
        <a:lstStyle/>
        <a:p>
          <a:endParaRPr lang="pt-BR"/>
        </a:p>
      </dgm:t>
    </dgm:pt>
    <dgm:pt modelId="{D48CE7AC-0E95-4F70-8CDB-6998179C8A7A}" type="pres">
      <dgm:prSet presAssocID="{5488F691-8948-499E-AC3F-736A7AE74BFC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E42F4D-E590-45D6-80E1-FD9FC073F680}" type="pres">
      <dgm:prSet presAssocID="{2465A8D3-F92E-472B-ACAB-B5552DA45D17}" presName="Name13" presStyleLbl="parChTrans1D2" presStyleIdx="3" presStyleCnt="7"/>
      <dgm:spPr/>
      <dgm:t>
        <a:bodyPr/>
        <a:lstStyle/>
        <a:p>
          <a:endParaRPr lang="pt-BR"/>
        </a:p>
      </dgm:t>
    </dgm:pt>
    <dgm:pt modelId="{6F56A158-9C11-407A-841A-B8031E142ACB}" type="pres">
      <dgm:prSet presAssocID="{410B0377-14B6-4B10-A0E7-96D3D2E9A430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FF3DB-01E4-4356-A384-2F173FE6CF64}" type="pres">
      <dgm:prSet presAssocID="{77F0BAEC-D05B-4051-AF6E-EC48BA5BD8E0}" presName="root" presStyleCnt="0"/>
      <dgm:spPr/>
    </dgm:pt>
    <dgm:pt modelId="{516203D5-146D-48BB-9045-D19D1D44ABB3}" type="pres">
      <dgm:prSet presAssocID="{77F0BAEC-D05B-4051-AF6E-EC48BA5BD8E0}" presName="rootComposite" presStyleCnt="0"/>
      <dgm:spPr/>
    </dgm:pt>
    <dgm:pt modelId="{529F56D8-1560-4EE1-A442-6645BC7BE8DF}" type="pres">
      <dgm:prSet presAssocID="{77F0BAEC-D05B-4051-AF6E-EC48BA5BD8E0}" presName="rootText" presStyleLbl="node1" presStyleIdx="1" presStyleCnt="2"/>
      <dgm:spPr/>
      <dgm:t>
        <a:bodyPr/>
        <a:lstStyle/>
        <a:p>
          <a:endParaRPr lang="pt-BR"/>
        </a:p>
      </dgm:t>
    </dgm:pt>
    <dgm:pt modelId="{E9299839-8C45-4497-B61B-9EE0884B554A}" type="pres">
      <dgm:prSet presAssocID="{77F0BAEC-D05B-4051-AF6E-EC48BA5BD8E0}" presName="rootConnector" presStyleLbl="node1" presStyleIdx="1" presStyleCnt="2"/>
      <dgm:spPr/>
      <dgm:t>
        <a:bodyPr/>
        <a:lstStyle/>
        <a:p>
          <a:endParaRPr lang="pt-BR"/>
        </a:p>
      </dgm:t>
    </dgm:pt>
    <dgm:pt modelId="{F2DE1299-AE8C-4C25-8723-BA588BE9E7AA}" type="pres">
      <dgm:prSet presAssocID="{77F0BAEC-D05B-4051-AF6E-EC48BA5BD8E0}" presName="childShape" presStyleCnt="0"/>
      <dgm:spPr/>
    </dgm:pt>
    <dgm:pt modelId="{468F8608-7060-4D7D-BEFA-0302F29D84D0}" type="pres">
      <dgm:prSet presAssocID="{F63E08ED-30CE-4D75-A9FF-D0FBB226F2F0}" presName="Name13" presStyleLbl="parChTrans1D2" presStyleIdx="4" presStyleCnt="7"/>
      <dgm:spPr/>
      <dgm:t>
        <a:bodyPr/>
        <a:lstStyle/>
        <a:p>
          <a:endParaRPr lang="pt-BR"/>
        </a:p>
      </dgm:t>
    </dgm:pt>
    <dgm:pt modelId="{1A04756E-08C9-46A0-89EF-E9C91DA45207}" type="pres">
      <dgm:prSet presAssocID="{E225A24F-D48D-462B-B947-7BF1733B65BA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735E4-D185-4BE8-970B-4B62A43AE096}" type="pres">
      <dgm:prSet presAssocID="{208CB93C-C6C9-4AA3-A515-7823F33F58F1}" presName="Name13" presStyleLbl="parChTrans1D2" presStyleIdx="5" presStyleCnt="7"/>
      <dgm:spPr/>
      <dgm:t>
        <a:bodyPr/>
        <a:lstStyle/>
        <a:p>
          <a:endParaRPr lang="pt-BR"/>
        </a:p>
      </dgm:t>
    </dgm:pt>
    <dgm:pt modelId="{29D16E64-68D2-44FD-8EEA-598E3953E75F}" type="pres">
      <dgm:prSet presAssocID="{0C8371E4-0D64-4676-8222-F708E62D9BCE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7F4D39-3881-417A-839A-E7BD3E25F904}" type="pres">
      <dgm:prSet presAssocID="{3AC3DA8C-9614-4274-841B-B6818F3383C6}" presName="Name13" presStyleLbl="parChTrans1D2" presStyleIdx="6" presStyleCnt="7"/>
      <dgm:spPr/>
      <dgm:t>
        <a:bodyPr/>
        <a:lstStyle/>
        <a:p>
          <a:endParaRPr lang="pt-BR"/>
        </a:p>
      </dgm:t>
    </dgm:pt>
    <dgm:pt modelId="{289B31EA-92F0-4785-AE36-51695D089B2C}" type="pres">
      <dgm:prSet presAssocID="{DE99A794-E288-48B0-990E-C0EA220B4C1C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043872-BD0E-48A1-9A4F-B627FAAFA2F6}" type="presOf" srcId="{5762EACE-46B6-4916-B293-2DBC3FE51B01}" destId="{9E58A5C7-9800-49C2-8623-0C462C4D9A99}" srcOrd="0" destOrd="0" presId="urn:microsoft.com/office/officeart/2005/8/layout/hierarchy3"/>
    <dgm:cxn modelId="{C647FF3C-ED37-4066-B531-1C32720E8CB1}" type="presOf" srcId="{208CB93C-C6C9-4AA3-A515-7823F33F58F1}" destId="{56D735E4-D185-4BE8-970B-4B62A43AE096}" srcOrd="0" destOrd="0" presId="urn:microsoft.com/office/officeart/2005/8/layout/hierarchy3"/>
    <dgm:cxn modelId="{E8D883D8-C2FC-4C52-9FDB-8AA202606247}" type="presOf" srcId="{DE99A794-E288-48B0-990E-C0EA220B4C1C}" destId="{289B31EA-92F0-4785-AE36-51695D089B2C}" srcOrd="0" destOrd="0" presId="urn:microsoft.com/office/officeart/2005/8/layout/hierarchy3"/>
    <dgm:cxn modelId="{1B060B07-BDD4-4AB3-81CE-4147FBFB155C}" srcId="{6591DE82-543D-48FF-9382-DA833623BDF2}" destId="{77F0BAEC-D05B-4051-AF6E-EC48BA5BD8E0}" srcOrd="1" destOrd="0" parTransId="{B9BD1BE6-8AD4-40D4-89D3-25330A256D7C}" sibTransId="{432F07CD-AA67-4BC5-AFE9-C6CB74F30716}"/>
    <dgm:cxn modelId="{FD44209B-AB05-47A3-BDD9-57A219E1A08C}" type="presOf" srcId="{77F0BAEC-D05B-4051-AF6E-EC48BA5BD8E0}" destId="{529F56D8-1560-4EE1-A442-6645BC7BE8DF}" srcOrd="0" destOrd="0" presId="urn:microsoft.com/office/officeart/2005/8/layout/hierarchy3"/>
    <dgm:cxn modelId="{B156BF59-EA3C-4157-AA6C-82CECDD90FAF}" srcId="{C3912727-68F1-4218-8479-E0491CA9BA5B}" destId="{77D88831-AE71-4B7E-8735-84652584AB70}" srcOrd="0" destOrd="0" parTransId="{2B71B1CF-9C54-4B7B-B993-BFFC548F2770}" sibTransId="{2299F9E2-25C1-4D1A-9588-67B774EFD464}"/>
    <dgm:cxn modelId="{0E2FE2CC-042F-45A0-8105-864DC02B65EB}" type="presOf" srcId="{2805EA2E-50CC-46D6-8A7A-EBE59141350E}" destId="{F0C77267-FA8E-44DC-A389-F54578EC7FAB}" srcOrd="0" destOrd="0" presId="urn:microsoft.com/office/officeart/2005/8/layout/hierarchy3"/>
    <dgm:cxn modelId="{E443C4AA-D017-426D-9453-51D9C2030A4B}" srcId="{6591DE82-543D-48FF-9382-DA833623BDF2}" destId="{C3912727-68F1-4218-8479-E0491CA9BA5B}" srcOrd="0" destOrd="0" parTransId="{F73DAC3D-7527-4401-8249-170D8352B36B}" sibTransId="{359FC98A-998D-4F82-BA03-AE92DB26366D}"/>
    <dgm:cxn modelId="{7B4F9742-7C1E-4052-BEE3-E4CE24A9F916}" srcId="{77F0BAEC-D05B-4051-AF6E-EC48BA5BD8E0}" destId="{DE99A794-E288-48B0-990E-C0EA220B4C1C}" srcOrd="2" destOrd="0" parTransId="{3AC3DA8C-9614-4274-841B-B6818F3383C6}" sibTransId="{2D6480DA-0667-4D32-AB2D-E4D21E49F434}"/>
    <dgm:cxn modelId="{DA518F9C-2D94-4660-889E-066464D31DFC}" type="presOf" srcId="{C3912727-68F1-4218-8479-E0491CA9BA5B}" destId="{C5DC5255-A7F2-454C-A887-6ED08E205994}" srcOrd="0" destOrd="0" presId="urn:microsoft.com/office/officeart/2005/8/layout/hierarchy3"/>
    <dgm:cxn modelId="{18D7C327-B26C-4A36-A919-0D2177F87503}" srcId="{77F0BAEC-D05B-4051-AF6E-EC48BA5BD8E0}" destId="{0C8371E4-0D64-4676-8222-F708E62D9BCE}" srcOrd="1" destOrd="0" parTransId="{208CB93C-C6C9-4AA3-A515-7823F33F58F1}" sibTransId="{1F841ACE-932C-454E-9BED-D838F38E0438}"/>
    <dgm:cxn modelId="{F90BCAA1-2D3F-4A22-924A-A1660B65981F}" type="presOf" srcId="{77F0BAEC-D05B-4051-AF6E-EC48BA5BD8E0}" destId="{E9299839-8C45-4497-B61B-9EE0884B554A}" srcOrd="1" destOrd="0" presId="urn:microsoft.com/office/officeart/2005/8/layout/hierarchy3"/>
    <dgm:cxn modelId="{911639BE-E487-4688-A86C-9F1EA2B2E78A}" type="presOf" srcId="{5488F691-8948-499E-AC3F-736A7AE74BFC}" destId="{D48CE7AC-0E95-4F70-8CDB-6998179C8A7A}" srcOrd="0" destOrd="0" presId="urn:microsoft.com/office/officeart/2005/8/layout/hierarchy3"/>
    <dgm:cxn modelId="{3D95F35C-2190-49BD-8ECB-AFCF3E8A5993}" type="presOf" srcId="{C3912727-68F1-4218-8479-E0491CA9BA5B}" destId="{6BE4356C-4D85-4E9D-A447-DA41D902F1FB}" srcOrd="1" destOrd="0" presId="urn:microsoft.com/office/officeart/2005/8/layout/hierarchy3"/>
    <dgm:cxn modelId="{77E33886-1111-4C53-A18F-7708338EF703}" srcId="{C3912727-68F1-4218-8479-E0491CA9BA5B}" destId="{410B0377-14B6-4B10-A0E7-96D3D2E9A430}" srcOrd="3" destOrd="0" parTransId="{2465A8D3-F92E-472B-ACAB-B5552DA45D17}" sibTransId="{EBC93ABA-A21B-419E-911D-A35ADF7F00B4}"/>
    <dgm:cxn modelId="{339BA5F8-6B9E-4043-B64C-A213CE49E44D}" srcId="{C3912727-68F1-4218-8479-E0491CA9BA5B}" destId="{5488F691-8948-499E-AC3F-736A7AE74BFC}" srcOrd="2" destOrd="0" parTransId="{5762EACE-46B6-4916-B293-2DBC3FE51B01}" sibTransId="{35BE64F0-9BEE-4703-A272-5448D16249AC}"/>
    <dgm:cxn modelId="{E336F339-67EC-41D8-B133-EA1A6488F597}" type="presOf" srcId="{0C8371E4-0D64-4676-8222-F708E62D9BCE}" destId="{29D16E64-68D2-44FD-8EEA-598E3953E75F}" srcOrd="0" destOrd="0" presId="urn:microsoft.com/office/officeart/2005/8/layout/hierarchy3"/>
    <dgm:cxn modelId="{519D0804-C5F9-4603-8727-594271EA9B3F}" type="presOf" srcId="{77D88831-AE71-4B7E-8735-84652584AB70}" destId="{FA6919F0-1E54-4C0B-AA89-B2417C5ECE05}" srcOrd="0" destOrd="0" presId="urn:microsoft.com/office/officeart/2005/8/layout/hierarchy3"/>
    <dgm:cxn modelId="{428FDBDD-2E32-4A69-B6F2-75613D5AA358}" type="presOf" srcId="{2B71B1CF-9C54-4B7B-B993-BFFC548F2770}" destId="{E19E501A-D06F-48D1-9E09-A4928F6A3EC3}" srcOrd="0" destOrd="0" presId="urn:microsoft.com/office/officeart/2005/8/layout/hierarchy3"/>
    <dgm:cxn modelId="{CC609DD2-12D2-4360-801C-B3BE1F88B532}" type="presOf" srcId="{6591DE82-543D-48FF-9382-DA833623BDF2}" destId="{D2A5B58A-A4E4-4D7C-A050-96DE49DE13B2}" srcOrd="0" destOrd="0" presId="urn:microsoft.com/office/officeart/2005/8/layout/hierarchy3"/>
    <dgm:cxn modelId="{8EE79155-13C8-4475-8FB4-8C5888D32811}" type="presOf" srcId="{410B0377-14B6-4B10-A0E7-96D3D2E9A430}" destId="{6F56A158-9C11-407A-841A-B8031E142ACB}" srcOrd="0" destOrd="0" presId="urn:microsoft.com/office/officeart/2005/8/layout/hierarchy3"/>
    <dgm:cxn modelId="{A7DD2FB6-3B3B-4403-A0FA-FA3A93C3552C}" srcId="{77F0BAEC-D05B-4051-AF6E-EC48BA5BD8E0}" destId="{E225A24F-D48D-462B-B947-7BF1733B65BA}" srcOrd="0" destOrd="0" parTransId="{F63E08ED-30CE-4D75-A9FF-D0FBB226F2F0}" sibTransId="{76C861E9-0C92-49B0-9282-78D7877BF51A}"/>
    <dgm:cxn modelId="{7CA03078-9C50-4728-B19E-56639E7EA8E7}" type="presOf" srcId="{83BA56E2-4D0D-468A-AF1A-5EF9C7A30C25}" destId="{BC07D336-41D1-48B0-A43E-C9344372067A}" srcOrd="0" destOrd="0" presId="urn:microsoft.com/office/officeart/2005/8/layout/hierarchy3"/>
    <dgm:cxn modelId="{08CCC798-4BBD-4CBC-9EBA-BACD550AA85C}" type="presOf" srcId="{2465A8D3-F92E-472B-ACAB-B5552DA45D17}" destId="{EAE42F4D-E590-45D6-80E1-FD9FC073F680}" srcOrd="0" destOrd="0" presId="urn:microsoft.com/office/officeart/2005/8/layout/hierarchy3"/>
    <dgm:cxn modelId="{412EB055-A022-4507-A85C-BC3DAEE99030}" type="presOf" srcId="{3AC3DA8C-9614-4274-841B-B6818F3383C6}" destId="{267F4D39-3881-417A-839A-E7BD3E25F904}" srcOrd="0" destOrd="0" presId="urn:microsoft.com/office/officeart/2005/8/layout/hierarchy3"/>
    <dgm:cxn modelId="{AD2E5B6B-2B1E-44F7-87FA-F4E1B18FD5C5}" type="presOf" srcId="{F63E08ED-30CE-4D75-A9FF-D0FBB226F2F0}" destId="{468F8608-7060-4D7D-BEFA-0302F29D84D0}" srcOrd="0" destOrd="0" presId="urn:microsoft.com/office/officeart/2005/8/layout/hierarchy3"/>
    <dgm:cxn modelId="{4D63B511-A769-4305-AF5D-AA38021BE883}" type="presOf" srcId="{E225A24F-D48D-462B-B947-7BF1733B65BA}" destId="{1A04756E-08C9-46A0-89EF-E9C91DA45207}" srcOrd="0" destOrd="0" presId="urn:microsoft.com/office/officeart/2005/8/layout/hierarchy3"/>
    <dgm:cxn modelId="{50EA6147-6374-46FD-B2ED-5FEFB37D8E12}" srcId="{C3912727-68F1-4218-8479-E0491CA9BA5B}" destId="{83BA56E2-4D0D-468A-AF1A-5EF9C7A30C25}" srcOrd="1" destOrd="0" parTransId="{2805EA2E-50CC-46D6-8A7A-EBE59141350E}" sibTransId="{3A8F7549-F7D2-4043-BE9C-3F9D502FCE1D}"/>
    <dgm:cxn modelId="{54891E72-2AC5-479B-AADE-29B202D94D57}" type="presParOf" srcId="{D2A5B58A-A4E4-4D7C-A050-96DE49DE13B2}" destId="{E2B0F20F-6873-4A20-82C2-BFF97DFDF764}" srcOrd="0" destOrd="0" presId="urn:microsoft.com/office/officeart/2005/8/layout/hierarchy3"/>
    <dgm:cxn modelId="{33354DF1-0721-4B1D-8EDD-D564D18237A4}" type="presParOf" srcId="{E2B0F20F-6873-4A20-82C2-BFF97DFDF764}" destId="{F526DDF0-159B-4518-B639-5B6DCB6E0938}" srcOrd="0" destOrd="0" presId="urn:microsoft.com/office/officeart/2005/8/layout/hierarchy3"/>
    <dgm:cxn modelId="{A3283DFF-F4DB-4AC7-8A6F-9ABE364C4DE6}" type="presParOf" srcId="{F526DDF0-159B-4518-B639-5B6DCB6E0938}" destId="{C5DC5255-A7F2-454C-A887-6ED08E205994}" srcOrd="0" destOrd="0" presId="urn:microsoft.com/office/officeart/2005/8/layout/hierarchy3"/>
    <dgm:cxn modelId="{C667B36A-E321-43D8-80B6-ED5530536EB7}" type="presParOf" srcId="{F526DDF0-159B-4518-B639-5B6DCB6E0938}" destId="{6BE4356C-4D85-4E9D-A447-DA41D902F1FB}" srcOrd="1" destOrd="0" presId="urn:microsoft.com/office/officeart/2005/8/layout/hierarchy3"/>
    <dgm:cxn modelId="{6FDD6C22-E502-439A-8EA8-EC554A5EDF00}" type="presParOf" srcId="{E2B0F20F-6873-4A20-82C2-BFF97DFDF764}" destId="{B59F961D-EF2A-4C75-8092-211454908083}" srcOrd="1" destOrd="0" presId="urn:microsoft.com/office/officeart/2005/8/layout/hierarchy3"/>
    <dgm:cxn modelId="{21FC39C9-0809-4CC6-908C-728BC9BAB3A5}" type="presParOf" srcId="{B59F961D-EF2A-4C75-8092-211454908083}" destId="{E19E501A-D06F-48D1-9E09-A4928F6A3EC3}" srcOrd="0" destOrd="0" presId="urn:microsoft.com/office/officeart/2005/8/layout/hierarchy3"/>
    <dgm:cxn modelId="{D35E2E8B-C187-4564-897C-18371FC7B707}" type="presParOf" srcId="{B59F961D-EF2A-4C75-8092-211454908083}" destId="{FA6919F0-1E54-4C0B-AA89-B2417C5ECE05}" srcOrd="1" destOrd="0" presId="urn:microsoft.com/office/officeart/2005/8/layout/hierarchy3"/>
    <dgm:cxn modelId="{24DDD834-FF21-472A-9833-552B774E114F}" type="presParOf" srcId="{B59F961D-EF2A-4C75-8092-211454908083}" destId="{F0C77267-FA8E-44DC-A389-F54578EC7FAB}" srcOrd="2" destOrd="0" presId="urn:microsoft.com/office/officeart/2005/8/layout/hierarchy3"/>
    <dgm:cxn modelId="{2F3F8194-A0B7-47D1-8F1B-DD593AC0997F}" type="presParOf" srcId="{B59F961D-EF2A-4C75-8092-211454908083}" destId="{BC07D336-41D1-48B0-A43E-C9344372067A}" srcOrd="3" destOrd="0" presId="urn:microsoft.com/office/officeart/2005/8/layout/hierarchy3"/>
    <dgm:cxn modelId="{F30DFC0A-10E6-4CC1-B3CB-6AB022C07684}" type="presParOf" srcId="{B59F961D-EF2A-4C75-8092-211454908083}" destId="{9E58A5C7-9800-49C2-8623-0C462C4D9A99}" srcOrd="4" destOrd="0" presId="urn:microsoft.com/office/officeart/2005/8/layout/hierarchy3"/>
    <dgm:cxn modelId="{F9D7F63D-BCB9-42EB-BD58-8FB7CD14FD24}" type="presParOf" srcId="{B59F961D-EF2A-4C75-8092-211454908083}" destId="{D48CE7AC-0E95-4F70-8CDB-6998179C8A7A}" srcOrd="5" destOrd="0" presId="urn:microsoft.com/office/officeart/2005/8/layout/hierarchy3"/>
    <dgm:cxn modelId="{0CC6CEDE-45D0-4705-A7B4-1EB20F3B29E2}" type="presParOf" srcId="{B59F961D-EF2A-4C75-8092-211454908083}" destId="{EAE42F4D-E590-45D6-80E1-FD9FC073F680}" srcOrd="6" destOrd="0" presId="urn:microsoft.com/office/officeart/2005/8/layout/hierarchy3"/>
    <dgm:cxn modelId="{361BBC5F-F283-43A5-A6B3-C8683198993F}" type="presParOf" srcId="{B59F961D-EF2A-4C75-8092-211454908083}" destId="{6F56A158-9C11-407A-841A-B8031E142ACB}" srcOrd="7" destOrd="0" presId="urn:microsoft.com/office/officeart/2005/8/layout/hierarchy3"/>
    <dgm:cxn modelId="{13A8381E-15D9-41FC-BF34-BDD1A72700C9}" type="presParOf" srcId="{D2A5B58A-A4E4-4D7C-A050-96DE49DE13B2}" destId="{5BDFF3DB-01E4-4356-A384-2F173FE6CF64}" srcOrd="1" destOrd="0" presId="urn:microsoft.com/office/officeart/2005/8/layout/hierarchy3"/>
    <dgm:cxn modelId="{8E07AB4B-1D6B-4C5A-9D0C-0EF603A83857}" type="presParOf" srcId="{5BDFF3DB-01E4-4356-A384-2F173FE6CF64}" destId="{516203D5-146D-48BB-9045-D19D1D44ABB3}" srcOrd="0" destOrd="0" presId="urn:microsoft.com/office/officeart/2005/8/layout/hierarchy3"/>
    <dgm:cxn modelId="{E3C18F34-B80D-4143-ADC9-5C6717E1CEB0}" type="presParOf" srcId="{516203D5-146D-48BB-9045-D19D1D44ABB3}" destId="{529F56D8-1560-4EE1-A442-6645BC7BE8DF}" srcOrd="0" destOrd="0" presId="urn:microsoft.com/office/officeart/2005/8/layout/hierarchy3"/>
    <dgm:cxn modelId="{361737EA-714B-4367-86FF-37E9A10D5A2E}" type="presParOf" srcId="{516203D5-146D-48BB-9045-D19D1D44ABB3}" destId="{E9299839-8C45-4497-B61B-9EE0884B554A}" srcOrd="1" destOrd="0" presId="urn:microsoft.com/office/officeart/2005/8/layout/hierarchy3"/>
    <dgm:cxn modelId="{124B7831-7436-4C98-A314-9B92C1918795}" type="presParOf" srcId="{5BDFF3DB-01E4-4356-A384-2F173FE6CF64}" destId="{F2DE1299-AE8C-4C25-8723-BA588BE9E7AA}" srcOrd="1" destOrd="0" presId="urn:microsoft.com/office/officeart/2005/8/layout/hierarchy3"/>
    <dgm:cxn modelId="{07516881-9D92-45A9-9D07-9B4903B3E144}" type="presParOf" srcId="{F2DE1299-AE8C-4C25-8723-BA588BE9E7AA}" destId="{468F8608-7060-4D7D-BEFA-0302F29D84D0}" srcOrd="0" destOrd="0" presId="urn:microsoft.com/office/officeart/2005/8/layout/hierarchy3"/>
    <dgm:cxn modelId="{6667015D-8D25-4A09-8868-5C3052FA4E70}" type="presParOf" srcId="{F2DE1299-AE8C-4C25-8723-BA588BE9E7AA}" destId="{1A04756E-08C9-46A0-89EF-E9C91DA45207}" srcOrd="1" destOrd="0" presId="urn:microsoft.com/office/officeart/2005/8/layout/hierarchy3"/>
    <dgm:cxn modelId="{AF7ADBD0-9F60-4F2E-890B-58F95662D9A7}" type="presParOf" srcId="{F2DE1299-AE8C-4C25-8723-BA588BE9E7AA}" destId="{56D735E4-D185-4BE8-970B-4B62A43AE096}" srcOrd="2" destOrd="0" presId="urn:microsoft.com/office/officeart/2005/8/layout/hierarchy3"/>
    <dgm:cxn modelId="{A73E18E2-BC8B-4E1C-A5BC-274F02B13E13}" type="presParOf" srcId="{F2DE1299-AE8C-4C25-8723-BA588BE9E7AA}" destId="{29D16E64-68D2-44FD-8EEA-598E3953E75F}" srcOrd="3" destOrd="0" presId="urn:microsoft.com/office/officeart/2005/8/layout/hierarchy3"/>
    <dgm:cxn modelId="{6BC38B9C-C52B-4AED-8B70-08B8998DDC1D}" type="presParOf" srcId="{F2DE1299-AE8C-4C25-8723-BA588BE9E7AA}" destId="{267F4D39-3881-417A-839A-E7BD3E25F904}" srcOrd="4" destOrd="0" presId="urn:microsoft.com/office/officeart/2005/8/layout/hierarchy3"/>
    <dgm:cxn modelId="{FE5DA5A7-6C9E-46FE-B4D2-165B0F228731}" type="presParOf" srcId="{F2DE1299-AE8C-4C25-8723-BA588BE9E7AA}" destId="{289B31EA-92F0-4785-AE36-51695D089B2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85592-001A-4CFB-B68C-E60F01DFAC0C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DFEA941B-C87C-4CF7-A67E-87F783237804}">
      <dgm:prSet phldrT="[Texto]" custT="1"/>
      <dgm:spPr/>
      <dgm:t>
        <a:bodyPr/>
        <a:lstStyle/>
        <a:p>
          <a:r>
            <a:rPr lang="pt-BR" sz="1800" b="1" dirty="0"/>
            <a:t>Módulo 1</a:t>
          </a:r>
        </a:p>
      </dgm:t>
    </dgm:pt>
    <dgm:pt modelId="{C472BFC0-6135-4ED2-84EC-EE80B5933E15}" type="parTrans" cxnId="{15A2D12B-D3C1-4A43-BC98-899FC706228B}">
      <dgm:prSet/>
      <dgm:spPr/>
      <dgm:t>
        <a:bodyPr/>
        <a:lstStyle/>
        <a:p>
          <a:endParaRPr lang="pt-BR"/>
        </a:p>
      </dgm:t>
    </dgm:pt>
    <dgm:pt modelId="{E40C9531-CB84-4E89-827D-69A5024B2E57}" type="sibTrans" cxnId="{15A2D12B-D3C1-4A43-BC98-899FC706228B}">
      <dgm:prSet/>
      <dgm:spPr/>
      <dgm:t>
        <a:bodyPr/>
        <a:lstStyle/>
        <a:p>
          <a:endParaRPr lang="pt-BR"/>
        </a:p>
      </dgm:t>
    </dgm:pt>
    <dgm:pt modelId="{897F1AC1-269B-42EF-B0DA-4718365FCD9F}">
      <dgm:prSet phldrT="[Texto]" custT="1"/>
      <dgm:spPr/>
      <dgm:t>
        <a:bodyPr/>
        <a:lstStyle/>
        <a:p>
          <a:r>
            <a:rPr lang="pt-BR" sz="1800" b="1" dirty="0"/>
            <a:t>Módulo 2</a:t>
          </a:r>
        </a:p>
      </dgm:t>
    </dgm:pt>
    <dgm:pt modelId="{BE4970CD-D380-406C-86DC-C391BEAACC81}" type="parTrans" cxnId="{95CB396D-31AB-47DE-B5D4-765D131DB2A3}">
      <dgm:prSet/>
      <dgm:spPr/>
      <dgm:t>
        <a:bodyPr/>
        <a:lstStyle/>
        <a:p>
          <a:endParaRPr lang="pt-BR"/>
        </a:p>
      </dgm:t>
    </dgm:pt>
    <dgm:pt modelId="{F26ADA0C-7624-42D9-B411-0A5A893474A3}" type="sibTrans" cxnId="{95CB396D-31AB-47DE-B5D4-765D131DB2A3}">
      <dgm:prSet/>
      <dgm:spPr/>
      <dgm:t>
        <a:bodyPr/>
        <a:lstStyle/>
        <a:p>
          <a:endParaRPr lang="pt-BR"/>
        </a:p>
      </dgm:t>
    </dgm:pt>
    <dgm:pt modelId="{97759408-BA84-490A-8921-8A7B4C16969E}">
      <dgm:prSet phldrT="[Texto]" custT="1"/>
      <dgm:spPr/>
      <dgm:t>
        <a:bodyPr/>
        <a:lstStyle/>
        <a:p>
          <a:r>
            <a:rPr lang="pt-BR" sz="1800" b="1" dirty="0"/>
            <a:t>Módulo  4</a:t>
          </a:r>
        </a:p>
      </dgm:t>
    </dgm:pt>
    <dgm:pt modelId="{718601A4-E8B0-42AB-8F30-03FF2EBB045C}" type="parTrans" cxnId="{B38CCBDF-E5AE-4CBF-8288-4E3AEFC64BB3}">
      <dgm:prSet/>
      <dgm:spPr/>
      <dgm:t>
        <a:bodyPr/>
        <a:lstStyle/>
        <a:p>
          <a:endParaRPr lang="pt-BR"/>
        </a:p>
      </dgm:t>
    </dgm:pt>
    <dgm:pt modelId="{14F986B9-079C-42D6-B1A1-1FF726D53D4E}" type="sibTrans" cxnId="{B38CCBDF-E5AE-4CBF-8288-4E3AEFC64BB3}">
      <dgm:prSet/>
      <dgm:spPr/>
      <dgm:t>
        <a:bodyPr/>
        <a:lstStyle/>
        <a:p>
          <a:endParaRPr lang="pt-BR"/>
        </a:p>
      </dgm:t>
    </dgm:pt>
    <dgm:pt modelId="{BB8CA293-86A6-4224-A911-C0A2BD7DE915}">
      <dgm:prSet phldrT="[Texto]" custT="1"/>
      <dgm:spPr/>
      <dgm:t>
        <a:bodyPr/>
        <a:lstStyle/>
        <a:p>
          <a:r>
            <a:rPr lang="pt-BR" sz="1800" b="1" dirty="0"/>
            <a:t>Módulo  3</a:t>
          </a:r>
        </a:p>
      </dgm:t>
    </dgm:pt>
    <dgm:pt modelId="{38EC34E9-60F6-4DD7-B9C4-71F30DA2B6B6}" type="parTrans" cxnId="{68A32E25-8DD2-4AB3-87C2-ECD0999AFBC5}">
      <dgm:prSet/>
      <dgm:spPr/>
      <dgm:t>
        <a:bodyPr/>
        <a:lstStyle/>
        <a:p>
          <a:endParaRPr lang="pt-BR"/>
        </a:p>
      </dgm:t>
    </dgm:pt>
    <dgm:pt modelId="{73797480-AA80-4FCF-82E7-B4A5B8E3BA94}" type="sibTrans" cxnId="{68A32E25-8DD2-4AB3-87C2-ECD0999AFBC5}">
      <dgm:prSet/>
      <dgm:spPr/>
      <dgm:t>
        <a:bodyPr/>
        <a:lstStyle/>
        <a:p>
          <a:endParaRPr lang="pt-BR"/>
        </a:p>
      </dgm:t>
    </dgm:pt>
    <dgm:pt modelId="{1CBF3015-BD1F-486C-B4C7-0019472FFF1C}" type="pres">
      <dgm:prSet presAssocID="{34D85592-001A-4CFB-B68C-E60F01DFAC0C}" presName="arrowDiagram" presStyleCnt="0">
        <dgm:presLayoutVars>
          <dgm:chMax val="5"/>
          <dgm:dir/>
          <dgm:resizeHandles val="exact"/>
        </dgm:presLayoutVars>
      </dgm:prSet>
      <dgm:spPr/>
    </dgm:pt>
    <dgm:pt modelId="{18695AAC-8389-41D2-95E2-7F80E3AFEAEC}" type="pres">
      <dgm:prSet presAssocID="{34D85592-001A-4CFB-B68C-E60F01DFAC0C}" presName="arrow" presStyleLbl="bgShp" presStyleIdx="0" presStyleCnt="1"/>
      <dgm:spPr/>
    </dgm:pt>
    <dgm:pt modelId="{ADAFA972-DB02-444C-86A0-90B4DFB766E5}" type="pres">
      <dgm:prSet presAssocID="{34D85592-001A-4CFB-B68C-E60F01DFAC0C}" presName="arrowDiagram4" presStyleCnt="0"/>
      <dgm:spPr/>
    </dgm:pt>
    <dgm:pt modelId="{3C89BBE9-36FF-49A8-ACD7-4BDEAA39C75C}" type="pres">
      <dgm:prSet presAssocID="{DFEA941B-C87C-4CF7-A67E-87F783237804}" presName="bullet4a" presStyleLbl="node1" presStyleIdx="0" presStyleCnt="4"/>
      <dgm:spPr/>
    </dgm:pt>
    <dgm:pt modelId="{C9212454-8077-4ED1-A136-6C8DA0A01079}" type="pres">
      <dgm:prSet presAssocID="{DFEA941B-C87C-4CF7-A67E-87F783237804}" presName="textBox4a" presStyleLbl="revTx" presStyleIdx="0" presStyleCnt="4" custScaleX="147285" custLinFactNeighborX="29837" custLinFactNeighborY="-200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972BC-1BFD-4F86-BF91-6F9EE8838C0E}" type="pres">
      <dgm:prSet presAssocID="{897F1AC1-269B-42EF-B0DA-4718365FCD9F}" presName="bullet4b" presStyleLbl="node1" presStyleIdx="1" presStyleCnt="4"/>
      <dgm:spPr/>
    </dgm:pt>
    <dgm:pt modelId="{C3888C03-15FE-4B21-A96C-7600EB5BDEA8}" type="pres">
      <dgm:prSet presAssocID="{897F1AC1-269B-42EF-B0DA-4718365FCD9F}" presName="textBox4b" presStyleLbl="revTx" presStyleIdx="1" presStyleCnt="4" custLinFactNeighborX="4286" custLinFactNeighborY="-71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A00FEB-6B90-4E36-A961-FF8F23B5E1E1}" type="pres">
      <dgm:prSet presAssocID="{BB8CA293-86A6-4224-A911-C0A2BD7DE915}" presName="bullet4c" presStyleLbl="node1" presStyleIdx="2" presStyleCnt="4"/>
      <dgm:spPr/>
    </dgm:pt>
    <dgm:pt modelId="{86BF0E21-62F9-4017-9A44-407CF341D90A}" type="pres">
      <dgm:prSet presAssocID="{BB8CA293-86A6-4224-A911-C0A2BD7DE915}" presName="textBox4c" presStyleLbl="revTx" presStyleIdx="2" presStyleCnt="4" custLinFactNeighborX="5637" custLinFactNeighborY="-3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7DE89A-CB99-4FD3-98E6-61D7E72F253E}" type="pres">
      <dgm:prSet presAssocID="{97759408-BA84-490A-8921-8A7B4C16969E}" presName="bullet4d" presStyleLbl="node1" presStyleIdx="3" presStyleCnt="4"/>
      <dgm:spPr/>
    </dgm:pt>
    <dgm:pt modelId="{EDC65D6D-897B-4440-9C06-2ECA29379809}" type="pres">
      <dgm:prSet presAssocID="{97759408-BA84-490A-8921-8A7B4C16969E}" presName="textBox4d" presStyleLbl="revTx" presStyleIdx="3" presStyleCnt="4" custLinFactNeighborX="5880" custLinFactNeighborY="-53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CB396D-31AB-47DE-B5D4-765D131DB2A3}" srcId="{34D85592-001A-4CFB-B68C-E60F01DFAC0C}" destId="{897F1AC1-269B-42EF-B0DA-4718365FCD9F}" srcOrd="1" destOrd="0" parTransId="{BE4970CD-D380-406C-86DC-C391BEAACC81}" sibTransId="{F26ADA0C-7624-42D9-B411-0A5A893474A3}"/>
    <dgm:cxn modelId="{15A2D12B-D3C1-4A43-BC98-899FC706228B}" srcId="{34D85592-001A-4CFB-B68C-E60F01DFAC0C}" destId="{DFEA941B-C87C-4CF7-A67E-87F783237804}" srcOrd="0" destOrd="0" parTransId="{C472BFC0-6135-4ED2-84EC-EE80B5933E15}" sibTransId="{E40C9531-CB84-4E89-827D-69A5024B2E57}"/>
    <dgm:cxn modelId="{B38CCBDF-E5AE-4CBF-8288-4E3AEFC64BB3}" srcId="{34D85592-001A-4CFB-B68C-E60F01DFAC0C}" destId="{97759408-BA84-490A-8921-8A7B4C16969E}" srcOrd="3" destOrd="0" parTransId="{718601A4-E8B0-42AB-8F30-03FF2EBB045C}" sibTransId="{14F986B9-079C-42D6-B1A1-1FF726D53D4E}"/>
    <dgm:cxn modelId="{68A32E25-8DD2-4AB3-87C2-ECD0999AFBC5}" srcId="{34D85592-001A-4CFB-B68C-E60F01DFAC0C}" destId="{BB8CA293-86A6-4224-A911-C0A2BD7DE915}" srcOrd="2" destOrd="0" parTransId="{38EC34E9-60F6-4DD7-B9C4-71F30DA2B6B6}" sibTransId="{73797480-AA80-4FCF-82E7-B4A5B8E3BA94}"/>
    <dgm:cxn modelId="{FA7C6C9D-7854-4916-9B32-8E5878CA6309}" type="presOf" srcId="{34D85592-001A-4CFB-B68C-E60F01DFAC0C}" destId="{1CBF3015-BD1F-486C-B4C7-0019472FFF1C}" srcOrd="0" destOrd="0" presId="urn:microsoft.com/office/officeart/2005/8/layout/arrow2"/>
    <dgm:cxn modelId="{A5146533-107A-4399-ACA2-043E66971C84}" type="presOf" srcId="{97759408-BA84-490A-8921-8A7B4C16969E}" destId="{EDC65D6D-897B-4440-9C06-2ECA29379809}" srcOrd="0" destOrd="0" presId="urn:microsoft.com/office/officeart/2005/8/layout/arrow2"/>
    <dgm:cxn modelId="{52383105-5676-4159-93AE-5A4A67D2063E}" type="presOf" srcId="{BB8CA293-86A6-4224-A911-C0A2BD7DE915}" destId="{86BF0E21-62F9-4017-9A44-407CF341D90A}" srcOrd="0" destOrd="0" presId="urn:microsoft.com/office/officeart/2005/8/layout/arrow2"/>
    <dgm:cxn modelId="{417A58F4-916F-4E54-93CC-B92F165BA72D}" type="presOf" srcId="{DFEA941B-C87C-4CF7-A67E-87F783237804}" destId="{C9212454-8077-4ED1-A136-6C8DA0A01079}" srcOrd="0" destOrd="0" presId="urn:microsoft.com/office/officeart/2005/8/layout/arrow2"/>
    <dgm:cxn modelId="{F2D4D6E1-A063-4C9E-B690-45292441D76E}" type="presOf" srcId="{897F1AC1-269B-42EF-B0DA-4718365FCD9F}" destId="{C3888C03-15FE-4B21-A96C-7600EB5BDEA8}" srcOrd="0" destOrd="0" presId="urn:microsoft.com/office/officeart/2005/8/layout/arrow2"/>
    <dgm:cxn modelId="{60337F49-A80A-479D-9646-8751F07A94DE}" type="presParOf" srcId="{1CBF3015-BD1F-486C-B4C7-0019472FFF1C}" destId="{18695AAC-8389-41D2-95E2-7F80E3AFEAEC}" srcOrd="0" destOrd="0" presId="urn:microsoft.com/office/officeart/2005/8/layout/arrow2"/>
    <dgm:cxn modelId="{0AE690C8-1709-4445-BF23-79624A73B132}" type="presParOf" srcId="{1CBF3015-BD1F-486C-B4C7-0019472FFF1C}" destId="{ADAFA972-DB02-444C-86A0-90B4DFB766E5}" srcOrd="1" destOrd="0" presId="urn:microsoft.com/office/officeart/2005/8/layout/arrow2"/>
    <dgm:cxn modelId="{4B2860E3-86C3-4BAD-BBBF-8CF1EDA95E8A}" type="presParOf" srcId="{ADAFA972-DB02-444C-86A0-90B4DFB766E5}" destId="{3C89BBE9-36FF-49A8-ACD7-4BDEAA39C75C}" srcOrd="0" destOrd="0" presId="urn:microsoft.com/office/officeart/2005/8/layout/arrow2"/>
    <dgm:cxn modelId="{49754E58-A959-47CD-AD94-18FD8F8FD912}" type="presParOf" srcId="{ADAFA972-DB02-444C-86A0-90B4DFB766E5}" destId="{C9212454-8077-4ED1-A136-6C8DA0A01079}" srcOrd="1" destOrd="0" presId="urn:microsoft.com/office/officeart/2005/8/layout/arrow2"/>
    <dgm:cxn modelId="{C7B5FD41-A709-48E4-85A9-6DFFC44EAB4A}" type="presParOf" srcId="{ADAFA972-DB02-444C-86A0-90B4DFB766E5}" destId="{00E972BC-1BFD-4F86-BF91-6F9EE8838C0E}" srcOrd="2" destOrd="0" presId="urn:microsoft.com/office/officeart/2005/8/layout/arrow2"/>
    <dgm:cxn modelId="{EFFC6DA2-AFE2-4FA9-9B89-434FC44ED100}" type="presParOf" srcId="{ADAFA972-DB02-444C-86A0-90B4DFB766E5}" destId="{C3888C03-15FE-4B21-A96C-7600EB5BDEA8}" srcOrd="3" destOrd="0" presId="urn:microsoft.com/office/officeart/2005/8/layout/arrow2"/>
    <dgm:cxn modelId="{039883E7-8AFB-43A3-8284-450A84BECCF4}" type="presParOf" srcId="{ADAFA972-DB02-444C-86A0-90B4DFB766E5}" destId="{0EA00FEB-6B90-4E36-A961-FF8F23B5E1E1}" srcOrd="4" destOrd="0" presId="urn:microsoft.com/office/officeart/2005/8/layout/arrow2"/>
    <dgm:cxn modelId="{A2B9C290-88D8-493F-8887-F53A0094CDB8}" type="presParOf" srcId="{ADAFA972-DB02-444C-86A0-90B4DFB766E5}" destId="{86BF0E21-62F9-4017-9A44-407CF341D90A}" srcOrd="5" destOrd="0" presId="urn:microsoft.com/office/officeart/2005/8/layout/arrow2"/>
    <dgm:cxn modelId="{B114D106-B586-4190-A28C-D4016D0015D6}" type="presParOf" srcId="{ADAFA972-DB02-444C-86A0-90B4DFB766E5}" destId="{297DE89A-CB99-4FD3-98E6-61D7E72F253E}" srcOrd="6" destOrd="0" presId="urn:microsoft.com/office/officeart/2005/8/layout/arrow2"/>
    <dgm:cxn modelId="{7EE1DB1A-3DD0-4761-8C0A-655A459E1E7D}" type="presParOf" srcId="{ADAFA972-DB02-444C-86A0-90B4DFB766E5}" destId="{EDC65D6D-897B-4440-9C06-2ECA2937980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78188-548F-40FB-9A75-90D89F82038D}">
      <dsp:nvSpPr>
        <dsp:cNvPr id="0" name=""/>
        <dsp:cNvSpPr/>
      </dsp:nvSpPr>
      <dsp:spPr>
        <a:xfrm>
          <a:off x="3275" y="177330"/>
          <a:ext cx="1969777" cy="40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MÓDULO 1</a:t>
          </a:r>
        </a:p>
      </dsp:txBody>
      <dsp:txXfrm>
        <a:off x="3275" y="177330"/>
        <a:ext cx="1969777" cy="403200"/>
      </dsp:txXfrm>
    </dsp:sp>
    <dsp:sp modelId="{181A93C1-AC05-4130-B921-8C5018F44F9D}">
      <dsp:nvSpPr>
        <dsp:cNvPr id="0" name=""/>
        <dsp:cNvSpPr/>
      </dsp:nvSpPr>
      <dsp:spPr>
        <a:xfrm>
          <a:off x="3275" y="580530"/>
          <a:ext cx="1969777" cy="40666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87313" lvl="1" indent="-873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A1: </a:t>
          </a:r>
          <a:r>
            <a:rPr lang="pt-BR" sz="1400" b="0" kern="1200" dirty="0"/>
            <a:t>A </a:t>
          </a:r>
          <a:r>
            <a:rPr lang="pt-BR" sz="1400" kern="1200" dirty="0"/>
            <a:t>resiliência pode salvar a sua vida e a sua cidade.</a:t>
          </a:r>
        </a:p>
        <a:p>
          <a:pPr marL="87313" lvl="1" indent="-873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A2: </a:t>
          </a:r>
          <a:r>
            <a:rPr lang="pt-BR" sz="1400" kern="1200" dirty="0"/>
            <a:t>O que minha cidade precisa para se tornar </a:t>
          </a:r>
          <a:r>
            <a:rPr lang="pt-BR" sz="1400" kern="1200" dirty="0" err="1"/>
            <a:t>resiliente</a:t>
          </a:r>
          <a:r>
            <a:rPr lang="pt-BR" sz="1400" kern="1200" dirty="0"/>
            <a:t>?</a:t>
          </a:r>
        </a:p>
        <a:p>
          <a:pPr marL="87313" lvl="1" indent="-873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A3: </a:t>
          </a:r>
          <a:r>
            <a:rPr lang="pt-BR" sz="1400" kern="1200" dirty="0"/>
            <a:t>Contexto social e histórico da Redução de Risco de Desastres.</a:t>
          </a:r>
        </a:p>
        <a:p>
          <a:pPr marL="87313" lvl="1" indent="-873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A4: </a:t>
          </a:r>
          <a:r>
            <a:rPr lang="pt-BR" sz="1400" kern="1200" dirty="0"/>
            <a:t>Entendendo o risco de desastre e os conceitos associados.</a:t>
          </a:r>
        </a:p>
      </dsp:txBody>
      <dsp:txXfrm>
        <a:off x="3275" y="580530"/>
        <a:ext cx="1969777" cy="4066674"/>
      </dsp:txXfrm>
    </dsp:sp>
    <dsp:sp modelId="{0F4C6771-0B2E-4D25-AE90-CE39C0F8DB36}">
      <dsp:nvSpPr>
        <dsp:cNvPr id="0" name=""/>
        <dsp:cNvSpPr/>
      </dsp:nvSpPr>
      <dsp:spPr>
        <a:xfrm>
          <a:off x="2248822" y="177330"/>
          <a:ext cx="1969777" cy="403200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MÓDULO 2</a:t>
          </a:r>
        </a:p>
      </dsp:txBody>
      <dsp:txXfrm>
        <a:off x="2248822" y="177330"/>
        <a:ext cx="1969777" cy="403200"/>
      </dsp:txXfrm>
    </dsp:sp>
    <dsp:sp modelId="{58D732B2-A9B8-4D61-8F94-8225B6C44743}">
      <dsp:nvSpPr>
        <dsp:cNvPr id="0" name=""/>
        <dsp:cNvSpPr/>
      </dsp:nvSpPr>
      <dsp:spPr>
        <a:xfrm>
          <a:off x="2248822" y="580530"/>
          <a:ext cx="1969777" cy="4066674"/>
        </a:xfrm>
        <a:prstGeom prst="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A1: </a:t>
          </a:r>
          <a:r>
            <a:rPr lang="pt-BR" sz="1400" kern="1200" dirty="0"/>
            <a:t>PASSO 1 - Organização para a resiliência aos desastres.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A2: </a:t>
          </a:r>
          <a:r>
            <a:rPr lang="pt-BR" sz="1400" kern="1200" dirty="0"/>
            <a:t>PASSO 2 - Identificar, compreender e utilizar os cenários de riscos atuais e futuros.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A3: </a:t>
          </a:r>
          <a:r>
            <a:rPr lang="pt-BR" sz="1400" kern="1200" dirty="0"/>
            <a:t>PASSO 3 - Fortalecer a capacidade financeira para a resiliência.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A4: </a:t>
          </a:r>
          <a:r>
            <a:rPr lang="pt-BR" sz="1400" kern="1200" dirty="0"/>
            <a:t>PASSO 4 - Buscar a resiliência do design e desenvolvimento urbano.</a:t>
          </a:r>
        </a:p>
      </dsp:txBody>
      <dsp:txXfrm>
        <a:off x="2248822" y="580530"/>
        <a:ext cx="1969777" cy="4066674"/>
      </dsp:txXfrm>
    </dsp:sp>
    <dsp:sp modelId="{40FDB69E-8786-4904-8154-5E0832AAA328}">
      <dsp:nvSpPr>
        <dsp:cNvPr id="0" name=""/>
        <dsp:cNvSpPr/>
      </dsp:nvSpPr>
      <dsp:spPr>
        <a:xfrm>
          <a:off x="4494368" y="177330"/>
          <a:ext cx="1969777" cy="40320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MÓDULO 3</a:t>
          </a:r>
        </a:p>
      </dsp:txBody>
      <dsp:txXfrm>
        <a:off x="4494368" y="177330"/>
        <a:ext cx="1969777" cy="403200"/>
      </dsp:txXfrm>
    </dsp:sp>
    <dsp:sp modelId="{3F561DFC-44CB-43F0-A314-45F3DAA9043D}">
      <dsp:nvSpPr>
        <dsp:cNvPr id="0" name=""/>
        <dsp:cNvSpPr/>
      </dsp:nvSpPr>
      <dsp:spPr>
        <a:xfrm>
          <a:off x="4494368" y="580530"/>
          <a:ext cx="1969777" cy="4066674"/>
        </a:xfrm>
        <a:prstGeom prst="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A1: </a:t>
          </a:r>
          <a:r>
            <a:rPr lang="pt-BR" sz="1400" kern="1200" dirty="0"/>
            <a:t>PASSO 5 - Proteger as zonas naturais de amortização para melhorar as funções protetoras dos ecossistemas.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A2: </a:t>
          </a:r>
          <a:r>
            <a:rPr lang="pt-BR" sz="1400" kern="1200" dirty="0"/>
            <a:t>PASSO 6 - Fortalecer a capacidade institucional para a resiliência.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A3: </a:t>
          </a:r>
          <a:r>
            <a:rPr lang="pt-BR" sz="1400" kern="1200" dirty="0"/>
            <a:t>PASSO 7 - Compreender e fortalecer a capacidade social para a resiliência.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A4: </a:t>
          </a:r>
          <a:r>
            <a:rPr lang="pt-BR" sz="1400" kern="1200" dirty="0"/>
            <a:t>PASSO 8 - Aumentar a resiliência das infraestruturas.</a:t>
          </a:r>
        </a:p>
      </dsp:txBody>
      <dsp:txXfrm>
        <a:off x="4494368" y="580530"/>
        <a:ext cx="1969777" cy="4066674"/>
      </dsp:txXfrm>
    </dsp:sp>
    <dsp:sp modelId="{77D4B0FF-EE33-4627-B3A9-F354C7490147}">
      <dsp:nvSpPr>
        <dsp:cNvPr id="0" name=""/>
        <dsp:cNvSpPr/>
      </dsp:nvSpPr>
      <dsp:spPr>
        <a:xfrm>
          <a:off x="6739914" y="177330"/>
          <a:ext cx="1969777" cy="4032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MÓDULO 4</a:t>
          </a:r>
        </a:p>
      </dsp:txBody>
      <dsp:txXfrm>
        <a:off x="6739914" y="177330"/>
        <a:ext cx="1969777" cy="403200"/>
      </dsp:txXfrm>
    </dsp:sp>
    <dsp:sp modelId="{65E5E9EE-E88A-40C8-997B-ACA00DEC7F4B}">
      <dsp:nvSpPr>
        <dsp:cNvPr id="0" name=""/>
        <dsp:cNvSpPr/>
      </dsp:nvSpPr>
      <dsp:spPr>
        <a:xfrm>
          <a:off x="6743190" y="576057"/>
          <a:ext cx="1969777" cy="4066674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A1: </a:t>
          </a:r>
          <a:r>
            <a:rPr lang="pt-BR" sz="1400" kern="1200" dirty="0"/>
            <a:t>PASSO 9 - Garantir uma resposta adequada e eficaz às catástrofes.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A2: </a:t>
          </a:r>
          <a:r>
            <a:rPr lang="pt-BR" sz="1400" kern="1200" dirty="0"/>
            <a:t>PASSO 10 - Acelerar o processo de recuperação e reconstruir melhor.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A3: </a:t>
          </a:r>
          <a:r>
            <a:rPr lang="pt-BR" sz="1400" kern="1200" dirty="0"/>
            <a:t>Plano Municipal de Resiliência a Desastres (PMRD).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A4: </a:t>
          </a:r>
          <a:r>
            <a:rPr lang="pt-BR" sz="1400" kern="1200" dirty="0"/>
            <a:t>A partir do que vi até aqui, como posso contribuir para o aumento da resiliência na minha cidade?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</dsp:txBody>
      <dsp:txXfrm>
        <a:off x="6743190" y="576057"/>
        <a:ext cx="1969777" cy="4066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5255-A7F2-454C-A887-6ED08E205994}">
      <dsp:nvSpPr>
        <dsp:cNvPr id="0" name=""/>
        <dsp:cNvSpPr/>
      </dsp:nvSpPr>
      <dsp:spPr>
        <a:xfrm>
          <a:off x="1635537" y="586"/>
          <a:ext cx="1607787" cy="8038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/>
            <a:t>Atividades por AULA</a:t>
          </a:r>
        </a:p>
      </dsp:txBody>
      <dsp:txXfrm>
        <a:off x="1659082" y="24131"/>
        <a:ext cx="1560697" cy="756803"/>
      </dsp:txXfrm>
    </dsp:sp>
    <dsp:sp modelId="{E19E501A-D06F-48D1-9E09-A4928F6A3EC3}">
      <dsp:nvSpPr>
        <dsp:cNvPr id="0" name=""/>
        <dsp:cNvSpPr/>
      </dsp:nvSpPr>
      <dsp:spPr>
        <a:xfrm>
          <a:off x="1796315" y="804480"/>
          <a:ext cx="160778" cy="60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0"/>
              </a:lnTo>
              <a:lnTo>
                <a:pt x="160778" y="60292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A6919F0-1E54-4C0B-AA89-B2417C5ECE05}">
      <dsp:nvSpPr>
        <dsp:cNvPr id="0" name=""/>
        <dsp:cNvSpPr/>
      </dsp:nvSpPr>
      <dsp:spPr>
        <a:xfrm>
          <a:off x="1957094" y="1005453"/>
          <a:ext cx="1286230" cy="803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Vídeo-aula</a:t>
          </a:r>
        </a:p>
      </dsp:txBody>
      <dsp:txXfrm>
        <a:off x="1980639" y="1028998"/>
        <a:ext cx="1239140" cy="756803"/>
      </dsp:txXfrm>
    </dsp:sp>
    <dsp:sp modelId="{F0C77267-FA8E-44DC-A389-F54578EC7FAB}">
      <dsp:nvSpPr>
        <dsp:cNvPr id="0" name=""/>
        <dsp:cNvSpPr/>
      </dsp:nvSpPr>
      <dsp:spPr>
        <a:xfrm>
          <a:off x="1796315" y="804480"/>
          <a:ext cx="160778" cy="160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787"/>
              </a:lnTo>
              <a:lnTo>
                <a:pt x="160778" y="1607787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BC07D336-41D1-48B0-A43E-C9344372067A}">
      <dsp:nvSpPr>
        <dsp:cNvPr id="0" name=""/>
        <dsp:cNvSpPr/>
      </dsp:nvSpPr>
      <dsp:spPr>
        <a:xfrm>
          <a:off x="1957094" y="2010321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Curta</a:t>
          </a:r>
          <a:endParaRPr lang="pt-BR" sz="1900" kern="1200" dirty="0"/>
        </a:p>
      </dsp:txBody>
      <dsp:txXfrm>
        <a:off x="1980639" y="2033866"/>
        <a:ext cx="1239140" cy="756803"/>
      </dsp:txXfrm>
    </dsp:sp>
    <dsp:sp modelId="{9E58A5C7-9800-49C2-8623-0C462C4D9A99}">
      <dsp:nvSpPr>
        <dsp:cNvPr id="0" name=""/>
        <dsp:cNvSpPr/>
      </dsp:nvSpPr>
      <dsp:spPr>
        <a:xfrm>
          <a:off x="1796315" y="804480"/>
          <a:ext cx="160778" cy="2612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654"/>
              </a:lnTo>
              <a:lnTo>
                <a:pt x="160778" y="2612654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D48CE7AC-0E95-4F70-8CDB-6998179C8A7A}">
      <dsp:nvSpPr>
        <dsp:cNvPr id="0" name=""/>
        <dsp:cNvSpPr/>
      </dsp:nvSpPr>
      <dsp:spPr>
        <a:xfrm>
          <a:off x="1957094" y="3015188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Slide</a:t>
          </a:r>
        </a:p>
      </dsp:txBody>
      <dsp:txXfrm>
        <a:off x="1980639" y="3038733"/>
        <a:ext cx="1239140" cy="756803"/>
      </dsp:txXfrm>
    </dsp:sp>
    <dsp:sp modelId="{EAE42F4D-E590-45D6-80E1-FD9FC073F680}">
      <dsp:nvSpPr>
        <dsp:cNvPr id="0" name=""/>
        <dsp:cNvSpPr/>
      </dsp:nvSpPr>
      <dsp:spPr>
        <a:xfrm>
          <a:off x="1796315" y="804480"/>
          <a:ext cx="160778" cy="361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521"/>
              </a:lnTo>
              <a:lnTo>
                <a:pt x="160778" y="3617521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F56A158-9C11-407A-841A-B8031E142ACB}">
      <dsp:nvSpPr>
        <dsp:cNvPr id="0" name=""/>
        <dsp:cNvSpPr/>
      </dsp:nvSpPr>
      <dsp:spPr>
        <a:xfrm>
          <a:off x="1957094" y="4020055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Apostila</a:t>
          </a:r>
        </a:p>
      </dsp:txBody>
      <dsp:txXfrm>
        <a:off x="1980639" y="4043600"/>
        <a:ext cx="1239140" cy="756803"/>
      </dsp:txXfrm>
    </dsp:sp>
    <dsp:sp modelId="{529F56D8-1560-4EE1-A442-6645BC7BE8DF}">
      <dsp:nvSpPr>
        <dsp:cNvPr id="0" name=""/>
        <dsp:cNvSpPr/>
      </dsp:nvSpPr>
      <dsp:spPr>
        <a:xfrm>
          <a:off x="3645271" y="586"/>
          <a:ext cx="1607787" cy="80389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/>
            <a:t>Atividades ao final de cada MÓDULO</a:t>
          </a:r>
        </a:p>
      </dsp:txBody>
      <dsp:txXfrm>
        <a:off x="3668816" y="24131"/>
        <a:ext cx="1560697" cy="756803"/>
      </dsp:txXfrm>
    </dsp:sp>
    <dsp:sp modelId="{468F8608-7060-4D7D-BEFA-0302F29D84D0}">
      <dsp:nvSpPr>
        <dsp:cNvPr id="0" name=""/>
        <dsp:cNvSpPr/>
      </dsp:nvSpPr>
      <dsp:spPr>
        <a:xfrm>
          <a:off x="3806050" y="804480"/>
          <a:ext cx="160778" cy="60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0"/>
              </a:lnTo>
              <a:lnTo>
                <a:pt x="160778" y="602920"/>
              </a:lnTo>
            </a:path>
          </a:pathLst>
        </a:custGeom>
        <a:noFill/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1A04756E-08C9-46A0-89EF-E9C91DA45207}">
      <dsp:nvSpPr>
        <dsp:cNvPr id="0" name=""/>
        <dsp:cNvSpPr/>
      </dsp:nvSpPr>
      <dsp:spPr>
        <a:xfrm>
          <a:off x="3966828" y="1005453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Fórum</a:t>
          </a:r>
        </a:p>
      </dsp:txBody>
      <dsp:txXfrm>
        <a:off x="3990373" y="1028998"/>
        <a:ext cx="1239140" cy="756803"/>
      </dsp:txXfrm>
    </dsp:sp>
    <dsp:sp modelId="{56D735E4-D185-4BE8-970B-4B62A43AE096}">
      <dsp:nvSpPr>
        <dsp:cNvPr id="0" name=""/>
        <dsp:cNvSpPr/>
      </dsp:nvSpPr>
      <dsp:spPr>
        <a:xfrm>
          <a:off x="3806050" y="804480"/>
          <a:ext cx="160778" cy="160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787"/>
              </a:lnTo>
              <a:lnTo>
                <a:pt x="160778" y="1607787"/>
              </a:lnTo>
            </a:path>
          </a:pathLst>
        </a:custGeom>
        <a:noFill/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29D16E64-68D2-44FD-8EEA-598E3953E75F}">
      <dsp:nvSpPr>
        <dsp:cNvPr id="0" name=""/>
        <dsp:cNvSpPr/>
      </dsp:nvSpPr>
      <dsp:spPr>
        <a:xfrm>
          <a:off x="3966828" y="2010321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Diagnóstico  </a:t>
          </a:r>
        </a:p>
      </dsp:txBody>
      <dsp:txXfrm>
        <a:off x="3990373" y="2033866"/>
        <a:ext cx="1239140" cy="756803"/>
      </dsp:txXfrm>
    </dsp:sp>
    <dsp:sp modelId="{267F4D39-3881-417A-839A-E7BD3E25F904}">
      <dsp:nvSpPr>
        <dsp:cNvPr id="0" name=""/>
        <dsp:cNvSpPr/>
      </dsp:nvSpPr>
      <dsp:spPr>
        <a:xfrm>
          <a:off x="3806050" y="804480"/>
          <a:ext cx="160778" cy="2612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654"/>
              </a:lnTo>
              <a:lnTo>
                <a:pt x="160778" y="2612654"/>
              </a:lnTo>
            </a:path>
          </a:pathLst>
        </a:custGeom>
        <a:noFill/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289B31EA-92F0-4785-AE36-51695D089B2C}">
      <dsp:nvSpPr>
        <dsp:cNvPr id="0" name=""/>
        <dsp:cNvSpPr/>
      </dsp:nvSpPr>
      <dsp:spPr>
        <a:xfrm>
          <a:off x="3966828" y="3015188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/>
            <a:t>Quiz</a:t>
          </a:r>
          <a:endParaRPr lang="pt-BR" sz="1900" kern="1200" dirty="0"/>
        </a:p>
      </dsp:txBody>
      <dsp:txXfrm>
        <a:off x="3990373" y="3038733"/>
        <a:ext cx="1239140" cy="756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95AAC-8389-41D2-95E2-7F80E3AFEAEC}">
      <dsp:nvSpPr>
        <dsp:cNvPr id="0" name=""/>
        <dsp:cNvSpPr/>
      </dsp:nvSpPr>
      <dsp:spPr>
        <a:xfrm>
          <a:off x="57606" y="0"/>
          <a:ext cx="5645427" cy="352839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9BBE9-36FF-49A8-ACD7-4BDEAA39C75C}">
      <dsp:nvSpPr>
        <dsp:cNvPr id="0" name=""/>
        <dsp:cNvSpPr/>
      </dsp:nvSpPr>
      <dsp:spPr>
        <a:xfrm>
          <a:off x="613680" y="2623712"/>
          <a:ext cx="129844" cy="129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12454-8077-4ED1-A136-6C8DA0A01079}">
      <dsp:nvSpPr>
        <dsp:cNvPr id="0" name=""/>
        <dsp:cNvSpPr/>
      </dsp:nvSpPr>
      <dsp:spPr>
        <a:xfrm>
          <a:off x="738403" y="2520280"/>
          <a:ext cx="1421842" cy="83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0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1</a:t>
          </a:r>
        </a:p>
      </dsp:txBody>
      <dsp:txXfrm>
        <a:off x="738403" y="2520280"/>
        <a:ext cx="1421842" cy="839757"/>
      </dsp:txXfrm>
    </dsp:sp>
    <dsp:sp modelId="{00E972BC-1BFD-4F86-BF91-6F9EE8838C0E}">
      <dsp:nvSpPr>
        <dsp:cNvPr id="0" name=""/>
        <dsp:cNvSpPr/>
      </dsp:nvSpPr>
      <dsp:spPr>
        <a:xfrm>
          <a:off x="1531062" y="1803008"/>
          <a:ext cx="225817" cy="225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88C03-15FE-4B21-A96C-7600EB5BDEA8}">
      <dsp:nvSpPr>
        <dsp:cNvPr id="0" name=""/>
        <dsp:cNvSpPr/>
      </dsp:nvSpPr>
      <dsp:spPr>
        <a:xfrm>
          <a:off x="1694783" y="1800205"/>
          <a:ext cx="1185539" cy="161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2</a:t>
          </a:r>
        </a:p>
      </dsp:txBody>
      <dsp:txXfrm>
        <a:off x="1694783" y="1800205"/>
        <a:ext cx="1185539" cy="1612475"/>
      </dsp:txXfrm>
    </dsp:sp>
    <dsp:sp modelId="{0EA00FEB-6B90-4E36-A961-FF8F23B5E1E1}">
      <dsp:nvSpPr>
        <dsp:cNvPr id="0" name=""/>
        <dsp:cNvSpPr/>
      </dsp:nvSpPr>
      <dsp:spPr>
        <a:xfrm>
          <a:off x="2702489" y="1198241"/>
          <a:ext cx="299207" cy="299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0E21-62F9-4017-9A44-407CF341D90A}">
      <dsp:nvSpPr>
        <dsp:cNvPr id="0" name=""/>
        <dsp:cNvSpPr/>
      </dsp:nvSpPr>
      <dsp:spPr>
        <a:xfrm>
          <a:off x="2918921" y="1275844"/>
          <a:ext cx="1185539" cy="218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4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 3</a:t>
          </a:r>
        </a:p>
      </dsp:txBody>
      <dsp:txXfrm>
        <a:off x="2918921" y="1275844"/>
        <a:ext cx="1185539" cy="2180546"/>
      </dsp:txXfrm>
    </dsp:sp>
    <dsp:sp modelId="{297DE89A-CB99-4FD3-98E6-61D7E72F253E}">
      <dsp:nvSpPr>
        <dsp:cNvPr id="0" name=""/>
        <dsp:cNvSpPr/>
      </dsp:nvSpPr>
      <dsp:spPr>
        <a:xfrm>
          <a:off x="3978355" y="798122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65D6D-897B-4440-9C06-2ECA29379809}">
      <dsp:nvSpPr>
        <dsp:cNvPr id="0" name=""/>
        <dsp:cNvSpPr/>
      </dsp:nvSpPr>
      <dsp:spPr>
        <a:xfrm>
          <a:off x="4248477" y="864098"/>
          <a:ext cx="1185539" cy="252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38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 4</a:t>
          </a:r>
        </a:p>
      </dsp:txBody>
      <dsp:txXfrm>
        <a:off x="4248477" y="864098"/>
        <a:ext cx="1185539" cy="252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5" Type="http://schemas.microsoft.com/office/2007/relationships/hdphoto" Target="../media/hdphoto11.wdp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12501" y="2420888"/>
            <a:ext cx="7835661" cy="4442540"/>
            <a:chOff x="914899" y="1735960"/>
            <a:chExt cx="7835661" cy="444254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6" t="23828" r="14844" b="26563"/>
            <a:stretch/>
          </p:blipFill>
          <p:spPr bwMode="auto">
            <a:xfrm>
              <a:off x="914899" y="1735960"/>
              <a:ext cx="7835661" cy="444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2326126" y="5314404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974198" y="5314404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Minha cidade está se preparando!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" y="330361"/>
            <a:ext cx="9144000" cy="2337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1592" y="332656"/>
            <a:ext cx="84681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DESENVOLVIMENTO DE CAPACIDADES PARA TORNAR AS CIDADES MAIS RESILIENTES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6730941" y="2852936"/>
            <a:ext cx="1729491" cy="6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9" y="2935319"/>
            <a:ext cx="1510643" cy="61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64296" y="-171400"/>
            <a:ext cx="6300192" cy="187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defRPr/>
            </a:pPr>
            <a:r>
              <a:rPr lang="pt-BR" sz="88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5013176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5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Conheça os módulos que farão parte deste curso</a:t>
            </a:r>
          </a:p>
        </p:txBody>
      </p:sp>
    </p:spTree>
    <p:extLst>
      <p:ext uri="{BB962C8B-B14F-4D97-AF65-F5344CB8AC3E}">
        <p14:creationId xmlns:p14="http://schemas.microsoft.com/office/powerpoint/2010/main" val="29424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55245383"/>
              </p:ext>
            </p:extLst>
          </p:nvPr>
        </p:nvGraphicFramePr>
        <p:xfrm>
          <a:off x="251520" y="1484784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90429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547664" y="-171400"/>
            <a:ext cx="74168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defRPr/>
            </a:pPr>
            <a:r>
              <a:rPr lang="pt-BR" sz="88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ATIVIDADES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5591562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5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serei avaliado?</a:t>
            </a:r>
          </a:p>
        </p:txBody>
      </p:sp>
    </p:spTree>
    <p:extLst>
      <p:ext uri="{BB962C8B-B14F-4D97-AF65-F5344CB8AC3E}">
        <p14:creationId xmlns:p14="http://schemas.microsoft.com/office/powerpoint/2010/main" val="361046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7097901"/>
              </p:ext>
            </p:extLst>
          </p:nvPr>
        </p:nvGraphicFramePr>
        <p:xfrm>
          <a:off x="899592" y="1412776"/>
          <a:ext cx="68885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00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06766616"/>
              </p:ext>
            </p:extLst>
          </p:nvPr>
        </p:nvGraphicFramePr>
        <p:xfrm>
          <a:off x="107504" y="2132856"/>
          <a:ext cx="57606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tângulo 4"/>
          <p:cNvSpPr/>
          <p:nvPr/>
        </p:nvSpPr>
        <p:spPr>
          <a:xfrm>
            <a:off x="4320480" y="5949280"/>
            <a:ext cx="457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/>
            <a:r>
              <a:rPr lang="pt-BR" b="1" dirty="0"/>
              <a:t>Obs.: </a:t>
            </a:r>
            <a:r>
              <a:rPr lang="pt-BR" dirty="0"/>
              <a:t>nota mínima necessária para aprovação  nos módulos e no curso: </a:t>
            </a:r>
            <a:r>
              <a:rPr lang="pt-BR" dirty="0" smtClean="0"/>
              <a:t>70,0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5858594" y="1484784"/>
            <a:ext cx="3009434" cy="2969750"/>
            <a:chOff x="6027062" y="1484784"/>
            <a:chExt cx="3009434" cy="29697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218" l="0" r="97143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062" y="1484784"/>
              <a:ext cx="3009434" cy="296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6300192" y="2042264"/>
              <a:ext cx="2449992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CONCLUSÃO </a:t>
              </a:r>
            </a:p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e</a:t>
              </a:r>
            </a:p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CERTIFICAÇÃO</a:t>
              </a:r>
            </a:p>
          </p:txBody>
        </p:sp>
        <p:sp>
          <p:nvSpPr>
            <p:cNvPr id="3" name="Rosca 2"/>
            <p:cNvSpPr/>
            <p:nvPr/>
          </p:nvSpPr>
          <p:spPr>
            <a:xfrm>
              <a:off x="6102548" y="1484784"/>
              <a:ext cx="2861940" cy="2897742"/>
            </a:xfrm>
            <a:prstGeom prst="donut">
              <a:avLst>
                <a:gd name="adj" fmla="val 277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10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09909"/>
            <a:ext cx="8388424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defRPr/>
            </a:pPr>
            <a:r>
              <a:rPr lang="pt-BR" sz="2000" dirty="0">
                <a:latin typeface="Arial" panose="020B0604020202020204" pitchFamily="34" charset="0"/>
              </a:rPr>
              <a:t>	Ao longo do curso você também encontrará vários ícones que auxiliarão na compreensão do conteúdo. Veja o que eles significam: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96" y="4365104"/>
            <a:ext cx="1008453" cy="10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70" y="5498250"/>
            <a:ext cx="993711" cy="10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84652"/>
            <a:ext cx="1219730" cy="11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40" y="4365067"/>
            <a:ext cx="1156047" cy="110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89" y="3282647"/>
            <a:ext cx="1014075" cy="99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36"/>
          <p:cNvSpPr/>
          <p:nvPr/>
        </p:nvSpPr>
        <p:spPr>
          <a:xfrm>
            <a:off x="2132509" y="2433407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AO FINAL DESSA AULA.. </a:t>
            </a:r>
            <a:endParaRPr lang="pt-BR" sz="1800" b="1" kern="1200" dirty="0"/>
          </a:p>
        </p:txBody>
      </p:sp>
      <p:sp>
        <p:nvSpPr>
          <p:cNvPr id="38" name="Retângulo 37"/>
          <p:cNvSpPr/>
          <p:nvPr/>
        </p:nvSpPr>
        <p:spPr>
          <a:xfrm>
            <a:off x="6012160" y="5864746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MATERIAL DA AULA</a:t>
            </a:r>
            <a:endParaRPr lang="pt-BR" sz="1800" b="1" kern="1200" dirty="0"/>
          </a:p>
        </p:txBody>
      </p:sp>
      <p:sp>
        <p:nvSpPr>
          <p:cNvPr id="39" name="Retângulo 38"/>
          <p:cNvSpPr/>
          <p:nvPr/>
        </p:nvSpPr>
        <p:spPr>
          <a:xfrm>
            <a:off x="2248198" y="4725144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/>
              <a:t>LINKS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5974059" y="2451212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ASSISTA</a:t>
            </a:r>
            <a:endParaRPr lang="pt-BR" sz="1800" b="1" kern="1200" dirty="0"/>
          </a:p>
        </p:txBody>
      </p:sp>
      <p:sp>
        <p:nvSpPr>
          <p:cNvPr id="42" name="Retângulo 41"/>
          <p:cNvSpPr/>
          <p:nvPr/>
        </p:nvSpPr>
        <p:spPr>
          <a:xfrm>
            <a:off x="5994964" y="3664769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INFORMAÇÕES EXTRAS</a:t>
            </a:r>
            <a:endParaRPr lang="pt-BR" sz="1800" b="1" kern="1200" dirty="0"/>
          </a:p>
        </p:txBody>
      </p:sp>
      <p:sp>
        <p:nvSpPr>
          <p:cNvPr id="43" name="Retângulo 42"/>
          <p:cNvSpPr/>
          <p:nvPr/>
        </p:nvSpPr>
        <p:spPr>
          <a:xfrm>
            <a:off x="5994049" y="4748920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CONCEITO</a:t>
            </a:r>
            <a:endParaRPr lang="pt-BR" sz="1800" b="1" kern="1200" dirty="0"/>
          </a:p>
        </p:txBody>
      </p:sp>
      <p:grpSp>
        <p:nvGrpSpPr>
          <p:cNvPr id="10" name="Grupo 9"/>
          <p:cNvGrpSpPr/>
          <p:nvPr/>
        </p:nvGrpSpPr>
        <p:grpSpPr>
          <a:xfrm>
            <a:off x="4941280" y="2205172"/>
            <a:ext cx="1052769" cy="1007804"/>
            <a:chOff x="4999285" y="2563104"/>
            <a:chExt cx="1171575" cy="1152525"/>
          </a:xfrm>
        </p:grpSpPr>
        <p:pic>
          <p:nvPicPr>
            <p:cNvPr id="44" name="Picture 12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362" b="96596" l="9607" r="991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26737" r="19066" b="26892"/>
            <a:stretch/>
          </p:blipFill>
          <p:spPr bwMode="auto">
            <a:xfrm>
              <a:off x="5220072" y="2794635"/>
              <a:ext cx="741884" cy="63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653" b="100000" l="0" r="100000">
                          <a14:backgroundMark x1="52846" y1="18182" x2="52846" y2="18182"/>
                          <a14:backgroundMark x1="49593" y1="47107" x2="49593" y2="47107"/>
                          <a14:backgroundMark x1="36585" y1="39669" x2="36585" y2="39669"/>
                          <a14:backgroundMark x1="43902" y1="37190" x2="43902" y2="37190"/>
                          <a14:backgroundMark x1="36585" y1="47934" x2="36585" y2="47934"/>
                          <a14:backgroundMark x1="37398" y1="52893" x2="37398" y2="52893"/>
                          <a14:backgroundMark x1="42276" y1="52893" x2="42276" y2="52893"/>
                          <a14:backgroundMark x1="43089" y1="51240" x2="43089" y2="51240"/>
                          <a14:backgroundMark x1="47154" y1="52893" x2="47154" y2="52893"/>
                          <a14:backgroundMark x1="73171" y1="47107" x2="73171" y2="471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285" y="2563104"/>
              <a:ext cx="11715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8" t="50000" r="28099" b="47266"/>
            <a:stretch/>
          </p:blipFill>
          <p:spPr bwMode="auto">
            <a:xfrm>
              <a:off x="5537638" y="2708920"/>
              <a:ext cx="114482" cy="9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1930618-CBDB-4C26-AB7D-0693F32C665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334" y="5424404"/>
            <a:ext cx="1137213" cy="110501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412" y="3225495"/>
            <a:ext cx="1221555" cy="1139572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02EA93B2-A0AA-4064-BE3A-02B5DB0F7584}"/>
              </a:ext>
            </a:extLst>
          </p:cNvPr>
          <p:cNvSpPr/>
          <p:nvPr/>
        </p:nvSpPr>
        <p:spPr>
          <a:xfrm>
            <a:off x="2152259" y="3563177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EXEMPLOS</a:t>
            </a:r>
            <a:endParaRPr lang="pt-BR" sz="1800" b="1" kern="120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817F309-3046-4487-8FA1-762F3F70632B}"/>
              </a:ext>
            </a:extLst>
          </p:cNvPr>
          <p:cNvSpPr/>
          <p:nvPr/>
        </p:nvSpPr>
        <p:spPr>
          <a:xfrm>
            <a:off x="2170087" y="5726228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CONTEXTO</a:t>
            </a:r>
            <a:endParaRPr lang="pt-BR" sz="1800" b="1" kern="1200" dirty="0"/>
          </a:p>
        </p:txBody>
      </p:sp>
    </p:spTree>
    <p:extLst>
      <p:ext uri="{BB962C8B-B14F-4D97-AF65-F5344CB8AC3E}">
        <p14:creationId xmlns:p14="http://schemas.microsoft.com/office/powerpoint/2010/main" val="242089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191"/>
            <a:ext cx="1611330" cy="5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333</Words>
  <Application>Microsoft Office PowerPoint</Application>
  <PresentationFormat>Apresentação na tela (4:3)</PresentationFormat>
  <Paragraphs>57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47</cp:revision>
  <dcterms:created xsi:type="dcterms:W3CDTF">2017-07-20T13:22:35Z</dcterms:created>
  <dcterms:modified xsi:type="dcterms:W3CDTF">2017-08-04T18:31:23Z</dcterms:modified>
</cp:coreProperties>
</file>