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1" r:id="rId3"/>
    <p:sldId id="272" r:id="rId4"/>
    <p:sldId id="273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9" r:id="rId15"/>
    <p:sldId id="268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117"/>
    <a:srgbClr val="DAD61C"/>
    <a:srgbClr val="3C1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8358A-F774-4801-AB39-3BCD66A4AD0C}" type="doc">
      <dgm:prSet loTypeId="urn:microsoft.com/office/officeart/2005/8/layout/radial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BA999F1D-47D1-45E5-B2DD-D12EEBB506A1}">
      <dgm:prSet phldrT="[Texto]"/>
      <dgm:spPr>
        <a:solidFill>
          <a:schemeClr val="accent4">
            <a:lumMod val="20000"/>
            <a:lumOff val="80000"/>
          </a:schemeClr>
        </a:solidFill>
        <a:ln w="76200">
          <a:solidFill>
            <a:schemeClr val="accent4"/>
          </a:solidFill>
        </a:ln>
      </dgm:spPr>
      <dgm:t>
        <a:bodyPr/>
        <a:lstStyle/>
        <a:p>
          <a:r>
            <a:rPr lang="pt-BR" b="1" dirty="0">
              <a:solidFill>
                <a:srgbClr val="7030A0"/>
              </a:solidFill>
            </a:rPr>
            <a:t>RESILIÊNCIA</a:t>
          </a:r>
        </a:p>
      </dgm:t>
    </dgm:pt>
    <dgm:pt modelId="{906FA36D-0114-435B-A2FC-264EDAA54E56}" type="parTrans" cxnId="{49BAC12B-2095-402F-88EA-ECEF9364A1A2}">
      <dgm:prSet/>
      <dgm:spPr/>
      <dgm:t>
        <a:bodyPr/>
        <a:lstStyle/>
        <a:p>
          <a:endParaRPr lang="pt-BR"/>
        </a:p>
      </dgm:t>
    </dgm:pt>
    <dgm:pt modelId="{AB9F0DA3-8B25-4437-BB81-C8E439B89D3B}" type="sibTrans" cxnId="{49BAC12B-2095-402F-88EA-ECEF9364A1A2}">
      <dgm:prSet/>
      <dgm:spPr/>
      <dgm:t>
        <a:bodyPr/>
        <a:lstStyle/>
        <a:p>
          <a:endParaRPr lang="pt-BR"/>
        </a:p>
      </dgm:t>
    </dgm:pt>
    <dgm:pt modelId="{68BB5320-90D4-4B6B-BC55-DF15F28190B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t-BR" sz="1400" b="0" dirty="0"/>
            <a:t>GOVERNO LOCAL </a:t>
          </a:r>
        </a:p>
      </dgm:t>
    </dgm:pt>
    <dgm:pt modelId="{92E7B366-00EC-47CC-A0D6-13F3ADC81653}" type="parTrans" cxnId="{2A29931D-C00A-4F84-9AAD-08E48F70E319}">
      <dgm:prSet/>
      <dgm:spPr/>
      <dgm:t>
        <a:bodyPr/>
        <a:lstStyle/>
        <a:p>
          <a:endParaRPr lang="pt-BR"/>
        </a:p>
      </dgm:t>
    </dgm:pt>
    <dgm:pt modelId="{ACA75B81-7CF4-4721-8532-23AC4F0E9B7B}" type="sibTrans" cxnId="{2A29931D-C00A-4F84-9AAD-08E48F70E319}">
      <dgm:prSet/>
      <dgm:spPr/>
      <dgm:t>
        <a:bodyPr/>
        <a:lstStyle/>
        <a:p>
          <a:endParaRPr lang="pt-BR"/>
        </a:p>
      </dgm:t>
    </dgm:pt>
    <dgm:pt modelId="{A5F1AFD3-CE87-49D3-92D6-AF3A92E4458B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t-BR" sz="1400" b="0" dirty="0"/>
            <a:t>EMPRESAS</a:t>
          </a:r>
        </a:p>
      </dgm:t>
    </dgm:pt>
    <dgm:pt modelId="{8033483D-B39E-4651-81C5-3F811431F423}" type="parTrans" cxnId="{9ADEC0C1-E9F9-41D6-AC82-9B451C38FAD9}">
      <dgm:prSet/>
      <dgm:spPr/>
      <dgm:t>
        <a:bodyPr/>
        <a:lstStyle/>
        <a:p>
          <a:endParaRPr lang="pt-BR"/>
        </a:p>
      </dgm:t>
    </dgm:pt>
    <dgm:pt modelId="{6BA258ED-0424-49B4-A5AC-CFE8B61CECF8}" type="sibTrans" cxnId="{9ADEC0C1-E9F9-41D6-AC82-9B451C38FAD9}">
      <dgm:prSet/>
      <dgm:spPr/>
      <dgm:t>
        <a:bodyPr/>
        <a:lstStyle/>
        <a:p>
          <a:endParaRPr lang="pt-BR"/>
        </a:p>
      </dgm:t>
    </dgm:pt>
    <dgm:pt modelId="{25324259-C82D-4668-9D52-D829E8837C10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SETORES</a:t>
          </a:r>
        </a:p>
      </dgm:t>
    </dgm:pt>
    <dgm:pt modelId="{EFA76E65-D9C1-49CB-96FA-3FA625D44173}" type="parTrans" cxnId="{7F6BB433-CAED-4D3F-B1B0-C76EEAF600E6}">
      <dgm:prSet/>
      <dgm:spPr/>
      <dgm:t>
        <a:bodyPr/>
        <a:lstStyle/>
        <a:p>
          <a:endParaRPr lang="pt-BR"/>
        </a:p>
      </dgm:t>
    </dgm:pt>
    <dgm:pt modelId="{1C4E51B2-F28A-4331-865E-2062B46C6F1B}" type="sibTrans" cxnId="{7F6BB433-CAED-4D3F-B1B0-C76EEAF600E6}">
      <dgm:prSet/>
      <dgm:spPr/>
      <dgm:t>
        <a:bodyPr/>
        <a:lstStyle/>
        <a:p>
          <a:endParaRPr lang="pt-BR"/>
        </a:p>
      </dgm:t>
    </dgm:pt>
    <dgm:pt modelId="{7F36738F-CFC1-4904-B228-39D64177F79E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ACADEMIA</a:t>
          </a:r>
        </a:p>
      </dgm:t>
    </dgm:pt>
    <dgm:pt modelId="{E97702E8-326D-415E-9C15-5A7F6BACD690}" type="parTrans" cxnId="{4340FB23-9776-404B-843F-D237A5A67086}">
      <dgm:prSet/>
      <dgm:spPr/>
      <dgm:t>
        <a:bodyPr/>
        <a:lstStyle/>
        <a:p>
          <a:endParaRPr lang="pt-BR"/>
        </a:p>
      </dgm:t>
    </dgm:pt>
    <dgm:pt modelId="{2A7D7BC1-8276-4FD5-9F7F-4DE1FFFD8781}" type="sibTrans" cxnId="{4340FB23-9776-404B-843F-D237A5A67086}">
      <dgm:prSet/>
      <dgm:spPr/>
      <dgm:t>
        <a:bodyPr/>
        <a:lstStyle/>
        <a:p>
          <a:endParaRPr lang="pt-BR"/>
        </a:p>
      </dgm:t>
    </dgm:pt>
    <dgm:pt modelId="{C75D1139-DE31-4CAE-85E3-6511E9B0E54F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COMUNI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  DADE	</a:t>
          </a:r>
        </a:p>
      </dgm:t>
    </dgm:pt>
    <dgm:pt modelId="{3504761D-3244-41CC-83A7-3B76565ABF11}" type="parTrans" cxnId="{1232DF9B-8E80-41EE-8A67-77378378770A}">
      <dgm:prSet/>
      <dgm:spPr/>
      <dgm:t>
        <a:bodyPr/>
        <a:lstStyle/>
        <a:p>
          <a:endParaRPr lang="pt-BR"/>
        </a:p>
      </dgm:t>
    </dgm:pt>
    <dgm:pt modelId="{DC86402E-A445-4CDF-B726-C0A7B78F1A2F}" type="sibTrans" cxnId="{1232DF9B-8E80-41EE-8A67-77378378770A}">
      <dgm:prSet/>
      <dgm:spPr/>
      <dgm:t>
        <a:bodyPr/>
        <a:lstStyle/>
        <a:p>
          <a:endParaRPr lang="pt-BR"/>
        </a:p>
      </dgm:t>
    </dgm:pt>
    <dgm:pt modelId="{9127B012-FCFC-45B3-B810-35514F4EE790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PROFISSIONAIS</a:t>
          </a:r>
        </a:p>
      </dgm:t>
    </dgm:pt>
    <dgm:pt modelId="{ECB27FF8-A329-492C-A82F-9D5B56643647}" type="parTrans" cxnId="{F42EDC6A-A789-4B67-931E-49825668713E}">
      <dgm:prSet/>
      <dgm:spPr/>
      <dgm:t>
        <a:bodyPr/>
        <a:lstStyle/>
        <a:p>
          <a:endParaRPr lang="pt-BR"/>
        </a:p>
      </dgm:t>
    </dgm:pt>
    <dgm:pt modelId="{60C2D65D-2A45-4AE1-809E-3ACEB63F4C95}" type="sibTrans" cxnId="{F42EDC6A-A789-4B67-931E-49825668713E}">
      <dgm:prSet/>
      <dgm:spPr/>
      <dgm:t>
        <a:bodyPr/>
        <a:lstStyle/>
        <a:p>
          <a:endParaRPr lang="pt-BR"/>
        </a:p>
      </dgm:t>
    </dgm:pt>
    <dgm:pt modelId="{BB1B3744-2FD1-40C6-B1A9-32B41086274D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SOCIEDADE CIVIL</a:t>
          </a:r>
        </a:p>
      </dgm:t>
    </dgm:pt>
    <dgm:pt modelId="{AA162700-D954-4900-A296-1AB946D329B6}" type="parTrans" cxnId="{A3F42FA1-5CD9-4CFD-A2AB-638E88CAD27B}">
      <dgm:prSet/>
      <dgm:spPr/>
      <dgm:t>
        <a:bodyPr/>
        <a:lstStyle/>
        <a:p>
          <a:endParaRPr lang="pt-BR"/>
        </a:p>
      </dgm:t>
    </dgm:pt>
    <dgm:pt modelId="{50D49EF7-416E-4643-8AB9-DCC653A276D5}" type="sibTrans" cxnId="{A3F42FA1-5CD9-4CFD-A2AB-638E88CAD27B}">
      <dgm:prSet/>
      <dgm:spPr/>
      <dgm:t>
        <a:bodyPr/>
        <a:lstStyle/>
        <a:p>
          <a:endParaRPr lang="pt-BR"/>
        </a:p>
      </dgm:t>
    </dgm:pt>
    <dgm:pt modelId="{26DAB794-3E6A-4003-9C98-B65923D0308B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AUTORIDADES</a:t>
          </a:r>
        </a:p>
      </dgm:t>
    </dgm:pt>
    <dgm:pt modelId="{A637BABF-F357-4C2B-BA30-73FACCE78999}" type="parTrans" cxnId="{5D887682-864B-48FE-9D4F-28A61D28475D}">
      <dgm:prSet/>
      <dgm:spPr/>
      <dgm:t>
        <a:bodyPr/>
        <a:lstStyle/>
        <a:p>
          <a:endParaRPr lang="pt-BR"/>
        </a:p>
      </dgm:t>
    </dgm:pt>
    <dgm:pt modelId="{94B48BCC-ED0B-4C32-89F9-D2FDF534BFC8}" type="sibTrans" cxnId="{5D887682-864B-48FE-9D4F-28A61D28475D}">
      <dgm:prSet/>
      <dgm:spPr/>
      <dgm:t>
        <a:bodyPr/>
        <a:lstStyle/>
        <a:p>
          <a:endParaRPr lang="pt-BR"/>
        </a:p>
      </dgm:t>
    </dgm:pt>
    <dgm:pt modelId="{B52A575D-E69F-4EF6-88D7-6D85B9D7AB14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ORG. INTERNACIONAIS</a:t>
          </a:r>
        </a:p>
      </dgm:t>
    </dgm:pt>
    <dgm:pt modelId="{214F8DD1-CC8B-4F0E-9BD9-82846827DAFB}" type="parTrans" cxnId="{5A1395A0-2C0F-4761-9813-491CF2AB1512}">
      <dgm:prSet/>
      <dgm:spPr/>
      <dgm:t>
        <a:bodyPr/>
        <a:lstStyle/>
        <a:p>
          <a:endParaRPr lang="pt-BR"/>
        </a:p>
      </dgm:t>
    </dgm:pt>
    <dgm:pt modelId="{1BFFD7B5-ACDC-4447-BC1E-E4B43C035D3B}" type="sibTrans" cxnId="{5A1395A0-2C0F-4761-9813-491CF2AB1512}">
      <dgm:prSet/>
      <dgm:spPr/>
      <dgm:t>
        <a:bodyPr/>
        <a:lstStyle/>
        <a:p>
          <a:endParaRPr lang="pt-BR"/>
        </a:p>
      </dgm:t>
    </dgm:pt>
    <dgm:pt modelId="{1317D8AA-3078-4C01-8E94-4C616C36968D}" type="pres">
      <dgm:prSet presAssocID="{E558358A-F774-4801-AB39-3BCD66A4AD0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41E8B16-3584-4177-A356-DFCE2869F45C}" type="pres">
      <dgm:prSet presAssocID="{BA999F1D-47D1-45E5-B2DD-D12EEBB506A1}" presName="centerShape" presStyleLbl="node0" presStyleIdx="0" presStyleCnt="1" custScaleX="171556" custScaleY="156258"/>
      <dgm:spPr/>
      <dgm:t>
        <a:bodyPr/>
        <a:lstStyle/>
        <a:p>
          <a:endParaRPr lang="pt-BR"/>
        </a:p>
      </dgm:t>
    </dgm:pt>
    <dgm:pt modelId="{860188D8-A94B-42CC-99C7-64B5E060C24C}" type="pres">
      <dgm:prSet presAssocID="{68BB5320-90D4-4B6B-BC55-DF15F28190B9}" presName="node" presStyleLbl="node1" presStyleIdx="0" presStyleCnt="9" custScaleX="145439" custScaleY="128817" custRadScaleRad="1036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2B065E-F172-46E2-9993-16813D3B40E5}" type="pres">
      <dgm:prSet presAssocID="{68BB5320-90D4-4B6B-BC55-DF15F28190B9}" presName="dummy" presStyleCnt="0"/>
      <dgm:spPr/>
    </dgm:pt>
    <dgm:pt modelId="{4C89DAF8-CA6E-430A-A8C6-1C58815B73E6}" type="pres">
      <dgm:prSet presAssocID="{ACA75B81-7CF4-4721-8532-23AC4F0E9B7B}" presName="sibTrans" presStyleLbl="sibTrans2D1" presStyleIdx="0" presStyleCnt="9"/>
      <dgm:spPr/>
      <dgm:t>
        <a:bodyPr/>
        <a:lstStyle/>
        <a:p>
          <a:endParaRPr lang="pt-BR"/>
        </a:p>
      </dgm:t>
    </dgm:pt>
    <dgm:pt modelId="{ED6B923E-4D81-4234-AD26-864C8BEB850A}" type="pres">
      <dgm:prSet presAssocID="{25324259-C82D-4668-9D52-D829E8837C10}" presName="node" presStyleLbl="node1" presStyleIdx="1" presStyleCnt="9" custScaleX="145113" custScaleY="1342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23869E-4A2D-4B5F-B73E-9D658489B790}" type="pres">
      <dgm:prSet presAssocID="{25324259-C82D-4668-9D52-D829E8837C10}" presName="dummy" presStyleCnt="0"/>
      <dgm:spPr/>
    </dgm:pt>
    <dgm:pt modelId="{62793F0E-C018-46AE-BACD-5D9E7FA32EF0}" type="pres">
      <dgm:prSet presAssocID="{1C4E51B2-F28A-4331-865E-2062B46C6F1B}" presName="sibTrans" presStyleLbl="sibTrans2D1" presStyleIdx="1" presStyleCnt="9"/>
      <dgm:spPr/>
      <dgm:t>
        <a:bodyPr/>
        <a:lstStyle/>
        <a:p>
          <a:endParaRPr lang="pt-BR"/>
        </a:p>
      </dgm:t>
    </dgm:pt>
    <dgm:pt modelId="{04307383-D8C8-495C-9FB0-135F27B17717}" type="pres">
      <dgm:prSet presAssocID="{7F36738F-CFC1-4904-B228-39D64177F79E}" presName="node" presStyleLbl="node1" presStyleIdx="2" presStyleCnt="9" custScaleX="138880" custScaleY="1465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DA5055-201F-43A3-9656-6D2B78F9817B}" type="pres">
      <dgm:prSet presAssocID="{7F36738F-CFC1-4904-B228-39D64177F79E}" presName="dummy" presStyleCnt="0"/>
      <dgm:spPr/>
    </dgm:pt>
    <dgm:pt modelId="{B06D80B3-710C-43CA-BB98-1E30CF731610}" type="pres">
      <dgm:prSet presAssocID="{2A7D7BC1-8276-4FD5-9F7F-4DE1FFFD8781}" presName="sibTrans" presStyleLbl="sibTrans2D1" presStyleIdx="2" presStyleCnt="9"/>
      <dgm:spPr/>
      <dgm:t>
        <a:bodyPr/>
        <a:lstStyle/>
        <a:p>
          <a:endParaRPr lang="pt-BR"/>
        </a:p>
      </dgm:t>
    </dgm:pt>
    <dgm:pt modelId="{AFA725A6-3B7B-4FCE-A2C3-A13A9521D499}" type="pres">
      <dgm:prSet presAssocID="{C75D1139-DE31-4CAE-85E3-6511E9B0E54F}" presName="node" presStyleLbl="node1" presStyleIdx="3" presStyleCnt="9" custScaleX="137286" custScaleY="1415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A31579-9373-4201-9BFC-048B5EA3E639}" type="pres">
      <dgm:prSet presAssocID="{C75D1139-DE31-4CAE-85E3-6511E9B0E54F}" presName="dummy" presStyleCnt="0"/>
      <dgm:spPr/>
    </dgm:pt>
    <dgm:pt modelId="{E96C8CDD-C65A-43D9-A0B9-7F87F65527E6}" type="pres">
      <dgm:prSet presAssocID="{DC86402E-A445-4CDF-B726-C0A7B78F1A2F}" presName="sibTrans" presStyleLbl="sibTrans2D1" presStyleIdx="3" presStyleCnt="9"/>
      <dgm:spPr/>
      <dgm:t>
        <a:bodyPr/>
        <a:lstStyle/>
        <a:p>
          <a:endParaRPr lang="pt-BR"/>
        </a:p>
      </dgm:t>
    </dgm:pt>
    <dgm:pt modelId="{53BB933E-AA17-438D-BD89-FA56E324613B}" type="pres">
      <dgm:prSet presAssocID="{9127B012-FCFC-45B3-B810-35514F4EE790}" presName="node" presStyleLbl="node1" presStyleIdx="4" presStyleCnt="9" custScaleX="140521" custScaleY="1323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C88551-8C33-4287-9455-0477D6953FD8}" type="pres">
      <dgm:prSet presAssocID="{9127B012-FCFC-45B3-B810-35514F4EE790}" presName="dummy" presStyleCnt="0"/>
      <dgm:spPr/>
    </dgm:pt>
    <dgm:pt modelId="{A79703FF-26FE-4098-9B53-C23DEB3A477E}" type="pres">
      <dgm:prSet presAssocID="{60C2D65D-2A45-4AE1-809E-3ACEB63F4C95}" presName="sibTrans" presStyleLbl="sibTrans2D1" presStyleIdx="4" presStyleCnt="9"/>
      <dgm:spPr/>
      <dgm:t>
        <a:bodyPr/>
        <a:lstStyle/>
        <a:p>
          <a:endParaRPr lang="pt-BR"/>
        </a:p>
      </dgm:t>
    </dgm:pt>
    <dgm:pt modelId="{1871828E-60EE-41DA-AF11-8C8B0F492E05}" type="pres">
      <dgm:prSet presAssocID="{BB1B3744-2FD1-40C6-B1A9-32B41086274D}" presName="node" presStyleLbl="node1" presStyleIdx="5" presStyleCnt="9" custScaleX="147647" custScaleY="1365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BA4B37-7851-43C6-BB6F-53580B00F074}" type="pres">
      <dgm:prSet presAssocID="{BB1B3744-2FD1-40C6-B1A9-32B41086274D}" presName="dummy" presStyleCnt="0"/>
      <dgm:spPr/>
    </dgm:pt>
    <dgm:pt modelId="{0376DFE3-DDF4-4287-B653-16C2EAAF51D1}" type="pres">
      <dgm:prSet presAssocID="{50D49EF7-416E-4643-8AB9-DCC653A276D5}" presName="sibTrans" presStyleLbl="sibTrans2D1" presStyleIdx="5" presStyleCnt="9"/>
      <dgm:spPr/>
      <dgm:t>
        <a:bodyPr/>
        <a:lstStyle/>
        <a:p>
          <a:endParaRPr lang="pt-BR"/>
        </a:p>
      </dgm:t>
    </dgm:pt>
    <dgm:pt modelId="{B3000AEF-82EC-4A1B-B0A7-1FE00205EBB3}" type="pres">
      <dgm:prSet presAssocID="{26DAB794-3E6A-4003-9C98-B65923D0308B}" presName="node" presStyleLbl="node1" presStyleIdx="6" presStyleCnt="9" custScaleX="136289" custScaleY="1433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A645C8-79DB-43DF-8C01-6F083D639AF0}" type="pres">
      <dgm:prSet presAssocID="{26DAB794-3E6A-4003-9C98-B65923D0308B}" presName="dummy" presStyleCnt="0"/>
      <dgm:spPr/>
    </dgm:pt>
    <dgm:pt modelId="{8DE120AA-9B98-4CF5-BDE2-1866465D5196}" type="pres">
      <dgm:prSet presAssocID="{94B48BCC-ED0B-4C32-89F9-D2FDF534BFC8}" presName="sibTrans" presStyleLbl="sibTrans2D1" presStyleIdx="6" presStyleCnt="9"/>
      <dgm:spPr/>
      <dgm:t>
        <a:bodyPr/>
        <a:lstStyle/>
        <a:p>
          <a:endParaRPr lang="pt-BR"/>
        </a:p>
      </dgm:t>
    </dgm:pt>
    <dgm:pt modelId="{5B7E3F88-6E26-4502-8DD9-0E707FA1C3A9}" type="pres">
      <dgm:prSet presAssocID="{B52A575D-E69F-4EF6-88D7-6D85B9D7AB14}" presName="node" presStyleLbl="node1" presStyleIdx="7" presStyleCnt="9" custScaleX="149306" custScaleY="1463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5CCAE3-713F-4DF6-913A-780C43BD737F}" type="pres">
      <dgm:prSet presAssocID="{B52A575D-E69F-4EF6-88D7-6D85B9D7AB14}" presName="dummy" presStyleCnt="0"/>
      <dgm:spPr/>
    </dgm:pt>
    <dgm:pt modelId="{10E3F005-F29C-489C-BE21-AF453FDF88C1}" type="pres">
      <dgm:prSet presAssocID="{1BFFD7B5-ACDC-4447-BC1E-E4B43C035D3B}" presName="sibTrans" presStyleLbl="sibTrans2D1" presStyleIdx="7" presStyleCnt="9"/>
      <dgm:spPr/>
      <dgm:t>
        <a:bodyPr/>
        <a:lstStyle/>
        <a:p>
          <a:endParaRPr lang="pt-BR"/>
        </a:p>
      </dgm:t>
    </dgm:pt>
    <dgm:pt modelId="{1EE76A73-F0AD-4CCB-8B55-6039A3D4F7FD}" type="pres">
      <dgm:prSet presAssocID="{A5F1AFD3-CE87-49D3-92D6-AF3A92E4458B}" presName="node" presStyleLbl="node1" presStyleIdx="8" presStyleCnt="9" custScaleX="149944" custScaleY="1435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D9F5F9-4773-47E5-B41F-0D2B626F4195}" type="pres">
      <dgm:prSet presAssocID="{A5F1AFD3-CE87-49D3-92D6-AF3A92E4458B}" presName="dummy" presStyleCnt="0"/>
      <dgm:spPr/>
    </dgm:pt>
    <dgm:pt modelId="{8CAFA16F-E720-4257-9398-A1048287A696}" type="pres">
      <dgm:prSet presAssocID="{6BA258ED-0424-49B4-A5AC-CFE8B61CECF8}" presName="sibTrans" presStyleLbl="sibTrans2D1" presStyleIdx="8" presStyleCnt="9"/>
      <dgm:spPr/>
      <dgm:t>
        <a:bodyPr/>
        <a:lstStyle/>
        <a:p>
          <a:endParaRPr lang="pt-BR"/>
        </a:p>
      </dgm:t>
    </dgm:pt>
  </dgm:ptLst>
  <dgm:cxnLst>
    <dgm:cxn modelId="{F42EDC6A-A789-4B67-931E-49825668713E}" srcId="{BA999F1D-47D1-45E5-B2DD-D12EEBB506A1}" destId="{9127B012-FCFC-45B3-B810-35514F4EE790}" srcOrd="4" destOrd="0" parTransId="{ECB27FF8-A329-492C-A82F-9D5B56643647}" sibTransId="{60C2D65D-2A45-4AE1-809E-3ACEB63F4C95}"/>
    <dgm:cxn modelId="{7F6BB433-CAED-4D3F-B1B0-C76EEAF600E6}" srcId="{BA999F1D-47D1-45E5-B2DD-D12EEBB506A1}" destId="{25324259-C82D-4668-9D52-D829E8837C10}" srcOrd="1" destOrd="0" parTransId="{EFA76E65-D9C1-49CB-96FA-3FA625D44173}" sibTransId="{1C4E51B2-F28A-4331-865E-2062B46C6F1B}"/>
    <dgm:cxn modelId="{5D887682-864B-48FE-9D4F-28A61D28475D}" srcId="{BA999F1D-47D1-45E5-B2DD-D12EEBB506A1}" destId="{26DAB794-3E6A-4003-9C98-B65923D0308B}" srcOrd="6" destOrd="0" parTransId="{A637BABF-F357-4C2B-BA30-73FACCE78999}" sibTransId="{94B48BCC-ED0B-4C32-89F9-D2FDF534BFC8}"/>
    <dgm:cxn modelId="{B6FFD37F-FF64-4538-92E2-D00E415DB555}" type="presOf" srcId="{DC86402E-A445-4CDF-B726-C0A7B78F1A2F}" destId="{E96C8CDD-C65A-43D9-A0B9-7F87F65527E6}" srcOrd="0" destOrd="0" presId="urn:microsoft.com/office/officeart/2005/8/layout/radial6"/>
    <dgm:cxn modelId="{9A199DDB-FE56-4B8E-902C-723E8A31B013}" type="presOf" srcId="{ACA75B81-7CF4-4721-8532-23AC4F0E9B7B}" destId="{4C89DAF8-CA6E-430A-A8C6-1C58815B73E6}" srcOrd="0" destOrd="0" presId="urn:microsoft.com/office/officeart/2005/8/layout/radial6"/>
    <dgm:cxn modelId="{1232DF9B-8E80-41EE-8A67-77378378770A}" srcId="{BA999F1D-47D1-45E5-B2DD-D12EEBB506A1}" destId="{C75D1139-DE31-4CAE-85E3-6511E9B0E54F}" srcOrd="3" destOrd="0" parTransId="{3504761D-3244-41CC-83A7-3B76565ABF11}" sibTransId="{DC86402E-A445-4CDF-B726-C0A7B78F1A2F}"/>
    <dgm:cxn modelId="{B0599B31-1A73-40F0-AEC0-E766BD57FD37}" type="presOf" srcId="{50D49EF7-416E-4643-8AB9-DCC653A276D5}" destId="{0376DFE3-DDF4-4287-B653-16C2EAAF51D1}" srcOrd="0" destOrd="0" presId="urn:microsoft.com/office/officeart/2005/8/layout/radial6"/>
    <dgm:cxn modelId="{CC566607-D5E7-486B-88D6-9A8929BDD592}" type="presOf" srcId="{1BFFD7B5-ACDC-4447-BC1E-E4B43C035D3B}" destId="{10E3F005-F29C-489C-BE21-AF453FDF88C1}" srcOrd="0" destOrd="0" presId="urn:microsoft.com/office/officeart/2005/8/layout/radial6"/>
    <dgm:cxn modelId="{9ADEC0C1-E9F9-41D6-AC82-9B451C38FAD9}" srcId="{BA999F1D-47D1-45E5-B2DD-D12EEBB506A1}" destId="{A5F1AFD3-CE87-49D3-92D6-AF3A92E4458B}" srcOrd="8" destOrd="0" parTransId="{8033483D-B39E-4651-81C5-3F811431F423}" sibTransId="{6BA258ED-0424-49B4-A5AC-CFE8B61CECF8}"/>
    <dgm:cxn modelId="{A3F42FA1-5CD9-4CFD-A2AB-638E88CAD27B}" srcId="{BA999F1D-47D1-45E5-B2DD-D12EEBB506A1}" destId="{BB1B3744-2FD1-40C6-B1A9-32B41086274D}" srcOrd="5" destOrd="0" parTransId="{AA162700-D954-4900-A296-1AB946D329B6}" sibTransId="{50D49EF7-416E-4643-8AB9-DCC653A276D5}"/>
    <dgm:cxn modelId="{85C9E562-2E1F-416E-B3ED-E4F12B07B093}" type="presOf" srcId="{60C2D65D-2A45-4AE1-809E-3ACEB63F4C95}" destId="{A79703FF-26FE-4098-9B53-C23DEB3A477E}" srcOrd="0" destOrd="0" presId="urn:microsoft.com/office/officeart/2005/8/layout/radial6"/>
    <dgm:cxn modelId="{13060187-E7FC-4C7B-9EFF-2F2C43D64E66}" type="presOf" srcId="{A5F1AFD3-CE87-49D3-92D6-AF3A92E4458B}" destId="{1EE76A73-F0AD-4CCB-8B55-6039A3D4F7FD}" srcOrd="0" destOrd="0" presId="urn:microsoft.com/office/officeart/2005/8/layout/radial6"/>
    <dgm:cxn modelId="{FFA9D3D9-F793-4DBD-892B-252535AA8FC5}" type="presOf" srcId="{6BA258ED-0424-49B4-A5AC-CFE8B61CECF8}" destId="{8CAFA16F-E720-4257-9398-A1048287A696}" srcOrd="0" destOrd="0" presId="urn:microsoft.com/office/officeart/2005/8/layout/radial6"/>
    <dgm:cxn modelId="{A135D21B-6F00-484A-99AD-32D1EB190FEC}" type="presOf" srcId="{C75D1139-DE31-4CAE-85E3-6511E9B0E54F}" destId="{AFA725A6-3B7B-4FCE-A2C3-A13A9521D499}" srcOrd="0" destOrd="0" presId="urn:microsoft.com/office/officeart/2005/8/layout/radial6"/>
    <dgm:cxn modelId="{34B01B93-C025-43CA-9385-30307D1A6A3C}" type="presOf" srcId="{94B48BCC-ED0B-4C32-89F9-D2FDF534BFC8}" destId="{8DE120AA-9B98-4CF5-BDE2-1866465D5196}" srcOrd="0" destOrd="0" presId="urn:microsoft.com/office/officeart/2005/8/layout/radial6"/>
    <dgm:cxn modelId="{FCD4A766-1B40-4EEF-A07E-16E851B75014}" type="presOf" srcId="{25324259-C82D-4668-9D52-D829E8837C10}" destId="{ED6B923E-4D81-4234-AD26-864C8BEB850A}" srcOrd="0" destOrd="0" presId="urn:microsoft.com/office/officeart/2005/8/layout/radial6"/>
    <dgm:cxn modelId="{A934FF34-5CA0-4599-A697-BF10D200179F}" type="presOf" srcId="{BB1B3744-2FD1-40C6-B1A9-32B41086274D}" destId="{1871828E-60EE-41DA-AF11-8C8B0F492E05}" srcOrd="0" destOrd="0" presId="urn:microsoft.com/office/officeart/2005/8/layout/radial6"/>
    <dgm:cxn modelId="{2A29931D-C00A-4F84-9AAD-08E48F70E319}" srcId="{BA999F1D-47D1-45E5-B2DD-D12EEBB506A1}" destId="{68BB5320-90D4-4B6B-BC55-DF15F28190B9}" srcOrd="0" destOrd="0" parTransId="{92E7B366-00EC-47CC-A0D6-13F3ADC81653}" sibTransId="{ACA75B81-7CF4-4721-8532-23AC4F0E9B7B}"/>
    <dgm:cxn modelId="{4CA099DC-9AA6-4F45-B648-33B5AD883E7B}" type="presOf" srcId="{7F36738F-CFC1-4904-B228-39D64177F79E}" destId="{04307383-D8C8-495C-9FB0-135F27B17717}" srcOrd="0" destOrd="0" presId="urn:microsoft.com/office/officeart/2005/8/layout/radial6"/>
    <dgm:cxn modelId="{9405407C-CBAA-44F3-A6BC-35447CB9F66E}" type="presOf" srcId="{1C4E51B2-F28A-4331-865E-2062B46C6F1B}" destId="{62793F0E-C018-46AE-BACD-5D9E7FA32EF0}" srcOrd="0" destOrd="0" presId="urn:microsoft.com/office/officeart/2005/8/layout/radial6"/>
    <dgm:cxn modelId="{0A37E1CD-05CE-45D9-A534-D3196D018BEC}" type="presOf" srcId="{E558358A-F774-4801-AB39-3BCD66A4AD0C}" destId="{1317D8AA-3078-4C01-8E94-4C616C36968D}" srcOrd="0" destOrd="0" presId="urn:microsoft.com/office/officeart/2005/8/layout/radial6"/>
    <dgm:cxn modelId="{5CD06FFA-10AA-4171-82CD-E825C555B782}" type="presOf" srcId="{B52A575D-E69F-4EF6-88D7-6D85B9D7AB14}" destId="{5B7E3F88-6E26-4502-8DD9-0E707FA1C3A9}" srcOrd="0" destOrd="0" presId="urn:microsoft.com/office/officeart/2005/8/layout/radial6"/>
    <dgm:cxn modelId="{7F28BCF2-B6EA-44BC-9E04-4320B6138F1F}" type="presOf" srcId="{68BB5320-90D4-4B6B-BC55-DF15F28190B9}" destId="{860188D8-A94B-42CC-99C7-64B5E060C24C}" srcOrd="0" destOrd="0" presId="urn:microsoft.com/office/officeart/2005/8/layout/radial6"/>
    <dgm:cxn modelId="{1B28B257-7814-416E-8E31-8EE668D5EB0B}" type="presOf" srcId="{2A7D7BC1-8276-4FD5-9F7F-4DE1FFFD8781}" destId="{B06D80B3-710C-43CA-BB98-1E30CF731610}" srcOrd="0" destOrd="0" presId="urn:microsoft.com/office/officeart/2005/8/layout/radial6"/>
    <dgm:cxn modelId="{5A1395A0-2C0F-4761-9813-491CF2AB1512}" srcId="{BA999F1D-47D1-45E5-B2DD-D12EEBB506A1}" destId="{B52A575D-E69F-4EF6-88D7-6D85B9D7AB14}" srcOrd="7" destOrd="0" parTransId="{214F8DD1-CC8B-4F0E-9BD9-82846827DAFB}" sibTransId="{1BFFD7B5-ACDC-4447-BC1E-E4B43C035D3B}"/>
    <dgm:cxn modelId="{EF913A5F-6EC5-425C-B5FC-0A1E326A4C42}" type="presOf" srcId="{26DAB794-3E6A-4003-9C98-B65923D0308B}" destId="{B3000AEF-82EC-4A1B-B0A7-1FE00205EBB3}" srcOrd="0" destOrd="0" presId="urn:microsoft.com/office/officeart/2005/8/layout/radial6"/>
    <dgm:cxn modelId="{BFF811DA-E110-4713-BEC0-79972129E9F2}" type="presOf" srcId="{BA999F1D-47D1-45E5-B2DD-D12EEBB506A1}" destId="{541E8B16-3584-4177-A356-DFCE2869F45C}" srcOrd="0" destOrd="0" presId="urn:microsoft.com/office/officeart/2005/8/layout/radial6"/>
    <dgm:cxn modelId="{4340FB23-9776-404B-843F-D237A5A67086}" srcId="{BA999F1D-47D1-45E5-B2DD-D12EEBB506A1}" destId="{7F36738F-CFC1-4904-B228-39D64177F79E}" srcOrd="2" destOrd="0" parTransId="{E97702E8-326D-415E-9C15-5A7F6BACD690}" sibTransId="{2A7D7BC1-8276-4FD5-9F7F-4DE1FFFD8781}"/>
    <dgm:cxn modelId="{ACB66E98-84D0-48D6-ABBF-F5A0155C6D97}" type="presOf" srcId="{9127B012-FCFC-45B3-B810-35514F4EE790}" destId="{53BB933E-AA17-438D-BD89-FA56E324613B}" srcOrd="0" destOrd="0" presId="urn:microsoft.com/office/officeart/2005/8/layout/radial6"/>
    <dgm:cxn modelId="{49BAC12B-2095-402F-88EA-ECEF9364A1A2}" srcId="{E558358A-F774-4801-AB39-3BCD66A4AD0C}" destId="{BA999F1D-47D1-45E5-B2DD-D12EEBB506A1}" srcOrd="0" destOrd="0" parTransId="{906FA36D-0114-435B-A2FC-264EDAA54E56}" sibTransId="{AB9F0DA3-8B25-4437-BB81-C8E439B89D3B}"/>
    <dgm:cxn modelId="{A1A041AA-E796-43F9-8156-6CB1DC3FA8BE}" type="presParOf" srcId="{1317D8AA-3078-4C01-8E94-4C616C36968D}" destId="{541E8B16-3584-4177-A356-DFCE2869F45C}" srcOrd="0" destOrd="0" presId="urn:microsoft.com/office/officeart/2005/8/layout/radial6"/>
    <dgm:cxn modelId="{AD4861BF-D281-4265-B6C4-4C949F665BE4}" type="presParOf" srcId="{1317D8AA-3078-4C01-8E94-4C616C36968D}" destId="{860188D8-A94B-42CC-99C7-64B5E060C24C}" srcOrd="1" destOrd="0" presId="urn:microsoft.com/office/officeart/2005/8/layout/radial6"/>
    <dgm:cxn modelId="{0C5F9F5B-B2C6-491D-B1E4-728FFBAA6BB0}" type="presParOf" srcId="{1317D8AA-3078-4C01-8E94-4C616C36968D}" destId="{A12B065E-F172-46E2-9993-16813D3B40E5}" srcOrd="2" destOrd="0" presId="urn:microsoft.com/office/officeart/2005/8/layout/radial6"/>
    <dgm:cxn modelId="{0D5DEB64-4B05-4CE6-9477-51942480A249}" type="presParOf" srcId="{1317D8AA-3078-4C01-8E94-4C616C36968D}" destId="{4C89DAF8-CA6E-430A-A8C6-1C58815B73E6}" srcOrd="3" destOrd="0" presId="urn:microsoft.com/office/officeart/2005/8/layout/radial6"/>
    <dgm:cxn modelId="{20A82A74-BA0C-4C07-BA0F-26CC749B2864}" type="presParOf" srcId="{1317D8AA-3078-4C01-8E94-4C616C36968D}" destId="{ED6B923E-4D81-4234-AD26-864C8BEB850A}" srcOrd="4" destOrd="0" presId="urn:microsoft.com/office/officeart/2005/8/layout/radial6"/>
    <dgm:cxn modelId="{D38A0ADB-D6C1-4C17-B2D9-9F7E064E4656}" type="presParOf" srcId="{1317D8AA-3078-4C01-8E94-4C616C36968D}" destId="{EC23869E-4A2D-4B5F-B73E-9D658489B790}" srcOrd="5" destOrd="0" presId="urn:microsoft.com/office/officeart/2005/8/layout/radial6"/>
    <dgm:cxn modelId="{7AF58B19-3491-4963-8683-BF2488504A1B}" type="presParOf" srcId="{1317D8AA-3078-4C01-8E94-4C616C36968D}" destId="{62793F0E-C018-46AE-BACD-5D9E7FA32EF0}" srcOrd="6" destOrd="0" presId="urn:microsoft.com/office/officeart/2005/8/layout/radial6"/>
    <dgm:cxn modelId="{F79381A2-F0DC-4AF5-9443-315470AF8F76}" type="presParOf" srcId="{1317D8AA-3078-4C01-8E94-4C616C36968D}" destId="{04307383-D8C8-495C-9FB0-135F27B17717}" srcOrd="7" destOrd="0" presId="urn:microsoft.com/office/officeart/2005/8/layout/radial6"/>
    <dgm:cxn modelId="{E9CE014B-5320-4057-A4DE-EAC58ABEF3FA}" type="presParOf" srcId="{1317D8AA-3078-4C01-8E94-4C616C36968D}" destId="{11DA5055-201F-43A3-9656-6D2B78F9817B}" srcOrd="8" destOrd="0" presId="urn:microsoft.com/office/officeart/2005/8/layout/radial6"/>
    <dgm:cxn modelId="{2648A7D4-3832-4F2C-879B-DFEF1B117DAB}" type="presParOf" srcId="{1317D8AA-3078-4C01-8E94-4C616C36968D}" destId="{B06D80B3-710C-43CA-BB98-1E30CF731610}" srcOrd="9" destOrd="0" presId="urn:microsoft.com/office/officeart/2005/8/layout/radial6"/>
    <dgm:cxn modelId="{14695F3F-FD30-417F-BD05-1E025E67B876}" type="presParOf" srcId="{1317D8AA-3078-4C01-8E94-4C616C36968D}" destId="{AFA725A6-3B7B-4FCE-A2C3-A13A9521D499}" srcOrd="10" destOrd="0" presId="urn:microsoft.com/office/officeart/2005/8/layout/radial6"/>
    <dgm:cxn modelId="{EAF5016B-B60A-442E-AC8B-CAAA7C63889A}" type="presParOf" srcId="{1317D8AA-3078-4C01-8E94-4C616C36968D}" destId="{F1A31579-9373-4201-9BFC-048B5EA3E639}" srcOrd="11" destOrd="0" presId="urn:microsoft.com/office/officeart/2005/8/layout/radial6"/>
    <dgm:cxn modelId="{3CB53900-888D-430B-BEA1-148B70950B9C}" type="presParOf" srcId="{1317D8AA-3078-4C01-8E94-4C616C36968D}" destId="{E96C8CDD-C65A-43D9-A0B9-7F87F65527E6}" srcOrd="12" destOrd="0" presId="urn:microsoft.com/office/officeart/2005/8/layout/radial6"/>
    <dgm:cxn modelId="{5422986F-9F4F-4350-8CA2-655B95D0BB6F}" type="presParOf" srcId="{1317D8AA-3078-4C01-8E94-4C616C36968D}" destId="{53BB933E-AA17-438D-BD89-FA56E324613B}" srcOrd="13" destOrd="0" presId="urn:microsoft.com/office/officeart/2005/8/layout/radial6"/>
    <dgm:cxn modelId="{AFBA9A20-70EA-49D3-B876-A1E1B48C60D6}" type="presParOf" srcId="{1317D8AA-3078-4C01-8E94-4C616C36968D}" destId="{6DC88551-8C33-4287-9455-0477D6953FD8}" srcOrd="14" destOrd="0" presId="urn:microsoft.com/office/officeart/2005/8/layout/radial6"/>
    <dgm:cxn modelId="{9BD36D2F-E9DD-4B6B-B576-F18F53E6888B}" type="presParOf" srcId="{1317D8AA-3078-4C01-8E94-4C616C36968D}" destId="{A79703FF-26FE-4098-9B53-C23DEB3A477E}" srcOrd="15" destOrd="0" presId="urn:microsoft.com/office/officeart/2005/8/layout/radial6"/>
    <dgm:cxn modelId="{3817A2F7-0B30-463D-A772-FC1D9ABE8CF0}" type="presParOf" srcId="{1317D8AA-3078-4C01-8E94-4C616C36968D}" destId="{1871828E-60EE-41DA-AF11-8C8B0F492E05}" srcOrd="16" destOrd="0" presId="urn:microsoft.com/office/officeart/2005/8/layout/radial6"/>
    <dgm:cxn modelId="{9C49D3E0-AC3A-4728-A1B5-F8A7F08BB5F1}" type="presParOf" srcId="{1317D8AA-3078-4C01-8E94-4C616C36968D}" destId="{8CBA4B37-7851-43C6-BB6F-53580B00F074}" srcOrd="17" destOrd="0" presId="urn:microsoft.com/office/officeart/2005/8/layout/radial6"/>
    <dgm:cxn modelId="{38009D5D-E220-402C-A977-6CDEA98D0392}" type="presParOf" srcId="{1317D8AA-3078-4C01-8E94-4C616C36968D}" destId="{0376DFE3-DDF4-4287-B653-16C2EAAF51D1}" srcOrd="18" destOrd="0" presId="urn:microsoft.com/office/officeart/2005/8/layout/radial6"/>
    <dgm:cxn modelId="{77BF426F-9F37-416B-BF9D-8996B23256A6}" type="presParOf" srcId="{1317D8AA-3078-4C01-8E94-4C616C36968D}" destId="{B3000AEF-82EC-4A1B-B0A7-1FE00205EBB3}" srcOrd="19" destOrd="0" presId="urn:microsoft.com/office/officeart/2005/8/layout/radial6"/>
    <dgm:cxn modelId="{F2A140FB-158B-4D1F-8E32-1CA46E4BBB6D}" type="presParOf" srcId="{1317D8AA-3078-4C01-8E94-4C616C36968D}" destId="{FCA645C8-79DB-43DF-8C01-6F083D639AF0}" srcOrd="20" destOrd="0" presId="urn:microsoft.com/office/officeart/2005/8/layout/radial6"/>
    <dgm:cxn modelId="{D7734093-C027-4144-8FE0-5BFC764F9F1B}" type="presParOf" srcId="{1317D8AA-3078-4C01-8E94-4C616C36968D}" destId="{8DE120AA-9B98-4CF5-BDE2-1866465D5196}" srcOrd="21" destOrd="0" presId="urn:microsoft.com/office/officeart/2005/8/layout/radial6"/>
    <dgm:cxn modelId="{C077434A-FDDE-4536-95FC-9D9352341310}" type="presParOf" srcId="{1317D8AA-3078-4C01-8E94-4C616C36968D}" destId="{5B7E3F88-6E26-4502-8DD9-0E707FA1C3A9}" srcOrd="22" destOrd="0" presId="urn:microsoft.com/office/officeart/2005/8/layout/radial6"/>
    <dgm:cxn modelId="{08C60661-C31B-4F22-AF78-A47B45B75B46}" type="presParOf" srcId="{1317D8AA-3078-4C01-8E94-4C616C36968D}" destId="{505CCAE3-713F-4DF6-913A-780C43BD737F}" srcOrd="23" destOrd="0" presId="urn:microsoft.com/office/officeart/2005/8/layout/radial6"/>
    <dgm:cxn modelId="{9537B808-D58F-4053-AE54-B988EDA8A56B}" type="presParOf" srcId="{1317D8AA-3078-4C01-8E94-4C616C36968D}" destId="{10E3F005-F29C-489C-BE21-AF453FDF88C1}" srcOrd="24" destOrd="0" presId="urn:microsoft.com/office/officeart/2005/8/layout/radial6"/>
    <dgm:cxn modelId="{EC66E64B-FCBE-4EC4-887E-943979B0F4C7}" type="presParOf" srcId="{1317D8AA-3078-4C01-8E94-4C616C36968D}" destId="{1EE76A73-F0AD-4CCB-8B55-6039A3D4F7FD}" srcOrd="25" destOrd="0" presId="urn:microsoft.com/office/officeart/2005/8/layout/radial6"/>
    <dgm:cxn modelId="{AC59F77F-1A06-44CA-8AA1-5C03541F5FC6}" type="presParOf" srcId="{1317D8AA-3078-4C01-8E94-4C616C36968D}" destId="{39D9F5F9-4773-47E5-B41F-0D2B626F4195}" srcOrd="26" destOrd="0" presId="urn:microsoft.com/office/officeart/2005/8/layout/radial6"/>
    <dgm:cxn modelId="{E2ABE180-EC96-4056-BB51-10868036C982}" type="presParOf" srcId="{1317D8AA-3078-4C01-8E94-4C616C36968D}" destId="{8CAFA16F-E720-4257-9398-A1048287A696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FA16F-E720-4257-9398-A1048287A696}">
      <dsp:nvSpPr>
        <dsp:cNvPr id="0" name=""/>
        <dsp:cNvSpPr/>
      </dsp:nvSpPr>
      <dsp:spPr>
        <a:xfrm>
          <a:off x="1521797" y="391234"/>
          <a:ext cx="4130923" cy="4130923"/>
        </a:xfrm>
        <a:prstGeom prst="blockArc">
          <a:avLst>
            <a:gd name="adj1" fmla="val 13800000"/>
            <a:gd name="adj2" fmla="val 16200000"/>
            <a:gd name="adj3" fmla="val 305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3F005-F29C-489C-BE21-AF453FDF88C1}">
      <dsp:nvSpPr>
        <dsp:cNvPr id="0" name=""/>
        <dsp:cNvSpPr/>
      </dsp:nvSpPr>
      <dsp:spPr>
        <a:xfrm>
          <a:off x="1521797" y="391234"/>
          <a:ext cx="4130923" cy="4130923"/>
        </a:xfrm>
        <a:prstGeom prst="blockArc">
          <a:avLst>
            <a:gd name="adj1" fmla="val 11400000"/>
            <a:gd name="adj2" fmla="val 13800000"/>
            <a:gd name="adj3" fmla="val 305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120AA-9B98-4CF5-BDE2-1866465D5196}">
      <dsp:nvSpPr>
        <dsp:cNvPr id="0" name=""/>
        <dsp:cNvSpPr/>
      </dsp:nvSpPr>
      <dsp:spPr>
        <a:xfrm>
          <a:off x="1521797" y="391234"/>
          <a:ext cx="4130923" cy="4130923"/>
        </a:xfrm>
        <a:prstGeom prst="blockArc">
          <a:avLst>
            <a:gd name="adj1" fmla="val 9000000"/>
            <a:gd name="adj2" fmla="val 11400000"/>
            <a:gd name="adj3" fmla="val 305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6DFE3-DDF4-4287-B653-16C2EAAF51D1}">
      <dsp:nvSpPr>
        <dsp:cNvPr id="0" name=""/>
        <dsp:cNvSpPr/>
      </dsp:nvSpPr>
      <dsp:spPr>
        <a:xfrm>
          <a:off x="1521797" y="391234"/>
          <a:ext cx="4130923" cy="4130923"/>
        </a:xfrm>
        <a:prstGeom prst="blockArc">
          <a:avLst>
            <a:gd name="adj1" fmla="val 6600000"/>
            <a:gd name="adj2" fmla="val 9000000"/>
            <a:gd name="adj3" fmla="val 305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703FF-26FE-4098-9B53-C23DEB3A477E}">
      <dsp:nvSpPr>
        <dsp:cNvPr id="0" name=""/>
        <dsp:cNvSpPr/>
      </dsp:nvSpPr>
      <dsp:spPr>
        <a:xfrm>
          <a:off x="1521797" y="391234"/>
          <a:ext cx="4130923" cy="4130923"/>
        </a:xfrm>
        <a:prstGeom prst="blockArc">
          <a:avLst>
            <a:gd name="adj1" fmla="val 4200000"/>
            <a:gd name="adj2" fmla="val 6600000"/>
            <a:gd name="adj3" fmla="val 305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C8CDD-C65A-43D9-A0B9-7F87F65527E6}">
      <dsp:nvSpPr>
        <dsp:cNvPr id="0" name=""/>
        <dsp:cNvSpPr/>
      </dsp:nvSpPr>
      <dsp:spPr>
        <a:xfrm>
          <a:off x="1521797" y="391234"/>
          <a:ext cx="4130923" cy="4130923"/>
        </a:xfrm>
        <a:prstGeom prst="blockArc">
          <a:avLst>
            <a:gd name="adj1" fmla="val 1800000"/>
            <a:gd name="adj2" fmla="val 4200000"/>
            <a:gd name="adj3" fmla="val 305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D80B3-710C-43CA-BB98-1E30CF731610}">
      <dsp:nvSpPr>
        <dsp:cNvPr id="0" name=""/>
        <dsp:cNvSpPr/>
      </dsp:nvSpPr>
      <dsp:spPr>
        <a:xfrm>
          <a:off x="1521797" y="391234"/>
          <a:ext cx="4130923" cy="4130923"/>
        </a:xfrm>
        <a:prstGeom prst="blockArc">
          <a:avLst>
            <a:gd name="adj1" fmla="val 21000000"/>
            <a:gd name="adj2" fmla="val 1800000"/>
            <a:gd name="adj3" fmla="val 305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93F0E-C018-46AE-BACD-5D9E7FA32EF0}">
      <dsp:nvSpPr>
        <dsp:cNvPr id="0" name=""/>
        <dsp:cNvSpPr/>
      </dsp:nvSpPr>
      <dsp:spPr>
        <a:xfrm>
          <a:off x="1521797" y="391234"/>
          <a:ext cx="4130923" cy="4130923"/>
        </a:xfrm>
        <a:prstGeom prst="blockArc">
          <a:avLst>
            <a:gd name="adj1" fmla="val 18600000"/>
            <a:gd name="adj2" fmla="val 21000000"/>
            <a:gd name="adj3" fmla="val 305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9DAF8-CA6E-430A-A8C6-1C58815B73E6}">
      <dsp:nvSpPr>
        <dsp:cNvPr id="0" name=""/>
        <dsp:cNvSpPr/>
      </dsp:nvSpPr>
      <dsp:spPr>
        <a:xfrm>
          <a:off x="1521797" y="391234"/>
          <a:ext cx="4130923" cy="4130923"/>
        </a:xfrm>
        <a:prstGeom prst="blockArc">
          <a:avLst>
            <a:gd name="adj1" fmla="val 16200000"/>
            <a:gd name="adj2" fmla="val 18600000"/>
            <a:gd name="adj3" fmla="val 305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E8B16-3584-4177-A356-DFCE2869F45C}">
      <dsp:nvSpPr>
        <dsp:cNvPr id="0" name=""/>
        <dsp:cNvSpPr/>
      </dsp:nvSpPr>
      <dsp:spPr>
        <a:xfrm>
          <a:off x="2512368" y="1477655"/>
          <a:ext cx="2149781" cy="1958081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762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>
              <a:solidFill>
                <a:srgbClr val="7030A0"/>
              </a:solidFill>
            </a:rPr>
            <a:t>RESILIÊNCIA</a:t>
          </a:r>
        </a:p>
      </dsp:txBody>
      <dsp:txXfrm>
        <a:off x="2827196" y="1764409"/>
        <a:ext cx="1520125" cy="1384573"/>
      </dsp:txXfrm>
    </dsp:sp>
    <dsp:sp modelId="{860188D8-A94B-42CC-99C7-64B5E060C24C}">
      <dsp:nvSpPr>
        <dsp:cNvPr id="0" name=""/>
        <dsp:cNvSpPr/>
      </dsp:nvSpPr>
      <dsp:spPr>
        <a:xfrm>
          <a:off x="2949381" y="-142162"/>
          <a:ext cx="1275755" cy="112995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/>
            <a:t>GOVERNO LOCAL </a:t>
          </a:r>
        </a:p>
      </dsp:txBody>
      <dsp:txXfrm>
        <a:off x="3136211" y="23315"/>
        <a:ext cx="902095" cy="798997"/>
      </dsp:txXfrm>
    </dsp:sp>
    <dsp:sp modelId="{ED6B923E-4D81-4234-AD26-864C8BEB850A}">
      <dsp:nvSpPr>
        <dsp:cNvPr id="0" name=""/>
        <dsp:cNvSpPr/>
      </dsp:nvSpPr>
      <dsp:spPr>
        <a:xfrm>
          <a:off x="4258166" y="309746"/>
          <a:ext cx="1272895" cy="117780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SETORES</a:t>
          </a:r>
        </a:p>
      </dsp:txBody>
      <dsp:txXfrm>
        <a:off x="4444577" y="482232"/>
        <a:ext cx="900073" cy="832837"/>
      </dsp:txXfrm>
    </dsp:sp>
    <dsp:sp modelId="{04307383-D8C8-495C-9FB0-135F27B17717}">
      <dsp:nvSpPr>
        <dsp:cNvPr id="0" name=""/>
        <dsp:cNvSpPr/>
      </dsp:nvSpPr>
      <dsp:spPr>
        <a:xfrm>
          <a:off x="4981133" y="1460844"/>
          <a:ext cx="1218221" cy="1285342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ACADEMIA</a:t>
          </a:r>
        </a:p>
      </dsp:txBody>
      <dsp:txXfrm>
        <a:off x="5159537" y="1649078"/>
        <a:ext cx="861413" cy="908874"/>
      </dsp:txXfrm>
    </dsp:sp>
    <dsp:sp modelId="{AFA725A6-3B7B-4FCE-A2C3-A13A9521D499}">
      <dsp:nvSpPr>
        <dsp:cNvPr id="0" name=""/>
        <dsp:cNvSpPr/>
      </dsp:nvSpPr>
      <dsp:spPr>
        <a:xfrm>
          <a:off x="4746534" y="2852711"/>
          <a:ext cx="1204239" cy="1241852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COMUNI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  DADE	</a:t>
          </a:r>
        </a:p>
      </dsp:txBody>
      <dsp:txXfrm>
        <a:off x="4922891" y="3034576"/>
        <a:ext cx="851525" cy="878122"/>
      </dsp:txXfrm>
    </dsp:sp>
    <dsp:sp modelId="{53BB933E-AA17-438D-BD89-FA56E324613B}">
      <dsp:nvSpPr>
        <dsp:cNvPr id="0" name=""/>
        <dsp:cNvSpPr/>
      </dsp:nvSpPr>
      <dsp:spPr>
        <a:xfrm>
          <a:off x="3666580" y="3787643"/>
          <a:ext cx="1232615" cy="116055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PROFISSIONAIS</a:t>
          </a:r>
        </a:p>
      </dsp:txBody>
      <dsp:txXfrm>
        <a:off x="3847092" y="3957602"/>
        <a:ext cx="871591" cy="820637"/>
      </dsp:txXfrm>
    </dsp:sp>
    <dsp:sp modelId="{1871828E-60EE-41DA-AF11-8C8B0F492E05}">
      <dsp:nvSpPr>
        <dsp:cNvPr id="0" name=""/>
        <dsp:cNvSpPr/>
      </dsp:nvSpPr>
      <dsp:spPr>
        <a:xfrm>
          <a:off x="2244068" y="3769143"/>
          <a:ext cx="1295123" cy="119755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SOCIEDADE CIVIL</a:t>
          </a:r>
        </a:p>
      </dsp:txBody>
      <dsp:txXfrm>
        <a:off x="2433734" y="3944521"/>
        <a:ext cx="915791" cy="846799"/>
      </dsp:txXfrm>
    </dsp:sp>
    <dsp:sp modelId="{B3000AEF-82EC-4A1B-B0A7-1FE00205EBB3}">
      <dsp:nvSpPr>
        <dsp:cNvPr id="0" name=""/>
        <dsp:cNvSpPr/>
      </dsp:nvSpPr>
      <dsp:spPr>
        <a:xfrm>
          <a:off x="1228117" y="2845058"/>
          <a:ext cx="1195493" cy="125715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AUTORIDADES</a:t>
          </a:r>
        </a:p>
      </dsp:txBody>
      <dsp:txXfrm>
        <a:off x="1403193" y="3029165"/>
        <a:ext cx="845341" cy="888945"/>
      </dsp:txXfrm>
    </dsp:sp>
    <dsp:sp modelId="{5B7E3F88-6E26-4502-8DD9-0E707FA1C3A9}">
      <dsp:nvSpPr>
        <dsp:cNvPr id="0" name=""/>
        <dsp:cNvSpPr/>
      </dsp:nvSpPr>
      <dsp:spPr>
        <a:xfrm>
          <a:off x="929437" y="1461647"/>
          <a:ext cx="1309675" cy="1283737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ORG. INTERNACIONAIS</a:t>
          </a:r>
        </a:p>
      </dsp:txBody>
      <dsp:txXfrm>
        <a:off x="1121234" y="1649646"/>
        <a:ext cx="926081" cy="907739"/>
      </dsp:txXfrm>
    </dsp:sp>
    <dsp:sp modelId="{1EE76A73-F0AD-4CCB-8B55-6039A3D4F7FD}">
      <dsp:nvSpPr>
        <dsp:cNvPr id="0" name=""/>
        <dsp:cNvSpPr/>
      </dsp:nvSpPr>
      <dsp:spPr>
        <a:xfrm>
          <a:off x="1622268" y="268983"/>
          <a:ext cx="1315272" cy="1259334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/>
            <a:t>EMPRESAS</a:t>
          </a:r>
        </a:p>
      </dsp:txBody>
      <dsp:txXfrm>
        <a:off x="1814885" y="453408"/>
        <a:ext cx="930038" cy="890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6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fabiane.acordes\Desktop\CEPED\L12608.html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planalto.gov.br/ccivil_03/_ato2007-2010/2010/Decreto/D7257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Users\fabiane.acordes\Desktop\CEPED\L12340.html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microsoft.com/office/2007/relationships/hdphoto" Target="../media/hdphoto9.wdp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hyperlink" Target="https://youtu.be/q3PW0KLlr88LINK" TargetMode="External"/><Relationship Id="rId5" Type="http://schemas.openxmlformats.org/officeDocument/2006/relationships/image" Target="../media/image10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" y="330361"/>
            <a:ext cx="9144000" cy="19700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02" b="85645" l="22344" r="76094">
                        <a14:backgroundMark x1="33906" y1="43945" x2="33906" y2="43945"/>
                        <a14:backgroundMark x1="29063" y1="42969" x2="29063" y2="42969"/>
                        <a14:backgroundMark x1="27500" y1="43164" x2="27500" y2="43164"/>
                        <a14:backgroundMark x1="26094" y1="34961" x2="26094" y2="34961"/>
                        <a14:backgroundMark x1="54531" y1="33203" x2="54531" y2="33203"/>
                        <a14:backgroundMark x1="48125" y1="44922" x2="48125" y2="44922"/>
                        <a14:backgroundMark x1="42344" y1="49023" x2="42344" y2="49023"/>
                        <a14:backgroundMark x1="40938" y1="58203" x2="40938" y2="5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1485" r="23906" b="17187"/>
          <a:stretch/>
        </p:blipFill>
        <p:spPr bwMode="auto">
          <a:xfrm>
            <a:off x="-36512" y="889000"/>
            <a:ext cx="65722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1592" y="559090"/>
            <a:ext cx="8468196" cy="1501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A RESILIÊNCIA PODE SALVAR A 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SUA VIDA E A SUA CIDADE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452320" y="2957773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420888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693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851920" y="333344"/>
            <a:ext cx="63367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5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Resiliência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5517232"/>
            <a:ext cx="8463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COORDENAÇÃO</a:t>
            </a:r>
          </a:p>
        </p:txBody>
      </p:sp>
    </p:spTree>
    <p:extLst>
      <p:ext uri="{BB962C8B-B14F-4D97-AF65-F5344CB8AC3E}">
        <p14:creationId xmlns:p14="http://schemas.microsoft.com/office/powerpoint/2010/main" val="13630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53915" y="68135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516216" y="5826952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/>
              <a:t>Lei 12608/2012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45704" y="6186992"/>
            <a:ext cx="435597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Saiba mais sobre o SINPDEC no material de apoio da A1!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5" y="5949280"/>
            <a:ext cx="496939" cy="51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98" y="1626085"/>
            <a:ext cx="7355352" cy="419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2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411760" y="-891480"/>
            <a:ext cx="885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7030A0"/>
                </a:solidFill>
              </a:rPr>
              <a:t>	</a:t>
            </a:r>
            <a:r>
              <a:rPr lang="pt-BR" sz="1200" b="1" dirty="0"/>
              <a:t>			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44016" y="2348880"/>
            <a:ext cx="889248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hlinkClick r:id="rId6" action="ppaction://hlinkfile"/>
              </a:rPr>
              <a:t>LEI Nº 12.340, DE 1º DE DEZEMBRO DE 2010</a:t>
            </a:r>
            <a:r>
              <a:rPr lang="pt-BR" b="1" dirty="0"/>
              <a:t> </a:t>
            </a:r>
            <a:r>
              <a:rPr lang="pt-BR" b="1" dirty="0" smtClean="0"/>
              <a:t> </a:t>
            </a:r>
            <a:r>
              <a:rPr lang="pt-BR" sz="1200" dirty="0" smtClean="0"/>
              <a:t>Dispõe </a:t>
            </a:r>
            <a:r>
              <a:rPr lang="pt-BR" sz="1200" dirty="0"/>
              <a:t>sobre as transferências de recursos da União aos órgãos e entidades dos Estados, Distrito Federal e Municípios para a execução de ações de prevenção em áreas de risco de desastres e de resposta e de recuperação em áreas atingidas por desastres e sobre o Fundo Nacional para Calamidades Públicas, Proteção e Defesa Civil; e dá outras providências.</a:t>
            </a:r>
          </a:p>
          <a:p>
            <a:pPr marL="88900">
              <a:lnSpc>
                <a:spcPct val="150000"/>
              </a:lnSpc>
            </a:pPr>
            <a:endParaRPr lang="pt-BR" sz="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hlinkClick r:id="rId7"/>
              </a:rPr>
              <a:t>DECRETO Nº 7.257, DE 4 DE AGOSTO DE </a:t>
            </a:r>
            <a:r>
              <a:rPr lang="pt-BR" b="1" dirty="0" smtClean="0">
                <a:hlinkClick r:id="rId7"/>
              </a:rPr>
              <a:t>2010</a:t>
            </a:r>
            <a:r>
              <a:rPr lang="pt-BR" b="1" dirty="0" smtClean="0"/>
              <a:t> </a:t>
            </a:r>
            <a:r>
              <a:rPr lang="pt-BR" sz="1200" dirty="0" smtClean="0"/>
              <a:t>Regulamenta </a:t>
            </a:r>
            <a:r>
              <a:rPr lang="pt-BR" sz="1200" dirty="0"/>
              <a:t>a Medida Provisória no 494 de 2 de julho de 2010, para dispor sobre o Sistema Nacional de Defesa Civil - SINDEC, sobre o reconhecimento de situação de emergência e estado de calamidade pública, sobre as transferências de recursos para ações de socorro, assistência às vítimas, restabelecimento de serviços essenciais e reconstrução nas áreas atingidas por desastre, e dá outras providências.</a:t>
            </a:r>
          </a:p>
          <a:p>
            <a:pPr marL="88900">
              <a:lnSpc>
                <a:spcPct val="150000"/>
              </a:lnSpc>
            </a:pPr>
            <a:endParaRPr lang="pt-BR" sz="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hlinkClick r:id="rId8" action="ppaction://hlinkfile"/>
              </a:rPr>
              <a:t>LEI Nº 12.608, DE 10 DE ABRIL DE </a:t>
            </a:r>
            <a:r>
              <a:rPr lang="pt-BR" b="1" dirty="0" smtClean="0">
                <a:hlinkClick r:id="rId8" action="ppaction://hlinkfile"/>
              </a:rPr>
              <a:t>2012</a:t>
            </a:r>
            <a:r>
              <a:rPr lang="pt-BR" b="1" dirty="0" smtClean="0"/>
              <a:t> </a:t>
            </a:r>
            <a:r>
              <a:rPr lang="pt-BR" sz="1200" dirty="0" smtClean="0"/>
              <a:t>Institui </a:t>
            </a:r>
            <a:r>
              <a:rPr lang="pt-BR" sz="1200" dirty="0"/>
              <a:t>a Política Nacional de Proteção e Defesa Civil - PNPDEC; dispõe sobre o Sistema Nacional de Proteção e Defesa Civil </a:t>
            </a:r>
            <a:r>
              <a:rPr lang="pt-BR" sz="1200" i="1" dirty="0"/>
              <a:t>-</a:t>
            </a:r>
            <a:r>
              <a:rPr lang="pt-BR" sz="1200" dirty="0"/>
              <a:t> SINPDEC e o Conselho Nacional de Proteção e Defesa Civil - CONPDEC; autoriza a criação de sistema de informações e monitoramento de desastres.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22358" y="1593320"/>
            <a:ext cx="4717794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Saiba mais sobre o assunto acessando os links: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14" y="1314580"/>
            <a:ext cx="573344" cy="60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6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716016" y="332656"/>
            <a:ext cx="40324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5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Resiliência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5454152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INTEGRAÇÃO</a:t>
            </a:r>
          </a:p>
        </p:txBody>
      </p:sp>
    </p:spTree>
    <p:extLst>
      <p:ext uri="{BB962C8B-B14F-4D97-AF65-F5344CB8AC3E}">
        <p14:creationId xmlns:p14="http://schemas.microsoft.com/office/powerpoint/2010/main" val="40483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sz="2000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43508" y="1167135"/>
            <a:ext cx="4428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</a:rPr>
              <a:t>RRD É UM ESFORÇO DE EQUIPE!</a:t>
            </a:r>
            <a:endParaRPr lang="pt-BR" sz="1200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18E31E62-CFF9-46E7-9A2F-B8A14260B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608831"/>
              </p:ext>
            </p:extLst>
          </p:nvPr>
        </p:nvGraphicFramePr>
        <p:xfrm>
          <a:off x="1115616" y="1772816"/>
          <a:ext cx="71287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7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90500" y="-27384"/>
            <a:ext cx="9334500" cy="6885384"/>
            <a:chOff x="-190500" y="-27384"/>
            <a:chExt cx="9334500" cy="68853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13295" r="24257" b="37487"/>
            <a:stretch/>
          </p:blipFill>
          <p:spPr bwMode="auto">
            <a:xfrm>
              <a:off x="-190500" y="-27384"/>
              <a:ext cx="9334500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2051720" y="6237312"/>
              <a:ext cx="5256584" cy="3600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627784" y="6237312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164288" y="364412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191"/>
            <a:ext cx="1611330" cy="5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10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7114" y="2684527"/>
            <a:ext cx="822335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sz="2000" dirty="0"/>
              <a:t>• Entender o que é RESILIÊNCIA;</a:t>
            </a:r>
          </a:p>
          <a:p>
            <a:pPr marL="354013" indent="-166688">
              <a:lnSpc>
                <a:spcPct val="150000"/>
              </a:lnSpc>
            </a:pPr>
            <a:r>
              <a:rPr lang="pt-BR" sz="2000" dirty="0"/>
              <a:t>• Compreender as VANTAGENS de uma cidade </a:t>
            </a:r>
            <a:r>
              <a:rPr lang="pt-BR" sz="2000" dirty="0" err="1"/>
              <a:t>resiliente</a:t>
            </a:r>
            <a:r>
              <a:rPr lang="pt-BR" sz="2000" dirty="0"/>
              <a:t>;</a:t>
            </a:r>
          </a:p>
          <a:p>
            <a:pPr marL="354013" indent="-166688">
              <a:lnSpc>
                <a:spcPct val="150000"/>
              </a:lnSpc>
            </a:pPr>
            <a:r>
              <a:rPr lang="pt-BR" sz="2000" dirty="0"/>
              <a:t>• Compreender o papel da COORDENAÇÃO em uma cidade </a:t>
            </a:r>
            <a:r>
              <a:rPr lang="pt-BR" sz="2000" dirty="0" err="1"/>
              <a:t>resiliente</a:t>
            </a:r>
            <a:r>
              <a:rPr lang="pt-BR" sz="2000" dirty="0"/>
              <a:t>;</a:t>
            </a:r>
          </a:p>
          <a:p>
            <a:pPr marL="354013" indent="-166688">
              <a:lnSpc>
                <a:spcPct val="150000"/>
              </a:lnSpc>
            </a:pPr>
            <a:r>
              <a:rPr lang="pt-BR" sz="2000" dirty="0"/>
              <a:t>• Entender que resiliência é um esforço de equipe e exige INTEGRAÇÃO entre diferentes atores;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451383" y="1759412"/>
            <a:ext cx="456077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AO FINAL DESTA AULA VOCÊ SERÁ CAPAZ DE: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86" y="1412776"/>
            <a:ext cx="665702" cy="6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522495" y="116632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Mas afinal...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96" y="4581128"/>
            <a:ext cx="90364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 que é 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RESILIÊNCIA?</a:t>
            </a:r>
          </a:p>
        </p:txBody>
      </p:sp>
    </p:spTree>
    <p:extLst>
      <p:ext uri="{BB962C8B-B14F-4D97-AF65-F5344CB8AC3E}">
        <p14:creationId xmlns:p14="http://schemas.microsoft.com/office/powerpoint/2010/main" val="22268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9" t="1" b="31952"/>
          <a:stretch/>
        </p:blipFill>
        <p:spPr bwMode="auto">
          <a:xfrm>
            <a:off x="22619" y="1067594"/>
            <a:ext cx="9180512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69" b="89940" l="10000" r="50200">
                        <a14:backgroundMark x1="32100" y1="31682" x2="32100" y2="31682"/>
                        <a14:backgroundMark x1="34500" y1="30781" x2="34500" y2="30781"/>
                        <a14:backgroundMark x1="29900" y1="54505" x2="29900" y2="54505"/>
                        <a14:backgroundMark x1="31100" y1="52553" x2="31100" y2="52553"/>
                        <a14:backgroundMark x1="37800" y1="48799" x2="37800" y2="48799"/>
                        <a14:backgroundMark x1="33600" y1="34535" x2="33600" y2="34535"/>
                        <a14:backgroundMark x1="33000" y1="30180" x2="33000" y2="30180"/>
                        <a14:backgroundMark x1="32100" y1="35586" x2="32100" y2="35586"/>
                        <a14:backgroundMark x1="31400" y1="66817" x2="31400" y2="66817"/>
                        <a14:backgroundMark x1="46800" y1="58408" x2="46800" y2="58408"/>
                        <a14:backgroundMark x1="33000" y1="68769" x2="33000" y2="68769"/>
                        <a14:backgroundMark x1="32400" y1="65766" x2="32400" y2="65766"/>
                        <a14:backgroundMark x1="44700" y1="73574" x2="44700" y2="73574"/>
                        <a14:backgroundMark x1="17900" y1="39489" x2="17900" y2="39489"/>
                        <a14:backgroundMark x1="17300" y1="41892" x2="17300" y2="41892"/>
                        <a14:backgroundMark x1="14000" y1="30781" x2="14000" y2="30781"/>
                        <a14:backgroundMark x1="26900" y1="23874" x2="26900" y2="23874"/>
                        <a14:backgroundMark x1="27800" y1="25826" x2="27800" y2="25826"/>
                        <a14:backgroundMark x1="22900" y1="38589" x2="22900" y2="38589"/>
                        <a14:backgroundMark x1="24700" y1="39039" x2="24700" y2="39039"/>
                        <a14:backgroundMark x1="23800" y1="38589" x2="23800" y2="38589"/>
                        <a14:backgroundMark x1="35900" y1="41441" x2="35900" y2="41441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3" t="19504" b="22887"/>
          <a:stretch/>
        </p:blipFill>
        <p:spPr bwMode="auto">
          <a:xfrm>
            <a:off x="72007" y="3429000"/>
            <a:ext cx="9180513" cy="349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53098" y="1916832"/>
            <a:ext cx="822335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12700" algn="just">
              <a:lnSpc>
                <a:spcPct val="150000"/>
              </a:lnSpc>
            </a:pPr>
            <a:r>
              <a:rPr lang="pt-BR" dirty="0"/>
              <a:t>	A resiliência é a capacidade de um sistema, comunidade ou sociedade exposta a riscos para </a:t>
            </a:r>
            <a:r>
              <a:rPr lang="pt-BR" b="1" dirty="0"/>
              <a:t>resistir</a:t>
            </a:r>
            <a:r>
              <a:rPr lang="pt-BR" dirty="0"/>
              <a:t>, </a:t>
            </a:r>
            <a:r>
              <a:rPr lang="pt-BR" b="1" dirty="0"/>
              <a:t>absorver</a:t>
            </a:r>
            <a:r>
              <a:rPr lang="pt-BR" dirty="0"/>
              <a:t>, </a:t>
            </a:r>
            <a:r>
              <a:rPr lang="pt-BR" b="1" dirty="0"/>
              <a:t>acomodar</a:t>
            </a:r>
            <a:r>
              <a:rPr lang="pt-BR" dirty="0"/>
              <a:t>, se </a:t>
            </a:r>
            <a:r>
              <a:rPr lang="pt-BR" b="1" dirty="0"/>
              <a:t>adaptar</a:t>
            </a:r>
            <a:r>
              <a:rPr lang="pt-BR" dirty="0"/>
              <a:t>, </a:t>
            </a:r>
            <a:r>
              <a:rPr lang="pt-BR" b="1" dirty="0"/>
              <a:t>transformar</a:t>
            </a:r>
            <a:r>
              <a:rPr lang="pt-BR" dirty="0"/>
              <a:t> e </a:t>
            </a:r>
            <a:r>
              <a:rPr lang="pt-BR" b="1" dirty="0"/>
              <a:t>recuperar</a:t>
            </a:r>
            <a:r>
              <a:rPr lang="pt-BR" dirty="0"/>
              <a:t> dos efeitos de um perigo em tempo hábil e eficiente, incluindo a preservação e restauração das suas estruturas e funções básicas essenciais através da gestão de riscos.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7618153" y="3973433"/>
            <a:ext cx="10583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UNISDR, 2009</a:t>
            </a:r>
          </a:p>
        </p:txBody>
      </p:sp>
      <p:sp>
        <p:nvSpPr>
          <p:cNvPr id="3" name="Retângulo 2"/>
          <p:cNvSpPr/>
          <p:nvPr/>
        </p:nvSpPr>
        <p:spPr>
          <a:xfrm>
            <a:off x="3683635" y="1268760"/>
            <a:ext cx="21125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RESILIÊNCIA</a:t>
            </a:r>
          </a:p>
        </p:txBody>
      </p:sp>
      <p:sp>
        <p:nvSpPr>
          <p:cNvPr id="4" name="AutoShape 4" descr="Resultado de imagem para RESILI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7" descr="Resultado de imagem para RESILIENC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9" descr="Resultado de imagem para RESILIENC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8174"/>
            <a:ext cx="514776" cy="49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08C106D0-1A6C-49F4-87F3-02FAE63C0BB4}"/>
              </a:ext>
            </a:extLst>
          </p:cNvPr>
          <p:cNvSpPr/>
          <p:nvPr/>
        </p:nvSpPr>
        <p:spPr>
          <a:xfrm>
            <a:off x="5417229" y="5833981"/>
            <a:ext cx="261115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hlinkClick r:id="rId11"/>
              </a:rPr>
              <a:t>  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hlinkClick r:id="rId11"/>
              </a:rPr>
              <a:t>A história do bambu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1"/>
              </a:rPr>
              <a:t>chinês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5004048" y="5517232"/>
            <a:ext cx="648072" cy="576064"/>
            <a:chOff x="4999285" y="2563104"/>
            <a:chExt cx="1171575" cy="1152525"/>
          </a:xfrm>
        </p:grpSpPr>
        <p:pic>
          <p:nvPicPr>
            <p:cNvPr id="21" name="Picture 12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62" b="96596" l="9607" r="991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0" t="26737" r="19066" b="26892"/>
            <a:stretch/>
          </p:blipFill>
          <p:spPr bwMode="auto">
            <a:xfrm>
              <a:off x="5220072" y="2794635"/>
              <a:ext cx="741884" cy="63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53" b="100000" l="0" r="100000">
                          <a14:backgroundMark x1="52846" y1="18182" x2="52846" y2="18182"/>
                          <a14:backgroundMark x1="49593" y1="47107" x2="49593" y2="47107"/>
                          <a14:backgroundMark x1="36585" y1="39669" x2="36585" y2="39669"/>
                          <a14:backgroundMark x1="43902" y1="37190" x2="43902" y2="37190"/>
                          <a14:backgroundMark x1="36585" y1="47934" x2="36585" y2="47934"/>
                          <a14:backgroundMark x1="37398" y1="52893" x2="37398" y2="52893"/>
                          <a14:backgroundMark x1="42276" y1="52893" x2="42276" y2="52893"/>
                          <a14:backgroundMark x1="43089" y1="51240" x2="43089" y2="51240"/>
                          <a14:backgroundMark x1="47154" y1="52893" x2="47154" y2="52893"/>
                          <a14:backgroundMark x1="73171" y1="47107" x2="73171" y2="471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285" y="2563104"/>
              <a:ext cx="11715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48" t="50000" r="28099" b="47266"/>
            <a:stretch/>
          </p:blipFill>
          <p:spPr bwMode="auto">
            <a:xfrm>
              <a:off x="5537638" y="2708920"/>
              <a:ext cx="114482" cy="98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14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2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2"/>
          <a:stretch/>
        </p:blipFill>
        <p:spPr bwMode="auto">
          <a:xfrm>
            <a:off x="1098277" y="1916832"/>
            <a:ext cx="7235477" cy="459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3072514" y="1223754"/>
            <a:ext cx="32996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RODA DA RESILIÊNCIA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2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27784" y="476670"/>
            <a:ext cx="63367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5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Cidade </a:t>
            </a:r>
            <a:r>
              <a:rPr lang="pt-BR" sz="5000" b="1" dirty="0" err="1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resiliente</a:t>
            </a:r>
            <a:r>
              <a:rPr lang="pt-BR" sz="5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?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4437112"/>
            <a:ext cx="69847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Quais as </a:t>
            </a: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VANTAGENS? </a:t>
            </a:r>
          </a:p>
        </p:txBody>
      </p:sp>
    </p:spTree>
    <p:extLst>
      <p:ext uri="{BB962C8B-B14F-4D97-AF65-F5344CB8AC3E}">
        <p14:creationId xmlns:p14="http://schemas.microsoft.com/office/powerpoint/2010/main" val="36104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7504" y="131115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</a:rPr>
              <a:t>VANTAGENS:</a:t>
            </a:r>
            <a:r>
              <a:rPr lang="pt-BR" sz="1200" b="1" dirty="0">
                <a:solidFill>
                  <a:srgbClr val="7030A0"/>
                </a:solidFill>
              </a:rPr>
              <a:t>	</a:t>
            </a:r>
            <a:r>
              <a:rPr lang="pt-BR" sz="1200" b="1" dirty="0"/>
              <a:t>			</a:t>
            </a:r>
          </a:p>
        </p:txBody>
      </p:sp>
      <p:sp>
        <p:nvSpPr>
          <p:cNvPr id="9" name="Retângulo 8"/>
          <p:cNvSpPr/>
          <p:nvPr/>
        </p:nvSpPr>
        <p:spPr>
          <a:xfrm>
            <a:off x="352889" y="1962706"/>
            <a:ext cx="82233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UM LEGADO DE LIDERANÇA</a:t>
            </a:r>
            <a:endParaRPr lang="pt-BR" dirty="0"/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Fortalecimento da  confiança nas estruturas e autoridades políticas locais;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Descentralização de competências e otimização de recursos;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Conformidade com as normas e práticas internacionais.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23528" y="3923471"/>
            <a:ext cx="86409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GANHOS SOCIAIS E HUMANOS</a:t>
            </a:r>
            <a:endParaRPr lang="pt-BR" dirty="0"/>
          </a:p>
          <a:p>
            <a:pPr marL="457200" indent="-187325">
              <a:lnSpc>
                <a:spcPct val="150000"/>
              </a:lnSpc>
            </a:pPr>
            <a:r>
              <a:rPr lang="pt-BR" dirty="0"/>
              <a:t>• Redução substancial de vítimas de desastres;</a:t>
            </a:r>
          </a:p>
          <a:p>
            <a:pPr marL="457200" indent="-187325">
              <a:lnSpc>
                <a:spcPct val="150000"/>
              </a:lnSpc>
            </a:pPr>
            <a:r>
              <a:rPr lang="pt-BR" dirty="0"/>
              <a:t>• Participação ativa dos cidadãos no desenvolvimento local;</a:t>
            </a:r>
          </a:p>
          <a:p>
            <a:pPr marL="457200" indent="-187325">
              <a:lnSpc>
                <a:spcPct val="150000"/>
              </a:lnSpc>
            </a:pPr>
            <a:r>
              <a:rPr lang="pt-BR" dirty="0"/>
              <a:t>• Proteção dos bens e do patrimônio cultural da cidade;</a:t>
            </a:r>
          </a:p>
          <a:p>
            <a:pPr marL="457200" indent="-187325">
              <a:lnSpc>
                <a:spcPct val="150000"/>
              </a:lnSpc>
            </a:pPr>
            <a:r>
              <a:rPr lang="pt-BR" dirty="0"/>
              <a:t>• Alocação adequada de recursos para ações de resposta e recuperação a desastres.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435923" y="1537047"/>
            <a:ext cx="4499992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Saiba mais sobre as vantagens no material de apoio da A1!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94" y="1242629"/>
            <a:ext cx="582289" cy="6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0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7504" y="131115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</a:rPr>
              <a:t>VANTAGENS:</a:t>
            </a:r>
            <a:r>
              <a:rPr lang="pt-BR" sz="1200" b="1" dirty="0">
                <a:solidFill>
                  <a:srgbClr val="7030A0"/>
                </a:solidFill>
              </a:rPr>
              <a:t>	</a:t>
            </a:r>
            <a:r>
              <a:rPr lang="pt-BR" sz="1200" b="1" dirty="0"/>
              <a:t>			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55041" y="1884888"/>
            <a:ext cx="83934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CRESCIMENTO ECONÔMICO SUSTENTÁVEL 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Aumento do investimento privado em casas, edifícios e outras propriedades para que cumpram as normas de construção segura;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Aumento do investimento de capital em infraestrutura, incluindo medidas de adaptação, reforma e renovação.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67277" y="422108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CIDADES MELHORES PARA SE VIVER</a:t>
            </a:r>
            <a:endParaRPr lang="pt-BR" dirty="0"/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Promoção de ambientes de lazer em ecossistemas equilibrados e menos poluídos.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Melhoria da educação em escolas mais seguras.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Melhoria da saúde e bem-estar local.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9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89265" r="1543" b="5185"/>
          <a:stretch/>
        </p:blipFill>
        <p:spPr bwMode="auto">
          <a:xfrm>
            <a:off x="0" y="980728"/>
            <a:ext cx="9144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ep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382"/>
            <a:ext cx="1434691" cy="49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7504" y="1311151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</a:rPr>
              <a:t>VANTAGENS:</a:t>
            </a:r>
            <a:r>
              <a:rPr lang="pt-BR" sz="1200" b="1" dirty="0">
                <a:solidFill>
                  <a:srgbClr val="7030A0"/>
                </a:solidFill>
              </a:rPr>
              <a:t>	</a:t>
            </a:r>
            <a:r>
              <a:rPr lang="pt-BR" sz="1200" b="1" dirty="0"/>
              <a:t>			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1520" y="1988840"/>
            <a:ext cx="88924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PARCERIAS NACIONAIS E INTERNACIONAIS</a:t>
            </a:r>
            <a:endParaRPr lang="pt-BR" dirty="0"/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Expansão da rede de cidades e parceiros comprometidos com a resiliência aos desastres através do compartilhamento de boas práticas, ferramentas e conhecimentos;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Planejamento da cidade baseado em conhecimento;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Possibilidade de captação de recursos para projetos no tema.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331639" y="5138523"/>
            <a:ext cx="6840761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74625"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Abordagens de custo-benefício na redução de risco de desastres não só salvam vidas e protegem os meios de subsistência, mas também poupam dinheiro. 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667" l="820" r="97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06" y="4725144"/>
            <a:ext cx="6588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1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595</Words>
  <Application>Microsoft Office PowerPoint</Application>
  <PresentationFormat>Apresentação na tela (4:3)</PresentationFormat>
  <Paragraphs>77</Paragraphs>
  <Slides>15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47</cp:revision>
  <dcterms:created xsi:type="dcterms:W3CDTF">2017-07-20T13:22:35Z</dcterms:created>
  <dcterms:modified xsi:type="dcterms:W3CDTF">2017-08-07T17:30:17Z</dcterms:modified>
</cp:coreProperties>
</file>