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321" r:id="rId4"/>
    <p:sldId id="322" r:id="rId5"/>
    <p:sldId id="323" r:id="rId6"/>
    <p:sldId id="324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5" r:id="rId15"/>
    <p:sldId id="303" r:id="rId16"/>
    <p:sldId id="304" r:id="rId17"/>
    <p:sldId id="306" r:id="rId18"/>
    <p:sldId id="302" r:id="rId19"/>
    <p:sldId id="299" r:id="rId20"/>
    <p:sldId id="305" r:id="rId21"/>
    <p:sldId id="308" r:id="rId22"/>
    <p:sldId id="29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ela Manzolli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2" autoAdjust="0"/>
    <p:restoredTop sz="94660"/>
  </p:normalViewPr>
  <p:slideViewPr>
    <p:cSldViewPr>
      <p:cViewPr>
        <p:scale>
          <a:sx n="33" d="100"/>
          <a:sy n="33" d="100"/>
        </p:scale>
        <p:origin x="-162" y="-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46868-B0E4-4217-92C0-C6BE16794764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73DCC97E-7778-4698-B9E3-F43D0E62901E}">
      <dgm:prSet phldrT="[Texto]" custT="1"/>
      <dgm:spPr/>
      <dgm:t>
        <a:bodyPr/>
        <a:lstStyle/>
        <a:p>
          <a:r>
            <a:rPr lang="pt-BR" sz="1400" b="1" dirty="0"/>
            <a:t>PERIGO</a:t>
          </a:r>
        </a:p>
      </dgm:t>
    </dgm:pt>
    <dgm:pt modelId="{227B7813-A50A-4248-A5E7-8891CA7B6501}" type="parTrans" cxnId="{C89207F0-FDB0-41C1-A544-14528A77F748}">
      <dgm:prSet/>
      <dgm:spPr/>
      <dgm:t>
        <a:bodyPr/>
        <a:lstStyle/>
        <a:p>
          <a:endParaRPr lang="pt-BR"/>
        </a:p>
      </dgm:t>
    </dgm:pt>
    <dgm:pt modelId="{05474F70-C989-4058-A75E-658F061127F6}" type="sibTrans" cxnId="{C89207F0-FDB0-41C1-A544-14528A77F748}">
      <dgm:prSet/>
      <dgm:spPr/>
      <dgm:t>
        <a:bodyPr/>
        <a:lstStyle/>
        <a:p>
          <a:endParaRPr lang="pt-BR"/>
        </a:p>
      </dgm:t>
    </dgm:pt>
    <dgm:pt modelId="{F0B2CA3B-D08B-4DA4-AD70-5DBD0FA6371C}">
      <dgm:prSet phldrT="[Texto]" custT="1"/>
      <dgm:spPr/>
      <dgm:t>
        <a:bodyPr/>
        <a:lstStyle/>
        <a:p>
          <a:r>
            <a:rPr lang="pt-BR" sz="1400" b="1" dirty="0"/>
            <a:t>EXPOSIÇÃO</a:t>
          </a:r>
        </a:p>
      </dgm:t>
    </dgm:pt>
    <dgm:pt modelId="{CE51009A-5459-48F3-AC1E-B553FE17FFAD}" type="parTrans" cxnId="{CFA51F51-5E8F-44B8-9124-9F4DF7D9F7BB}">
      <dgm:prSet/>
      <dgm:spPr/>
      <dgm:t>
        <a:bodyPr/>
        <a:lstStyle/>
        <a:p>
          <a:endParaRPr lang="pt-BR"/>
        </a:p>
      </dgm:t>
    </dgm:pt>
    <dgm:pt modelId="{1CE0707A-4826-4997-A95E-47C0A0A45858}" type="sibTrans" cxnId="{CFA51F51-5E8F-44B8-9124-9F4DF7D9F7BB}">
      <dgm:prSet/>
      <dgm:spPr/>
      <dgm:t>
        <a:bodyPr/>
        <a:lstStyle/>
        <a:p>
          <a:endParaRPr lang="pt-BR"/>
        </a:p>
      </dgm:t>
    </dgm:pt>
    <dgm:pt modelId="{3B1DC60B-373D-414E-B532-EC79082D3643}">
      <dgm:prSet phldrT="[Texto]"/>
      <dgm:spPr/>
      <dgm:t>
        <a:bodyPr/>
        <a:lstStyle/>
        <a:p>
          <a:r>
            <a:rPr lang="pt-BR" b="0" dirty="0"/>
            <a:t>RISCO</a:t>
          </a:r>
        </a:p>
      </dgm:t>
    </dgm:pt>
    <dgm:pt modelId="{108FBEE2-72FC-47B0-887B-18EEF85D589F}" type="parTrans" cxnId="{D7F34B88-4415-4FBD-A339-833C9F0847D7}">
      <dgm:prSet/>
      <dgm:spPr/>
      <dgm:t>
        <a:bodyPr/>
        <a:lstStyle/>
        <a:p>
          <a:endParaRPr lang="pt-BR"/>
        </a:p>
      </dgm:t>
    </dgm:pt>
    <dgm:pt modelId="{DF4D1C1E-85DB-48B4-A7C1-72A5E007AFC2}" type="sibTrans" cxnId="{D7F34B88-4415-4FBD-A339-833C9F0847D7}">
      <dgm:prSet/>
      <dgm:spPr/>
      <dgm:t>
        <a:bodyPr/>
        <a:lstStyle/>
        <a:p>
          <a:endParaRPr lang="pt-BR"/>
        </a:p>
      </dgm:t>
    </dgm:pt>
    <dgm:pt modelId="{5592170A-01F9-4223-89AC-779830F9F67A}">
      <dgm:prSet phldrT="[Texto]" custT="1"/>
      <dgm:spPr/>
      <dgm:t>
        <a:bodyPr/>
        <a:lstStyle/>
        <a:p>
          <a:r>
            <a:rPr lang="pt-BR" sz="1400" b="1" dirty="0"/>
            <a:t>VULNERABILIDADE</a:t>
          </a:r>
        </a:p>
      </dgm:t>
    </dgm:pt>
    <dgm:pt modelId="{BDCB5A82-0A1E-46BE-A5E5-C57BF918A1E4}" type="parTrans" cxnId="{1C17877B-8822-4A13-9647-06A1AE2E8730}">
      <dgm:prSet/>
      <dgm:spPr/>
      <dgm:t>
        <a:bodyPr/>
        <a:lstStyle/>
        <a:p>
          <a:endParaRPr lang="pt-BR"/>
        </a:p>
      </dgm:t>
    </dgm:pt>
    <dgm:pt modelId="{9D16BD82-34D5-4411-BDFC-75363D55B1E2}" type="sibTrans" cxnId="{1C17877B-8822-4A13-9647-06A1AE2E8730}">
      <dgm:prSet/>
      <dgm:spPr/>
      <dgm:t>
        <a:bodyPr/>
        <a:lstStyle/>
        <a:p>
          <a:endParaRPr lang="pt-BR"/>
        </a:p>
      </dgm:t>
    </dgm:pt>
    <dgm:pt modelId="{0F6B1097-4A93-4605-9BEC-FEA3CD960CDA}" type="pres">
      <dgm:prSet presAssocID="{23B46868-B0E4-4217-92C0-C6BE16794764}" presName="Name0" presStyleCnt="0">
        <dgm:presLayoutVars>
          <dgm:chMax val="4"/>
          <dgm:resizeHandles val="exact"/>
        </dgm:presLayoutVars>
      </dgm:prSet>
      <dgm:spPr/>
    </dgm:pt>
    <dgm:pt modelId="{CF1206D8-E0A8-4EA1-9F84-E2B877014CEE}" type="pres">
      <dgm:prSet presAssocID="{23B46868-B0E4-4217-92C0-C6BE16794764}" presName="ellipse" presStyleLbl="trBgShp" presStyleIdx="0" presStyleCnt="1"/>
      <dgm:spPr/>
    </dgm:pt>
    <dgm:pt modelId="{EB471342-99C7-45A2-BF68-CBF63845A170}" type="pres">
      <dgm:prSet presAssocID="{23B46868-B0E4-4217-92C0-C6BE16794764}" presName="arrow1" presStyleLbl="fgShp" presStyleIdx="0" presStyleCnt="1" custLinFactNeighborX="-3000"/>
      <dgm:spPr>
        <a:solidFill>
          <a:schemeClr val="tx2">
            <a:lumMod val="40000"/>
            <a:lumOff val="60000"/>
          </a:schemeClr>
        </a:solidFill>
      </dgm:spPr>
    </dgm:pt>
    <dgm:pt modelId="{E9449F89-BE05-4A43-A882-068AA80F503F}" type="pres">
      <dgm:prSet presAssocID="{23B46868-B0E4-4217-92C0-C6BE1679476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2F5E06-F0E4-469B-9707-8A7D8F2C6AE5}" type="pres">
      <dgm:prSet presAssocID="{F0B2CA3B-D08B-4DA4-AD70-5DBD0FA6371C}" presName="item1" presStyleLbl="node1" presStyleIdx="0" presStyleCnt="3" custScaleX="117230" custScaleY="107773" custLinFactNeighborX="-6060" custLinFactNeighborY="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C889C-DD73-4E81-AB1B-AF2F3DAE8F30}" type="pres">
      <dgm:prSet presAssocID="{5592170A-01F9-4223-89AC-779830F9F67A}" presName="item2" presStyleLbl="node1" presStyleIdx="1" presStyleCnt="3" custScaleX="112715" custScaleY="112460" custLinFactNeighborX="-2230" custLinFactNeighborY="-12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BD89E-7E49-4C81-94F9-E59FA960C7A3}" type="pres">
      <dgm:prSet presAssocID="{3B1DC60B-373D-414E-B532-EC79082D3643}" presName="item3" presStyleLbl="node1" presStyleIdx="2" presStyleCnt="3" custScaleX="111234" custScaleY="110282" custLinFactNeighborX="10370" custLinFactNeighborY="3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CBD9F4-107D-4E20-A750-746D2306C888}" type="pres">
      <dgm:prSet presAssocID="{23B46868-B0E4-4217-92C0-C6BE16794764}" presName="funnel" presStyleLbl="trAlignAcc1" presStyleIdx="0" presStyleCnt="1"/>
      <dgm:spPr/>
    </dgm:pt>
  </dgm:ptLst>
  <dgm:cxnLst>
    <dgm:cxn modelId="{C7E9FA58-F34F-4274-8CFF-CEFC1DC0D5DD}" type="presOf" srcId="{73DCC97E-7778-4698-B9E3-F43D0E62901E}" destId="{EDBBD89E-7E49-4C81-94F9-E59FA960C7A3}" srcOrd="0" destOrd="0" presId="urn:microsoft.com/office/officeart/2005/8/layout/funnel1"/>
    <dgm:cxn modelId="{1C17877B-8822-4A13-9647-06A1AE2E8730}" srcId="{23B46868-B0E4-4217-92C0-C6BE16794764}" destId="{5592170A-01F9-4223-89AC-779830F9F67A}" srcOrd="2" destOrd="0" parTransId="{BDCB5A82-0A1E-46BE-A5E5-C57BF918A1E4}" sibTransId="{9D16BD82-34D5-4411-BDFC-75363D55B1E2}"/>
    <dgm:cxn modelId="{5806E108-B3C2-4437-AFA9-C14A54F0EFCD}" type="presOf" srcId="{23B46868-B0E4-4217-92C0-C6BE16794764}" destId="{0F6B1097-4A93-4605-9BEC-FEA3CD960CDA}" srcOrd="0" destOrd="0" presId="urn:microsoft.com/office/officeart/2005/8/layout/funnel1"/>
    <dgm:cxn modelId="{CFA51F51-5E8F-44B8-9124-9F4DF7D9F7BB}" srcId="{23B46868-B0E4-4217-92C0-C6BE16794764}" destId="{F0B2CA3B-D08B-4DA4-AD70-5DBD0FA6371C}" srcOrd="1" destOrd="0" parTransId="{CE51009A-5459-48F3-AC1E-B553FE17FFAD}" sibTransId="{1CE0707A-4826-4997-A95E-47C0A0A45858}"/>
    <dgm:cxn modelId="{43BA6357-BCAE-4659-B3E3-256F4642C4FD}" type="presOf" srcId="{F0B2CA3B-D08B-4DA4-AD70-5DBD0FA6371C}" destId="{731C889C-DD73-4E81-AB1B-AF2F3DAE8F30}" srcOrd="0" destOrd="0" presId="urn:microsoft.com/office/officeart/2005/8/layout/funnel1"/>
    <dgm:cxn modelId="{D7F34B88-4415-4FBD-A339-833C9F0847D7}" srcId="{23B46868-B0E4-4217-92C0-C6BE16794764}" destId="{3B1DC60B-373D-414E-B532-EC79082D3643}" srcOrd="3" destOrd="0" parTransId="{108FBEE2-72FC-47B0-887B-18EEF85D589F}" sibTransId="{DF4D1C1E-85DB-48B4-A7C1-72A5E007AFC2}"/>
    <dgm:cxn modelId="{E6646DBD-7705-4EFA-91CD-0860A8FBFC14}" type="presOf" srcId="{3B1DC60B-373D-414E-B532-EC79082D3643}" destId="{E9449F89-BE05-4A43-A882-068AA80F503F}" srcOrd="0" destOrd="0" presId="urn:microsoft.com/office/officeart/2005/8/layout/funnel1"/>
    <dgm:cxn modelId="{F70466BF-3C7D-4DC3-97AB-9C21ED3C5195}" type="presOf" srcId="{5592170A-01F9-4223-89AC-779830F9F67A}" destId="{E02F5E06-F0E4-469B-9707-8A7D8F2C6AE5}" srcOrd="0" destOrd="0" presId="urn:microsoft.com/office/officeart/2005/8/layout/funnel1"/>
    <dgm:cxn modelId="{C89207F0-FDB0-41C1-A544-14528A77F748}" srcId="{23B46868-B0E4-4217-92C0-C6BE16794764}" destId="{73DCC97E-7778-4698-B9E3-F43D0E62901E}" srcOrd="0" destOrd="0" parTransId="{227B7813-A50A-4248-A5E7-8891CA7B6501}" sibTransId="{05474F70-C989-4058-A75E-658F061127F6}"/>
    <dgm:cxn modelId="{5B887AA8-67DF-4BB7-B5A3-BED5E0DE6AE7}" type="presParOf" srcId="{0F6B1097-4A93-4605-9BEC-FEA3CD960CDA}" destId="{CF1206D8-E0A8-4EA1-9F84-E2B877014CEE}" srcOrd="0" destOrd="0" presId="urn:microsoft.com/office/officeart/2005/8/layout/funnel1"/>
    <dgm:cxn modelId="{1963413B-1613-4587-85BB-95FD29D3957D}" type="presParOf" srcId="{0F6B1097-4A93-4605-9BEC-FEA3CD960CDA}" destId="{EB471342-99C7-45A2-BF68-CBF63845A170}" srcOrd="1" destOrd="0" presId="urn:microsoft.com/office/officeart/2005/8/layout/funnel1"/>
    <dgm:cxn modelId="{7C2DA035-2F0B-4D11-9AE3-5C45EAD68D2E}" type="presParOf" srcId="{0F6B1097-4A93-4605-9BEC-FEA3CD960CDA}" destId="{E9449F89-BE05-4A43-A882-068AA80F503F}" srcOrd="2" destOrd="0" presId="urn:microsoft.com/office/officeart/2005/8/layout/funnel1"/>
    <dgm:cxn modelId="{55EF78C4-0817-4783-A5EC-4B6FCD60F2B6}" type="presParOf" srcId="{0F6B1097-4A93-4605-9BEC-FEA3CD960CDA}" destId="{E02F5E06-F0E4-469B-9707-8A7D8F2C6AE5}" srcOrd="3" destOrd="0" presId="urn:microsoft.com/office/officeart/2005/8/layout/funnel1"/>
    <dgm:cxn modelId="{D30AE6C2-E33B-4947-BEAF-32DAB4726B46}" type="presParOf" srcId="{0F6B1097-4A93-4605-9BEC-FEA3CD960CDA}" destId="{731C889C-DD73-4E81-AB1B-AF2F3DAE8F30}" srcOrd="4" destOrd="0" presId="urn:microsoft.com/office/officeart/2005/8/layout/funnel1"/>
    <dgm:cxn modelId="{83D33000-A62A-4DD9-A898-E799D40E56D8}" type="presParOf" srcId="{0F6B1097-4A93-4605-9BEC-FEA3CD960CDA}" destId="{EDBBD89E-7E49-4C81-94F9-E59FA960C7A3}" srcOrd="5" destOrd="0" presId="urn:microsoft.com/office/officeart/2005/8/layout/funnel1"/>
    <dgm:cxn modelId="{4A16D335-E83E-4180-AE47-BFC6EDEBE1A2}" type="presParOf" srcId="{0F6B1097-4A93-4605-9BEC-FEA3CD960CDA}" destId="{F1CBD9F4-107D-4E20-A750-746D2306C88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458E6-73C1-475D-9B8D-213662450F1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0586F6C-772D-4EE8-98B1-CB3B708E2592}">
      <dgm:prSet phldrT="[Texto]" custT="1"/>
      <dgm:spPr/>
      <dgm:t>
        <a:bodyPr/>
        <a:lstStyle/>
        <a:p>
          <a:r>
            <a:rPr lang="pt-BR" sz="2000" dirty="0"/>
            <a:t>Garantir que a redução do risco de desastres seja uma prioridade</a:t>
          </a:r>
        </a:p>
      </dgm:t>
    </dgm:pt>
    <dgm:pt modelId="{C1316DD0-B817-4B87-ADEE-9FC2F006A1C2}" type="parTrans" cxnId="{5F23C5D1-4CCA-4AFC-9631-336CCEA211A8}">
      <dgm:prSet/>
      <dgm:spPr/>
      <dgm:t>
        <a:bodyPr/>
        <a:lstStyle/>
        <a:p>
          <a:endParaRPr lang="pt-BR"/>
        </a:p>
      </dgm:t>
    </dgm:pt>
    <dgm:pt modelId="{10E56E57-4D67-4689-9E3F-E67E215A5D18}" type="sibTrans" cxnId="{5F23C5D1-4CCA-4AFC-9631-336CCEA211A8}">
      <dgm:prSet/>
      <dgm:spPr/>
      <dgm:t>
        <a:bodyPr/>
        <a:lstStyle/>
        <a:p>
          <a:endParaRPr lang="pt-BR"/>
        </a:p>
      </dgm:t>
    </dgm:pt>
    <dgm:pt modelId="{8DB81854-0D1C-48A3-9C0F-6635E8C7915F}">
      <dgm:prSet phldrT="[Texto]" custT="1"/>
      <dgm:spPr/>
      <dgm:t>
        <a:bodyPr/>
        <a:lstStyle/>
        <a:p>
          <a:r>
            <a:rPr lang="pt-BR" sz="2000" dirty="0"/>
            <a:t>Compreender e reduzir os fatores de risco</a:t>
          </a:r>
        </a:p>
      </dgm:t>
    </dgm:pt>
    <dgm:pt modelId="{BA0C635B-7D55-4662-A1F8-50235F07C6E9}" type="parTrans" cxnId="{4DC2EED3-A599-48C9-AD60-281867B4B942}">
      <dgm:prSet/>
      <dgm:spPr/>
      <dgm:t>
        <a:bodyPr/>
        <a:lstStyle/>
        <a:p>
          <a:endParaRPr lang="pt-BR"/>
        </a:p>
      </dgm:t>
    </dgm:pt>
    <dgm:pt modelId="{DB606DF8-950C-4EA8-A4F6-3F2970BB3DEE}" type="sibTrans" cxnId="{4DC2EED3-A599-48C9-AD60-281867B4B942}">
      <dgm:prSet/>
      <dgm:spPr/>
      <dgm:t>
        <a:bodyPr/>
        <a:lstStyle/>
        <a:p>
          <a:endParaRPr lang="pt-BR"/>
        </a:p>
      </dgm:t>
    </dgm:pt>
    <dgm:pt modelId="{35613AF2-B8A5-4E4A-B3D3-04DFE6810841}">
      <dgm:prSet phldrT="[Texto]" custT="1"/>
      <dgm:spPr/>
      <dgm:t>
        <a:bodyPr/>
        <a:lstStyle/>
        <a:p>
          <a:r>
            <a:rPr lang="pt-BR" sz="2000" dirty="0"/>
            <a:t>Fortalecer a efetividade da resposta</a:t>
          </a:r>
        </a:p>
      </dgm:t>
    </dgm:pt>
    <dgm:pt modelId="{53096A0D-1995-4194-921B-80CFA78DFFB2}" type="parTrans" cxnId="{3114680F-6C61-4783-A463-77A67AD56FA3}">
      <dgm:prSet/>
      <dgm:spPr/>
      <dgm:t>
        <a:bodyPr/>
        <a:lstStyle/>
        <a:p>
          <a:endParaRPr lang="pt-BR"/>
        </a:p>
      </dgm:t>
    </dgm:pt>
    <dgm:pt modelId="{290F1679-42DB-47D5-B8B0-0025D99A9D03}" type="sibTrans" cxnId="{3114680F-6C61-4783-A463-77A67AD56FA3}">
      <dgm:prSet/>
      <dgm:spPr/>
      <dgm:t>
        <a:bodyPr/>
        <a:lstStyle/>
        <a:p>
          <a:endParaRPr lang="pt-BR"/>
        </a:p>
      </dgm:t>
    </dgm:pt>
    <dgm:pt modelId="{774EC837-D6FD-4184-9831-1295213A6FD4}">
      <dgm:prSet phldrT="[Texto]" custT="1"/>
      <dgm:spPr/>
      <dgm:t>
        <a:bodyPr/>
        <a:lstStyle/>
        <a:p>
          <a:r>
            <a:rPr lang="pt-BR" sz="2000" dirty="0"/>
            <a:t>Desenvolver a compreensão e percepção da comunidade</a:t>
          </a:r>
        </a:p>
      </dgm:t>
    </dgm:pt>
    <dgm:pt modelId="{D637C53E-9414-4D12-AA8A-2587C48F28DC}" type="parTrans" cxnId="{959A69EC-23D9-4DF5-A005-923396FB51B3}">
      <dgm:prSet/>
      <dgm:spPr/>
      <dgm:t>
        <a:bodyPr/>
        <a:lstStyle/>
        <a:p>
          <a:endParaRPr lang="pt-BR"/>
        </a:p>
      </dgm:t>
    </dgm:pt>
    <dgm:pt modelId="{BE9FAF0B-5522-48E4-B40D-6C2E0F5C20EE}" type="sibTrans" cxnId="{959A69EC-23D9-4DF5-A005-923396FB51B3}">
      <dgm:prSet/>
      <dgm:spPr/>
      <dgm:t>
        <a:bodyPr/>
        <a:lstStyle/>
        <a:p>
          <a:endParaRPr lang="pt-BR"/>
        </a:p>
      </dgm:t>
    </dgm:pt>
    <dgm:pt modelId="{3BF62B51-C457-4D01-BA69-B9A49228D902}">
      <dgm:prSet phldrT="[Texto]"/>
      <dgm:spPr/>
      <dgm:t>
        <a:bodyPr/>
        <a:lstStyle/>
        <a:p>
          <a:r>
            <a:rPr lang="pt-BR" dirty="0"/>
            <a:t>Alerta precoce aos eventos extremos</a:t>
          </a:r>
        </a:p>
      </dgm:t>
    </dgm:pt>
    <dgm:pt modelId="{0FE1D48D-19B6-4234-AD4F-478E52FBDAAE}" type="parTrans" cxnId="{2A64081E-68D4-4141-A6EF-03A238BF8F46}">
      <dgm:prSet/>
      <dgm:spPr/>
      <dgm:t>
        <a:bodyPr/>
        <a:lstStyle/>
        <a:p>
          <a:endParaRPr lang="pt-BR"/>
        </a:p>
      </dgm:t>
    </dgm:pt>
    <dgm:pt modelId="{6B04B49E-7C3C-4100-8D0A-D972B9530658}" type="sibTrans" cxnId="{2A64081E-68D4-4141-A6EF-03A238BF8F46}">
      <dgm:prSet/>
      <dgm:spPr/>
      <dgm:t>
        <a:bodyPr/>
        <a:lstStyle/>
        <a:p>
          <a:endParaRPr lang="pt-BR"/>
        </a:p>
      </dgm:t>
    </dgm:pt>
    <dgm:pt modelId="{004D6115-973B-473D-A5B3-B599F69E9584}" type="pres">
      <dgm:prSet presAssocID="{884458E6-73C1-475D-9B8D-213662450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FB743-A482-4698-94B3-3700B5176DDA}" type="pres">
      <dgm:prSet presAssocID="{A0586F6C-772D-4EE8-98B1-CB3B708E2592}" presName="parentLin" presStyleCnt="0"/>
      <dgm:spPr/>
    </dgm:pt>
    <dgm:pt modelId="{26CA1359-1717-4B12-97A7-4ABE9C08BE40}" type="pres">
      <dgm:prSet presAssocID="{A0586F6C-772D-4EE8-98B1-CB3B708E259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CFCCABBB-46DE-4D0C-83C5-73124EB76F0B}" type="pres">
      <dgm:prSet presAssocID="{A0586F6C-772D-4EE8-98B1-CB3B708E25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E5340-5D40-44EE-9E2D-602840F5DA95}" type="pres">
      <dgm:prSet presAssocID="{A0586F6C-772D-4EE8-98B1-CB3B708E2592}" presName="negativeSpace" presStyleCnt="0"/>
      <dgm:spPr/>
    </dgm:pt>
    <dgm:pt modelId="{26A9331A-416E-41B7-9612-637126B9A2E5}" type="pres">
      <dgm:prSet presAssocID="{A0586F6C-772D-4EE8-98B1-CB3B708E2592}" presName="childText" presStyleLbl="conFgAcc1" presStyleIdx="0" presStyleCnt="5">
        <dgm:presLayoutVars>
          <dgm:bulletEnabled val="1"/>
        </dgm:presLayoutVars>
      </dgm:prSet>
      <dgm:spPr/>
    </dgm:pt>
    <dgm:pt modelId="{3D1F8EF9-0EB8-422F-8AB1-6CF3F73C6B51}" type="pres">
      <dgm:prSet presAssocID="{10E56E57-4D67-4689-9E3F-E67E215A5D18}" presName="spaceBetweenRectangles" presStyleCnt="0"/>
      <dgm:spPr/>
    </dgm:pt>
    <dgm:pt modelId="{0F97ACE3-C7D5-4D4C-848B-44C7EB335857}" type="pres">
      <dgm:prSet presAssocID="{3BF62B51-C457-4D01-BA69-B9A49228D902}" presName="parentLin" presStyleCnt="0"/>
      <dgm:spPr/>
    </dgm:pt>
    <dgm:pt modelId="{F632E553-75EB-4628-BB15-FA18A918DE3B}" type="pres">
      <dgm:prSet presAssocID="{3BF62B51-C457-4D01-BA69-B9A49228D90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02104401-48F4-46E9-846D-B6C1285C4582}" type="pres">
      <dgm:prSet presAssocID="{3BF62B51-C457-4D01-BA69-B9A49228D9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EB5262-F237-45AD-83C5-A0D5C65FA3C3}" type="pres">
      <dgm:prSet presAssocID="{3BF62B51-C457-4D01-BA69-B9A49228D902}" presName="negativeSpace" presStyleCnt="0"/>
      <dgm:spPr/>
    </dgm:pt>
    <dgm:pt modelId="{9B22C70D-631A-43DD-A019-7BE7287E2DE7}" type="pres">
      <dgm:prSet presAssocID="{3BF62B51-C457-4D01-BA69-B9A49228D902}" presName="childText" presStyleLbl="conFgAcc1" presStyleIdx="1" presStyleCnt="5">
        <dgm:presLayoutVars>
          <dgm:bulletEnabled val="1"/>
        </dgm:presLayoutVars>
      </dgm:prSet>
      <dgm:spPr/>
    </dgm:pt>
    <dgm:pt modelId="{ACFE3EA8-DE5B-470A-A0B2-0A4B9C6E2CCC}" type="pres">
      <dgm:prSet presAssocID="{6B04B49E-7C3C-4100-8D0A-D972B9530658}" presName="spaceBetweenRectangles" presStyleCnt="0"/>
      <dgm:spPr/>
    </dgm:pt>
    <dgm:pt modelId="{BC1C903F-9159-4382-AB2C-647B6BC35FC8}" type="pres">
      <dgm:prSet presAssocID="{774EC837-D6FD-4184-9831-1295213A6FD4}" presName="parentLin" presStyleCnt="0"/>
      <dgm:spPr/>
    </dgm:pt>
    <dgm:pt modelId="{B80ACC31-DD42-4B84-8843-DE0A300F3D93}" type="pres">
      <dgm:prSet presAssocID="{774EC837-D6FD-4184-9831-1295213A6FD4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ABF850B8-F419-4F6C-9306-43B0FE9B9FF8}" type="pres">
      <dgm:prSet presAssocID="{774EC837-D6FD-4184-9831-1295213A6F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1F6085-B115-4683-AD20-7B3B1E1FCAF7}" type="pres">
      <dgm:prSet presAssocID="{774EC837-D6FD-4184-9831-1295213A6FD4}" presName="negativeSpace" presStyleCnt="0"/>
      <dgm:spPr/>
    </dgm:pt>
    <dgm:pt modelId="{903226BF-7CBD-400C-AE36-6A806B119370}" type="pres">
      <dgm:prSet presAssocID="{774EC837-D6FD-4184-9831-1295213A6FD4}" presName="childText" presStyleLbl="conFgAcc1" presStyleIdx="2" presStyleCnt="5">
        <dgm:presLayoutVars>
          <dgm:bulletEnabled val="1"/>
        </dgm:presLayoutVars>
      </dgm:prSet>
      <dgm:spPr/>
    </dgm:pt>
    <dgm:pt modelId="{33451955-71E5-4C86-A1DB-BA68BE1BF9B7}" type="pres">
      <dgm:prSet presAssocID="{BE9FAF0B-5522-48E4-B40D-6C2E0F5C20EE}" presName="spaceBetweenRectangles" presStyleCnt="0"/>
      <dgm:spPr/>
    </dgm:pt>
    <dgm:pt modelId="{0B2637B5-B23E-4B10-A28D-543E9E5AC9D9}" type="pres">
      <dgm:prSet presAssocID="{8DB81854-0D1C-48A3-9C0F-6635E8C7915F}" presName="parentLin" presStyleCnt="0"/>
      <dgm:spPr/>
    </dgm:pt>
    <dgm:pt modelId="{D5B60266-4296-4A40-8CB5-636F4FF715BE}" type="pres">
      <dgm:prSet presAssocID="{8DB81854-0D1C-48A3-9C0F-6635E8C7915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3A7B03DA-7023-4D32-A266-EAA1BC83EE6E}" type="pres">
      <dgm:prSet presAssocID="{8DB81854-0D1C-48A3-9C0F-6635E8C791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BAE65-B9DA-48EA-A289-2FFC2FA54F28}" type="pres">
      <dgm:prSet presAssocID="{8DB81854-0D1C-48A3-9C0F-6635E8C7915F}" presName="negativeSpace" presStyleCnt="0"/>
      <dgm:spPr/>
    </dgm:pt>
    <dgm:pt modelId="{214712FC-590C-42E7-A9C8-90287111B970}" type="pres">
      <dgm:prSet presAssocID="{8DB81854-0D1C-48A3-9C0F-6635E8C7915F}" presName="childText" presStyleLbl="conFgAcc1" presStyleIdx="3" presStyleCnt="5">
        <dgm:presLayoutVars>
          <dgm:bulletEnabled val="1"/>
        </dgm:presLayoutVars>
      </dgm:prSet>
      <dgm:spPr/>
    </dgm:pt>
    <dgm:pt modelId="{B4D34788-FA33-43C4-8331-CBD194EA312B}" type="pres">
      <dgm:prSet presAssocID="{DB606DF8-950C-4EA8-A4F6-3F2970BB3DEE}" presName="spaceBetweenRectangles" presStyleCnt="0"/>
      <dgm:spPr/>
    </dgm:pt>
    <dgm:pt modelId="{AB042B00-A0FD-4CCA-BE85-09CAC49D01AC}" type="pres">
      <dgm:prSet presAssocID="{35613AF2-B8A5-4E4A-B3D3-04DFE6810841}" presName="parentLin" presStyleCnt="0"/>
      <dgm:spPr/>
    </dgm:pt>
    <dgm:pt modelId="{31C5439B-2146-4FB4-99A2-53CD86B60566}" type="pres">
      <dgm:prSet presAssocID="{35613AF2-B8A5-4E4A-B3D3-04DFE6810841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5B30FA4A-9E9A-445C-9B45-492FA1C7C0CF}" type="pres">
      <dgm:prSet presAssocID="{35613AF2-B8A5-4E4A-B3D3-04DFE68108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F8E7-AAF9-45B3-8BE0-3628B21AB643}" type="pres">
      <dgm:prSet presAssocID="{35613AF2-B8A5-4E4A-B3D3-04DFE6810841}" presName="negativeSpace" presStyleCnt="0"/>
      <dgm:spPr/>
    </dgm:pt>
    <dgm:pt modelId="{1DE59CAB-9343-400A-A71B-651E128B3614}" type="pres">
      <dgm:prSet presAssocID="{35613AF2-B8A5-4E4A-B3D3-04DFE681084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384738-70D1-48B7-B6FD-9C8BFEAECE8C}" type="presOf" srcId="{774EC837-D6FD-4184-9831-1295213A6FD4}" destId="{ABF850B8-F419-4F6C-9306-43B0FE9B9FF8}" srcOrd="1" destOrd="0" presId="urn:microsoft.com/office/officeart/2005/8/layout/list1"/>
    <dgm:cxn modelId="{75A54D83-634F-45E9-BEF1-3A6864F9F42C}" type="presOf" srcId="{8DB81854-0D1C-48A3-9C0F-6635E8C7915F}" destId="{3A7B03DA-7023-4D32-A266-EAA1BC83EE6E}" srcOrd="1" destOrd="0" presId="urn:microsoft.com/office/officeart/2005/8/layout/list1"/>
    <dgm:cxn modelId="{959A69EC-23D9-4DF5-A005-923396FB51B3}" srcId="{884458E6-73C1-475D-9B8D-213662450F1C}" destId="{774EC837-D6FD-4184-9831-1295213A6FD4}" srcOrd="2" destOrd="0" parTransId="{D637C53E-9414-4D12-AA8A-2587C48F28DC}" sibTransId="{BE9FAF0B-5522-48E4-B40D-6C2E0F5C20EE}"/>
    <dgm:cxn modelId="{3114680F-6C61-4783-A463-77A67AD56FA3}" srcId="{884458E6-73C1-475D-9B8D-213662450F1C}" destId="{35613AF2-B8A5-4E4A-B3D3-04DFE6810841}" srcOrd="4" destOrd="0" parTransId="{53096A0D-1995-4194-921B-80CFA78DFFB2}" sibTransId="{290F1679-42DB-47D5-B8B0-0025D99A9D03}"/>
    <dgm:cxn modelId="{5F23C5D1-4CCA-4AFC-9631-336CCEA211A8}" srcId="{884458E6-73C1-475D-9B8D-213662450F1C}" destId="{A0586F6C-772D-4EE8-98B1-CB3B708E2592}" srcOrd="0" destOrd="0" parTransId="{C1316DD0-B817-4B87-ADEE-9FC2F006A1C2}" sibTransId="{10E56E57-4D67-4689-9E3F-E67E215A5D18}"/>
    <dgm:cxn modelId="{82AB210C-0E18-4FF2-8088-C7488250E0B5}" type="presOf" srcId="{8DB81854-0D1C-48A3-9C0F-6635E8C7915F}" destId="{D5B60266-4296-4A40-8CB5-636F4FF715BE}" srcOrd="0" destOrd="0" presId="urn:microsoft.com/office/officeart/2005/8/layout/list1"/>
    <dgm:cxn modelId="{8FA28839-999A-4DFC-BD3D-F808E54D542B}" type="presOf" srcId="{35613AF2-B8A5-4E4A-B3D3-04DFE6810841}" destId="{5B30FA4A-9E9A-445C-9B45-492FA1C7C0CF}" srcOrd="1" destOrd="0" presId="urn:microsoft.com/office/officeart/2005/8/layout/list1"/>
    <dgm:cxn modelId="{C578BF25-B7C2-479D-B97A-D2CF20E54EDE}" type="presOf" srcId="{A0586F6C-772D-4EE8-98B1-CB3B708E2592}" destId="{CFCCABBB-46DE-4D0C-83C5-73124EB76F0B}" srcOrd="1" destOrd="0" presId="urn:microsoft.com/office/officeart/2005/8/layout/list1"/>
    <dgm:cxn modelId="{17623837-D559-4338-8374-E26FFA80FE4A}" type="presOf" srcId="{884458E6-73C1-475D-9B8D-213662450F1C}" destId="{004D6115-973B-473D-A5B3-B599F69E9584}" srcOrd="0" destOrd="0" presId="urn:microsoft.com/office/officeart/2005/8/layout/list1"/>
    <dgm:cxn modelId="{4DC2EED3-A599-48C9-AD60-281867B4B942}" srcId="{884458E6-73C1-475D-9B8D-213662450F1C}" destId="{8DB81854-0D1C-48A3-9C0F-6635E8C7915F}" srcOrd="3" destOrd="0" parTransId="{BA0C635B-7D55-4662-A1F8-50235F07C6E9}" sibTransId="{DB606DF8-950C-4EA8-A4F6-3F2970BB3DEE}"/>
    <dgm:cxn modelId="{5B4D7246-FEEB-4208-B3C3-4DABD5C1813A}" type="presOf" srcId="{A0586F6C-772D-4EE8-98B1-CB3B708E2592}" destId="{26CA1359-1717-4B12-97A7-4ABE9C08BE40}" srcOrd="0" destOrd="0" presId="urn:microsoft.com/office/officeart/2005/8/layout/list1"/>
    <dgm:cxn modelId="{71E6B0ED-1021-4199-B8BF-6282CDE12F49}" type="presOf" srcId="{3BF62B51-C457-4D01-BA69-B9A49228D902}" destId="{02104401-48F4-46E9-846D-B6C1285C4582}" srcOrd="1" destOrd="0" presId="urn:microsoft.com/office/officeart/2005/8/layout/list1"/>
    <dgm:cxn modelId="{E9D372A0-0976-41CD-9488-5A79617F4EA4}" type="presOf" srcId="{3BF62B51-C457-4D01-BA69-B9A49228D902}" destId="{F632E553-75EB-4628-BB15-FA18A918DE3B}" srcOrd="0" destOrd="0" presId="urn:microsoft.com/office/officeart/2005/8/layout/list1"/>
    <dgm:cxn modelId="{2A64081E-68D4-4141-A6EF-03A238BF8F46}" srcId="{884458E6-73C1-475D-9B8D-213662450F1C}" destId="{3BF62B51-C457-4D01-BA69-B9A49228D902}" srcOrd="1" destOrd="0" parTransId="{0FE1D48D-19B6-4234-AD4F-478E52FBDAAE}" sibTransId="{6B04B49E-7C3C-4100-8D0A-D972B9530658}"/>
    <dgm:cxn modelId="{F227C86D-63A0-48EC-9F17-7E672B4BDAF0}" type="presOf" srcId="{35613AF2-B8A5-4E4A-B3D3-04DFE6810841}" destId="{31C5439B-2146-4FB4-99A2-53CD86B60566}" srcOrd="0" destOrd="0" presId="urn:microsoft.com/office/officeart/2005/8/layout/list1"/>
    <dgm:cxn modelId="{7FBADC6D-0414-43F6-A2AF-10CBE24A4B1C}" type="presOf" srcId="{774EC837-D6FD-4184-9831-1295213A6FD4}" destId="{B80ACC31-DD42-4B84-8843-DE0A300F3D93}" srcOrd="0" destOrd="0" presId="urn:microsoft.com/office/officeart/2005/8/layout/list1"/>
    <dgm:cxn modelId="{7856A839-9A22-4C08-8CF0-4ACA08BD3156}" type="presParOf" srcId="{004D6115-973B-473D-A5B3-B599F69E9584}" destId="{875FB743-A482-4698-94B3-3700B5176DDA}" srcOrd="0" destOrd="0" presId="urn:microsoft.com/office/officeart/2005/8/layout/list1"/>
    <dgm:cxn modelId="{F5AE8537-1A4F-44D3-9BA1-23FBD3DEFF79}" type="presParOf" srcId="{875FB743-A482-4698-94B3-3700B5176DDA}" destId="{26CA1359-1717-4B12-97A7-4ABE9C08BE40}" srcOrd="0" destOrd="0" presId="urn:microsoft.com/office/officeart/2005/8/layout/list1"/>
    <dgm:cxn modelId="{C9318E8F-E72E-4D4B-B035-89A5A3C8A37D}" type="presParOf" srcId="{875FB743-A482-4698-94B3-3700B5176DDA}" destId="{CFCCABBB-46DE-4D0C-83C5-73124EB76F0B}" srcOrd="1" destOrd="0" presId="urn:microsoft.com/office/officeart/2005/8/layout/list1"/>
    <dgm:cxn modelId="{96DE6C33-1C3C-4379-A0DE-F479A5261992}" type="presParOf" srcId="{004D6115-973B-473D-A5B3-B599F69E9584}" destId="{2C9E5340-5D40-44EE-9E2D-602840F5DA95}" srcOrd="1" destOrd="0" presId="urn:microsoft.com/office/officeart/2005/8/layout/list1"/>
    <dgm:cxn modelId="{6C9B1C92-C35C-4FF9-87A0-792CC8C3C41D}" type="presParOf" srcId="{004D6115-973B-473D-A5B3-B599F69E9584}" destId="{26A9331A-416E-41B7-9612-637126B9A2E5}" srcOrd="2" destOrd="0" presId="urn:microsoft.com/office/officeart/2005/8/layout/list1"/>
    <dgm:cxn modelId="{8DD043B4-98DD-476E-B1B6-710E4FC569FF}" type="presParOf" srcId="{004D6115-973B-473D-A5B3-B599F69E9584}" destId="{3D1F8EF9-0EB8-422F-8AB1-6CF3F73C6B51}" srcOrd="3" destOrd="0" presId="urn:microsoft.com/office/officeart/2005/8/layout/list1"/>
    <dgm:cxn modelId="{110E3DE3-4DEF-4EDF-AE06-32CD39946F98}" type="presParOf" srcId="{004D6115-973B-473D-A5B3-B599F69E9584}" destId="{0F97ACE3-C7D5-4D4C-848B-44C7EB335857}" srcOrd="4" destOrd="0" presId="urn:microsoft.com/office/officeart/2005/8/layout/list1"/>
    <dgm:cxn modelId="{59E5E66C-E23F-481C-87ED-1FEF86AF8576}" type="presParOf" srcId="{0F97ACE3-C7D5-4D4C-848B-44C7EB335857}" destId="{F632E553-75EB-4628-BB15-FA18A918DE3B}" srcOrd="0" destOrd="0" presId="urn:microsoft.com/office/officeart/2005/8/layout/list1"/>
    <dgm:cxn modelId="{AFDAE23F-D49D-45FE-AB66-7159032DBFD1}" type="presParOf" srcId="{0F97ACE3-C7D5-4D4C-848B-44C7EB335857}" destId="{02104401-48F4-46E9-846D-B6C1285C4582}" srcOrd="1" destOrd="0" presId="urn:microsoft.com/office/officeart/2005/8/layout/list1"/>
    <dgm:cxn modelId="{48A5C4C5-5127-452E-A0E9-76A4DD5EAA3F}" type="presParOf" srcId="{004D6115-973B-473D-A5B3-B599F69E9584}" destId="{C5EB5262-F237-45AD-83C5-A0D5C65FA3C3}" srcOrd="5" destOrd="0" presId="urn:microsoft.com/office/officeart/2005/8/layout/list1"/>
    <dgm:cxn modelId="{5134B4DD-B162-4018-B4BA-7E53F9AFA3C3}" type="presParOf" srcId="{004D6115-973B-473D-A5B3-B599F69E9584}" destId="{9B22C70D-631A-43DD-A019-7BE7287E2DE7}" srcOrd="6" destOrd="0" presId="urn:microsoft.com/office/officeart/2005/8/layout/list1"/>
    <dgm:cxn modelId="{21929FEF-58FE-458B-82CA-53A53DF919AC}" type="presParOf" srcId="{004D6115-973B-473D-A5B3-B599F69E9584}" destId="{ACFE3EA8-DE5B-470A-A0B2-0A4B9C6E2CCC}" srcOrd="7" destOrd="0" presId="urn:microsoft.com/office/officeart/2005/8/layout/list1"/>
    <dgm:cxn modelId="{783C9118-43D3-4126-B93A-35C38D06E8F0}" type="presParOf" srcId="{004D6115-973B-473D-A5B3-B599F69E9584}" destId="{BC1C903F-9159-4382-AB2C-647B6BC35FC8}" srcOrd="8" destOrd="0" presId="urn:microsoft.com/office/officeart/2005/8/layout/list1"/>
    <dgm:cxn modelId="{A7877453-BE8A-4C4E-B9DB-905161FC9BBC}" type="presParOf" srcId="{BC1C903F-9159-4382-AB2C-647B6BC35FC8}" destId="{B80ACC31-DD42-4B84-8843-DE0A300F3D93}" srcOrd="0" destOrd="0" presId="urn:microsoft.com/office/officeart/2005/8/layout/list1"/>
    <dgm:cxn modelId="{4B6CDD29-6EB6-4CEB-AEA3-A587C3ED78BB}" type="presParOf" srcId="{BC1C903F-9159-4382-AB2C-647B6BC35FC8}" destId="{ABF850B8-F419-4F6C-9306-43B0FE9B9FF8}" srcOrd="1" destOrd="0" presId="urn:microsoft.com/office/officeart/2005/8/layout/list1"/>
    <dgm:cxn modelId="{9090D7C8-F352-4D4E-8F4B-12D5975125D2}" type="presParOf" srcId="{004D6115-973B-473D-A5B3-B599F69E9584}" destId="{DE1F6085-B115-4683-AD20-7B3B1E1FCAF7}" srcOrd="9" destOrd="0" presId="urn:microsoft.com/office/officeart/2005/8/layout/list1"/>
    <dgm:cxn modelId="{5CCDEFC0-0B83-499C-962E-6998B625C579}" type="presParOf" srcId="{004D6115-973B-473D-A5B3-B599F69E9584}" destId="{903226BF-7CBD-400C-AE36-6A806B119370}" srcOrd="10" destOrd="0" presId="urn:microsoft.com/office/officeart/2005/8/layout/list1"/>
    <dgm:cxn modelId="{D76C89ED-0D75-475B-A468-A07E6F28045A}" type="presParOf" srcId="{004D6115-973B-473D-A5B3-B599F69E9584}" destId="{33451955-71E5-4C86-A1DB-BA68BE1BF9B7}" srcOrd="11" destOrd="0" presId="urn:microsoft.com/office/officeart/2005/8/layout/list1"/>
    <dgm:cxn modelId="{DABCCF4A-7C12-47C9-A70D-9111AC7C128A}" type="presParOf" srcId="{004D6115-973B-473D-A5B3-B599F69E9584}" destId="{0B2637B5-B23E-4B10-A28D-543E9E5AC9D9}" srcOrd="12" destOrd="0" presId="urn:microsoft.com/office/officeart/2005/8/layout/list1"/>
    <dgm:cxn modelId="{490C9FF1-B91A-4A0D-811E-C5C14D360A30}" type="presParOf" srcId="{0B2637B5-B23E-4B10-A28D-543E9E5AC9D9}" destId="{D5B60266-4296-4A40-8CB5-636F4FF715BE}" srcOrd="0" destOrd="0" presId="urn:microsoft.com/office/officeart/2005/8/layout/list1"/>
    <dgm:cxn modelId="{535F1688-6AAE-4641-BD0D-043CF5BA63E9}" type="presParOf" srcId="{0B2637B5-B23E-4B10-A28D-543E9E5AC9D9}" destId="{3A7B03DA-7023-4D32-A266-EAA1BC83EE6E}" srcOrd="1" destOrd="0" presId="urn:microsoft.com/office/officeart/2005/8/layout/list1"/>
    <dgm:cxn modelId="{28488B4A-BFBC-4635-BF15-D8F7A12C274C}" type="presParOf" srcId="{004D6115-973B-473D-A5B3-B599F69E9584}" destId="{3C3BAE65-B9DA-48EA-A289-2FFC2FA54F28}" srcOrd="13" destOrd="0" presId="urn:microsoft.com/office/officeart/2005/8/layout/list1"/>
    <dgm:cxn modelId="{5CA4664A-3960-4D29-AD41-3CC0FD90B071}" type="presParOf" srcId="{004D6115-973B-473D-A5B3-B599F69E9584}" destId="{214712FC-590C-42E7-A9C8-90287111B970}" srcOrd="14" destOrd="0" presId="urn:microsoft.com/office/officeart/2005/8/layout/list1"/>
    <dgm:cxn modelId="{2BFDE4CA-F599-465A-B168-E89A20D95E40}" type="presParOf" srcId="{004D6115-973B-473D-A5B3-B599F69E9584}" destId="{B4D34788-FA33-43C4-8331-CBD194EA312B}" srcOrd="15" destOrd="0" presId="urn:microsoft.com/office/officeart/2005/8/layout/list1"/>
    <dgm:cxn modelId="{FEE700B0-4599-4ABE-8C84-6762BF4ECE6C}" type="presParOf" srcId="{004D6115-973B-473D-A5B3-B599F69E9584}" destId="{AB042B00-A0FD-4CCA-BE85-09CAC49D01AC}" srcOrd="16" destOrd="0" presId="urn:microsoft.com/office/officeart/2005/8/layout/list1"/>
    <dgm:cxn modelId="{67A73451-7C3E-4B6A-A215-453E7B7B19D6}" type="presParOf" srcId="{AB042B00-A0FD-4CCA-BE85-09CAC49D01AC}" destId="{31C5439B-2146-4FB4-99A2-53CD86B60566}" srcOrd="0" destOrd="0" presId="urn:microsoft.com/office/officeart/2005/8/layout/list1"/>
    <dgm:cxn modelId="{8032C7DB-9810-4FA2-B055-263C61D7C8F7}" type="presParOf" srcId="{AB042B00-A0FD-4CCA-BE85-09CAC49D01AC}" destId="{5B30FA4A-9E9A-445C-9B45-492FA1C7C0CF}" srcOrd="1" destOrd="0" presId="urn:microsoft.com/office/officeart/2005/8/layout/list1"/>
    <dgm:cxn modelId="{48D1FEDE-8ACA-42A0-953A-5C111452A3C1}" type="presParOf" srcId="{004D6115-973B-473D-A5B3-B599F69E9584}" destId="{5C07F8E7-AAF9-45B3-8BE0-3628B21AB643}" srcOrd="17" destOrd="0" presId="urn:microsoft.com/office/officeart/2005/8/layout/list1"/>
    <dgm:cxn modelId="{4B401580-00A3-475F-B92E-043353002470}" type="presParOf" srcId="{004D6115-973B-473D-A5B3-B599F69E9584}" destId="{1DE59CAB-9343-400A-A71B-651E128B36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458E6-73C1-475D-9B8D-213662450F1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0586F6C-772D-4EE8-98B1-CB3B708E2592}">
      <dgm:prSet phldrT="[Texto]" custT="1"/>
      <dgm:spPr/>
      <dgm:t>
        <a:bodyPr/>
        <a:lstStyle/>
        <a:p>
          <a:r>
            <a:rPr lang="pt-BR" sz="2000" dirty="0"/>
            <a:t>Compreensão do risco de desastres</a:t>
          </a:r>
        </a:p>
      </dgm:t>
    </dgm:pt>
    <dgm:pt modelId="{C1316DD0-B817-4B87-ADEE-9FC2F006A1C2}" type="parTrans" cxnId="{5F23C5D1-4CCA-4AFC-9631-336CCEA211A8}">
      <dgm:prSet/>
      <dgm:spPr/>
      <dgm:t>
        <a:bodyPr/>
        <a:lstStyle/>
        <a:p>
          <a:endParaRPr lang="pt-BR"/>
        </a:p>
      </dgm:t>
    </dgm:pt>
    <dgm:pt modelId="{10E56E57-4D67-4689-9E3F-E67E215A5D18}" type="sibTrans" cxnId="{5F23C5D1-4CCA-4AFC-9631-336CCEA211A8}">
      <dgm:prSet/>
      <dgm:spPr/>
      <dgm:t>
        <a:bodyPr/>
        <a:lstStyle/>
        <a:p>
          <a:endParaRPr lang="pt-BR"/>
        </a:p>
      </dgm:t>
    </dgm:pt>
    <dgm:pt modelId="{8DB81854-0D1C-48A3-9C0F-6635E8C7915F}">
      <dgm:prSet phldrT="[Texto]" custT="1"/>
      <dgm:spPr/>
      <dgm:t>
        <a:bodyPr/>
        <a:lstStyle/>
        <a:p>
          <a:r>
            <a:rPr lang="pt-BR" sz="2000" dirty="0"/>
            <a:t>Investir na redução do risco de desastres para a resiliência</a:t>
          </a:r>
        </a:p>
      </dgm:t>
    </dgm:pt>
    <dgm:pt modelId="{BA0C635B-7D55-4662-A1F8-50235F07C6E9}" type="parTrans" cxnId="{4DC2EED3-A599-48C9-AD60-281867B4B942}">
      <dgm:prSet/>
      <dgm:spPr/>
      <dgm:t>
        <a:bodyPr/>
        <a:lstStyle/>
        <a:p>
          <a:endParaRPr lang="pt-BR"/>
        </a:p>
      </dgm:t>
    </dgm:pt>
    <dgm:pt modelId="{DB606DF8-950C-4EA8-A4F6-3F2970BB3DEE}" type="sibTrans" cxnId="{4DC2EED3-A599-48C9-AD60-281867B4B942}">
      <dgm:prSet/>
      <dgm:spPr/>
      <dgm:t>
        <a:bodyPr/>
        <a:lstStyle/>
        <a:p>
          <a:endParaRPr lang="pt-BR"/>
        </a:p>
      </dgm:t>
    </dgm:pt>
    <dgm:pt modelId="{35613AF2-B8A5-4E4A-B3D3-04DFE6810841}">
      <dgm:prSet phldrT="[Texto]" custT="1"/>
      <dgm:spPr/>
      <dgm:t>
        <a:bodyPr/>
        <a:lstStyle/>
        <a:p>
          <a:r>
            <a:rPr lang="pt-BR" sz="2000" dirty="0"/>
            <a:t>Melhorar a preparação a fim de ter uma resposta eficaz e recuperar, reabilitar e reconstruir melhor </a:t>
          </a:r>
        </a:p>
      </dgm:t>
    </dgm:pt>
    <dgm:pt modelId="{53096A0D-1995-4194-921B-80CFA78DFFB2}" type="parTrans" cxnId="{3114680F-6C61-4783-A463-77A67AD56FA3}">
      <dgm:prSet/>
      <dgm:spPr/>
      <dgm:t>
        <a:bodyPr/>
        <a:lstStyle/>
        <a:p>
          <a:endParaRPr lang="pt-BR"/>
        </a:p>
      </dgm:t>
    </dgm:pt>
    <dgm:pt modelId="{290F1679-42DB-47D5-B8B0-0025D99A9D03}" type="sibTrans" cxnId="{3114680F-6C61-4783-A463-77A67AD56FA3}">
      <dgm:prSet/>
      <dgm:spPr/>
      <dgm:t>
        <a:bodyPr/>
        <a:lstStyle/>
        <a:p>
          <a:endParaRPr lang="pt-BR"/>
        </a:p>
      </dgm:t>
    </dgm:pt>
    <dgm:pt modelId="{774EC837-D6FD-4184-9831-1295213A6FD4}">
      <dgm:prSet phldrT="[Texto]" custT="1"/>
      <dgm:spPr/>
      <dgm:t>
        <a:bodyPr/>
        <a:lstStyle/>
        <a:p>
          <a:r>
            <a:rPr lang="pt-BR" sz="2000" dirty="0"/>
            <a:t>Fortalecimento da governança para gerenciar o risco de desastres</a:t>
          </a:r>
        </a:p>
      </dgm:t>
    </dgm:pt>
    <dgm:pt modelId="{D637C53E-9414-4D12-AA8A-2587C48F28DC}" type="parTrans" cxnId="{959A69EC-23D9-4DF5-A005-923396FB51B3}">
      <dgm:prSet/>
      <dgm:spPr/>
      <dgm:t>
        <a:bodyPr/>
        <a:lstStyle/>
        <a:p>
          <a:endParaRPr lang="pt-BR"/>
        </a:p>
      </dgm:t>
    </dgm:pt>
    <dgm:pt modelId="{BE9FAF0B-5522-48E4-B40D-6C2E0F5C20EE}" type="sibTrans" cxnId="{959A69EC-23D9-4DF5-A005-923396FB51B3}">
      <dgm:prSet/>
      <dgm:spPr/>
      <dgm:t>
        <a:bodyPr/>
        <a:lstStyle/>
        <a:p>
          <a:endParaRPr lang="pt-BR"/>
        </a:p>
      </dgm:t>
    </dgm:pt>
    <dgm:pt modelId="{004D6115-973B-473D-A5B3-B599F69E9584}" type="pres">
      <dgm:prSet presAssocID="{884458E6-73C1-475D-9B8D-213662450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FB743-A482-4698-94B3-3700B5176DDA}" type="pres">
      <dgm:prSet presAssocID="{A0586F6C-772D-4EE8-98B1-CB3B708E2592}" presName="parentLin" presStyleCnt="0"/>
      <dgm:spPr/>
    </dgm:pt>
    <dgm:pt modelId="{26CA1359-1717-4B12-97A7-4ABE9C08BE40}" type="pres">
      <dgm:prSet presAssocID="{A0586F6C-772D-4EE8-98B1-CB3B708E2592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CFCCABBB-46DE-4D0C-83C5-73124EB76F0B}" type="pres">
      <dgm:prSet presAssocID="{A0586F6C-772D-4EE8-98B1-CB3B708E25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E5340-5D40-44EE-9E2D-602840F5DA95}" type="pres">
      <dgm:prSet presAssocID="{A0586F6C-772D-4EE8-98B1-CB3B708E2592}" presName="negativeSpace" presStyleCnt="0"/>
      <dgm:spPr/>
    </dgm:pt>
    <dgm:pt modelId="{26A9331A-416E-41B7-9612-637126B9A2E5}" type="pres">
      <dgm:prSet presAssocID="{A0586F6C-772D-4EE8-98B1-CB3B708E2592}" presName="childText" presStyleLbl="conFgAcc1" presStyleIdx="0" presStyleCnt="4" custLinFactNeighborY="-3650">
        <dgm:presLayoutVars>
          <dgm:bulletEnabled val="1"/>
        </dgm:presLayoutVars>
      </dgm:prSet>
      <dgm:spPr/>
    </dgm:pt>
    <dgm:pt modelId="{3D1F8EF9-0EB8-422F-8AB1-6CF3F73C6B51}" type="pres">
      <dgm:prSet presAssocID="{10E56E57-4D67-4689-9E3F-E67E215A5D18}" presName="spaceBetweenRectangles" presStyleCnt="0"/>
      <dgm:spPr/>
    </dgm:pt>
    <dgm:pt modelId="{BC1C903F-9159-4382-AB2C-647B6BC35FC8}" type="pres">
      <dgm:prSet presAssocID="{774EC837-D6FD-4184-9831-1295213A6FD4}" presName="parentLin" presStyleCnt="0"/>
      <dgm:spPr/>
    </dgm:pt>
    <dgm:pt modelId="{B80ACC31-DD42-4B84-8843-DE0A300F3D93}" type="pres">
      <dgm:prSet presAssocID="{774EC837-D6FD-4184-9831-1295213A6FD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ABF850B8-F419-4F6C-9306-43B0FE9B9FF8}" type="pres">
      <dgm:prSet presAssocID="{774EC837-D6FD-4184-9831-1295213A6F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1F6085-B115-4683-AD20-7B3B1E1FCAF7}" type="pres">
      <dgm:prSet presAssocID="{774EC837-D6FD-4184-9831-1295213A6FD4}" presName="negativeSpace" presStyleCnt="0"/>
      <dgm:spPr/>
    </dgm:pt>
    <dgm:pt modelId="{903226BF-7CBD-400C-AE36-6A806B119370}" type="pres">
      <dgm:prSet presAssocID="{774EC837-D6FD-4184-9831-1295213A6FD4}" presName="childText" presStyleLbl="conFgAcc1" presStyleIdx="1" presStyleCnt="4">
        <dgm:presLayoutVars>
          <dgm:bulletEnabled val="1"/>
        </dgm:presLayoutVars>
      </dgm:prSet>
      <dgm:spPr/>
    </dgm:pt>
    <dgm:pt modelId="{33451955-71E5-4C86-A1DB-BA68BE1BF9B7}" type="pres">
      <dgm:prSet presAssocID="{BE9FAF0B-5522-48E4-B40D-6C2E0F5C20EE}" presName="spaceBetweenRectangles" presStyleCnt="0"/>
      <dgm:spPr/>
    </dgm:pt>
    <dgm:pt modelId="{0B2637B5-B23E-4B10-A28D-543E9E5AC9D9}" type="pres">
      <dgm:prSet presAssocID="{8DB81854-0D1C-48A3-9C0F-6635E8C7915F}" presName="parentLin" presStyleCnt="0"/>
      <dgm:spPr/>
    </dgm:pt>
    <dgm:pt modelId="{D5B60266-4296-4A40-8CB5-636F4FF715BE}" type="pres">
      <dgm:prSet presAssocID="{8DB81854-0D1C-48A3-9C0F-6635E8C7915F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3A7B03DA-7023-4D32-A266-EAA1BC83EE6E}" type="pres">
      <dgm:prSet presAssocID="{8DB81854-0D1C-48A3-9C0F-6635E8C791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BAE65-B9DA-48EA-A289-2FFC2FA54F28}" type="pres">
      <dgm:prSet presAssocID="{8DB81854-0D1C-48A3-9C0F-6635E8C7915F}" presName="negativeSpace" presStyleCnt="0"/>
      <dgm:spPr/>
    </dgm:pt>
    <dgm:pt modelId="{214712FC-590C-42E7-A9C8-90287111B970}" type="pres">
      <dgm:prSet presAssocID="{8DB81854-0D1C-48A3-9C0F-6635E8C7915F}" presName="childText" presStyleLbl="conFgAcc1" presStyleIdx="2" presStyleCnt="4">
        <dgm:presLayoutVars>
          <dgm:bulletEnabled val="1"/>
        </dgm:presLayoutVars>
      </dgm:prSet>
      <dgm:spPr/>
    </dgm:pt>
    <dgm:pt modelId="{B4D34788-FA33-43C4-8331-CBD194EA312B}" type="pres">
      <dgm:prSet presAssocID="{DB606DF8-950C-4EA8-A4F6-3F2970BB3DEE}" presName="spaceBetweenRectangles" presStyleCnt="0"/>
      <dgm:spPr/>
    </dgm:pt>
    <dgm:pt modelId="{AB042B00-A0FD-4CCA-BE85-09CAC49D01AC}" type="pres">
      <dgm:prSet presAssocID="{35613AF2-B8A5-4E4A-B3D3-04DFE6810841}" presName="parentLin" presStyleCnt="0"/>
      <dgm:spPr/>
    </dgm:pt>
    <dgm:pt modelId="{31C5439B-2146-4FB4-99A2-53CD86B60566}" type="pres">
      <dgm:prSet presAssocID="{35613AF2-B8A5-4E4A-B3D3-04DFE6810841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5B30FA4A-9E9A-445C-9B45-492FA1C7C0CF}" type="pres">
      <dgm:prSet presAssocID="{35613AF2-B8A5-4E4A-B3D3-04DFE68108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F8E7-AAF9-45B3-8BE0-3628B21AB643}" type="pres">
      <dgm:prSet presAssocID="{35613AF2-B8A5-4E4A-B3D3-04DFE6810841}" presName="negativeSpace" presStyleCnt="0"/>
      <dgm:spPr/>
    </dgm:pt>
    <dgm:pt modelId="{1DE59CAB-9343-400A-A71B-651E128B3614}" type="pres">
      <dgm:prSet presAssocID="{35613AF2-B8A5-4E4A-B3D3-04DFE68108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384738-70D1-48B7-B6FD-9C8BFEAECE8C}" type="presOf" srcId="{774EC837-D6FD-4184-9831-1295213A6FD4}" destId="{ABF850B8-F419-4F6C-9306-43B0FE9B9FF8}" srcOrd="1" destOrd="0" presId="urn:microsoft.com/office/officeart/2005/8/layout/list1"/>
    <dgm:cxn modelId="{75A54D83-634F-45E9-BEF1-3A6864F9F42C}" type="presOf" srcId="{8DB81854-0D1C-48A3-9C0F-6635E8C7915F}" destId="{3A7B03DA-7023-4D32-A266-EAA1BC83EE6E}" srcOrd="1" destOrd="0" presId="urn:microsoft.com/office/officeart/2005/8/layout/list1"/>
    <dgm:cxn modelId="{959A69EC-23D9-4DF5-A005-923396FB51B3}" srcId="{884458E6-73C1-475D-9B8D-213662450F1C}" destId="{774EC837-D6FD-4184-9831-1295213A6FD4}" srcOrd="1" destOrd="0" parTransId="{D637C53E-9414-4D12-AA8A-2587C48F28DC}" sibTransId="{BE9FAF0B-5522-48E4-B40D-6C2E0F5C20EE}"/>
    <dgm:cxn modelId="{3114680F-6C61-4783-A463-77A67AD56FA3}" srcId="{884458E6-73C1-475D-9B8D-213662450F1C}" destId="{35613AF2-B8A5-4E4A-B3D3-04DFE6810841}" srcOrd="3" destOrd="0" parTransId="{53096A0D-1995-4194-921B-80CFA78DFFB2}" sibTransId="{290F1679-42DB-47D5-B8B0-0025D99A9D03}"/>
    <dgm:cxn modelId="{5F23C5D1-4CCA-4AFC-9631-336CCEA211A8}" srcId="{884458E6-73C1-475D-9B8D-213662450F1C}" destId="{A0586F6C-772D-4EE8-98B1-CB3B708E2592}" srcOrd="0" destOrd="0" parTransId="{C1316DD0-B817-4B87-ADEE-9FC2F006A1C2}" sibTransId="{10E56E57-4D67-4689-9E3F-E67E215A5D18}"/>
    <dgm:cxn modelId="{82AB210C-0E18-4FF2-8088-C7488250E0B5}" type="presOf" srcId="{8DB81854-0D1C-48A3-9C0F-6635E8C7915F}" destId="{D5B60266-4296-4A40-8CB5-636F4FF715BE}" srcOrd="0" destOrd="0" presId="urn:microsoft.com/office/officeart/2005/8/layout/list1"/>
    <dgm:cxn modelId="{8FA28839-999A-4DFC-BD3D-F808E54D542B}" type="presOf" srcId="{35613AF2-B8A5-4E4A-B3D3-04DFE6810841}" destId="{5B30FA4A-9E9A-445C-9B45-492FA1C7C0CF}" srcOrd="1" destOrd="0" presId="urn:microsoft.com/office/officeart/2005/8/layout/list1"/>
    <dgm:cxn modelId="{C578BF25-B7C2-479D-B97A-D2CF20E54EDE}" type="presOf" srcId="{A0586F6C-772D-4EE8-98B1-CB3B708E2592}" destId="{CFCCABBB-46DE-4D0C-83C5-73124EB76F0B}" srcOrd="1" destOrd="0" presId="urn:microsoft.com/office/officeart/2005/8/layout/list1"/>
    <dgm:cxn modelId="{17623837-D559-4338-8374-E26FFA80FE4A}" type="presOf" srcId="{884458E6-73C1-475D-9B8D-213662450F1C}" destId="{004D6115-973B-473D-A5B3-B599F69E9584}" srcOrd="0" destOrd="0" presId="urn:microsoft.com/office/officeart/2005/8/layout/list1"/>
    <dgm:cxn modelId="{4DC2EED3-A599-48C9-AD60-281867B4B942}" srcId="{884458E6-73C1-475D-9B8D-213662450F1C}" destId="{8DB81854-0D1C-48A3-9C0F-6635E8C7915F}" srcOrd="2" destOrd="0" parTransId="{BA0C635B-7D55-4662-A1F8-50235F07C6E9}" sibTransId="{DB606DF8-950C-4EA8-A4F6-3F2970BB3DEE}"/>
    <dgm:cxn modelId="{5B4D7246-FEEB-4208-B3C3-4DABD5C1813A}" type="presOf" srcId="{A0586F6C-772D-4EE8-98B1-CB3B708E2592}" destId="{26CA1359-1717-4B12-97A7-4ABE9C08BE40}" srcOrd="0" destOrd="0" presId="urn:microsoft.com/office/officeart/2005/8/layout/list1"/>
    <dgm:cxn modelId="{F227C86D-63A0-48EC-9F17-7E672B4BDAF0}" type="presOf" srcId="{35613AF2-B8A5-4E4A-B3D3-04DFE6810841}" destId="{31C5439B-2146-4FB4-99A2-53CD86B60566}" srcOrd="0" destOrd="0" presId="urn:microsoft.com/office/officeart/2005/8/layout/list1"/>
    <dgm:cxn modelId="{7FBADC6D-0414-43F6-A2AF-10CBE24A4B1C}" type="presOf" srcId="{774EC837-D6FD-4184-9831-1295213A6FD4}" destId="{B80ACC31-DD42-4B84-8843-DE0A300F3D93}" srcOrd="0" destOrd="0" presId="urn:microsoft.com/office/officeart/2005/8/layout/list1"/>
    <dgm:cxn modelId="{7856A839-9A22-4C08-8CF0-4ACA08BD3156}" type="presParOf" srcId="{004D6115-973B-473D-A5B3-B599F69E9584}" destId="{875FB743-A482-4698-94B3-3700B5176DDA}" srcOrd="0" destOrd="0" presId="urn:microsoft.com/office/officeart/2005/8/layout/list1"/>
    <dgm:cxn modelId="{F5AE8537-1A4F-44D3-9BA1-23FBD3DEFF79}" type="presParOf" srcId="{875FB743-A482-4698-94B3-3700B5176DDA}" destId="{26CA1359-1717-4B12-97A7-4ABE9C08BE40}" srcOrd="0" destOrd="0" presId="urn:microsoft.com/office/officeart/2005/8/layout/list1"/>
    <dgm:cxn modelId="{C9318E8F-E72E-4D4B-B035-89A5A3C8A37D}" type="presParOf" srcId="{875FB743-A482-4698-94B3-3700B5176DDA}" destId="{CFCCABBB-46DE-4D0C-83C5-73124EB76F0B}" srcOrd="1" destOrd="0" presId="urn:microsoft.com/office/officeart/2005/8/layout/list1"/>
    <dgm:cxn modelId="{96DE6C33-1C3C-4379-A0DE-F479A5261992}" type="presParOf" srcId="{004D6115-973B-473D-A5B3-B599F69E9584}" destId="{2C9E5340-5D40-44EE-9E2D-602840F5DA95}" srcOrd="1" destOrd="0" presId="urn:microsoft.com/office/officeart/2005/8/layout/list1"/>
    <dgm:cxn modelId="{6C9B1C92-C35C-4FF9-87A0-792CC8C3C41D}" type="presParOf" srcId="{004D6115-973B-473D-A5B3-B599F69E9584}" destId="{26A9331A-416E-41B7-9612-637126B9A2E5}" srcOrd="2" destOrd="0" presId="urn:microsoft.com/office/officeart/2005/8/layout/list1"/>
    <dgm:cxn modelId="{8DD043B4-98DD-476E-B1B6-710E4FC569FF}" type="presParOf" srcId="{004D6115-973B-473D-A5B3-B599F69E9584}" destId="{3D1F8EF9-0EB8-422F-8AB1-6CF3F73C6B51}" srcOrd="3" destOrd="0" presId="urn:microsoft.com/office/officeart/2005/8/layout/list1"/>
    <dgm:cxn modelId="{783C9118-43D3-4126-B93A-35C38D06E8F0}" type="presParOf" srcId="{004D6115-973B-473D-A5B3-B599F69E9584}" destId="{BC1C903F-9159-4382-AB2C-647B6BC35FC8}" srcOrd="4" destOrd="0" presId="urn:microsoft.com/office/officeart/2005/8/layout/list1"/>
    <dgm:cxn modelId="{A7877453-BE8A-4C4E-B9DB-905161FC9BBC}" type="presParOf" srcId="{BC1C903F-9159-4382-AB2C-647B6BC35FC8}" destId="{B80ACC31-DD42-4B84-8843-DE0A300F3D93}" srcOrd="0" destOrd="0" presId="urn:microsoft.com/office/officeart/2005/8/layout/list1"/>
    <dgm:cxn modelId="{4B6CDD29-6EB6-4CEB-AEA3-A587C3ED78BB}" type="presParOf" srcId="{BC1C903F-9159-4382-AB2C-647B6BC35FC8}" destId="{ABF850B8-F419-4F6C-9306-43B0FE9B9FF8}" srcOrd="1" destOrd="0" presId="urn:microsoft.com/office/officeart/2005/8/layout/list1"/>
    <dgm:cxn modelId="{9090D7C8-F352-4D4E-8F4B-12D5975125D2}" type="presParOf" srcId="{004D6115-973B-473D-A5B3-B599F69E9584}" destId="{DE1F6085-B115-4683-AD20-7B3B1E1FCAF7}" srcOrd="5" destOrd="0" presId="urn:microsoft.com/office/officeart/2005/8/layout/list1"/>
    <dgm:cxn modelId="{5CCDEFC0-0B83-499C-962E-6998B625C579}" type="presParOf" srcId="{004D6115-973B-473D-A5B3-B599F69E9584}" destId="{903226BF-7CBD-400C-AE36-6A806B119370}" srcOrd="6" destOrd="0" presId="urn:microsoft.com/office/officeart/2005/8/layout/list1"/>
    <dgm:cxn modelId="{D76C89ED-0D75-475B-A468-A07E6F28045A}" type="presParOf" srcId="{004D6115-973B-473D-A5B3-B599F69E9584}" destId="{33451955-71E5-4C86-A1DB-BA68BE1BF9B7}" srcOrd="7" destOrd="0" presId="urn:microsoft.com/office/officeart/2005/8/layout/list1"/>
    <dgm:cxn modelId="{DABCCF4A-7C12-47C9-A70D-9111AC7C128A}" type="presParOf" srcId="{004D6115-973B-473D-A5B3-B599F69E9584}" destId="{0B2637B5-B23E-4B10-A28D-543E9E5AC9D9}" srcOrd="8" destOrd="0" presId="urn:microsoft.com/office/officeart/2005/8/layout/list1"/>
    <dgm:cxn modelId="{490C9FF1-B91A-4A0D-811E-C5C14D360A30}" type="presParOf" srcId="{0B2637B5-B23E-4B10-A28D-543E9E5AC9D9}" destId="{D5B60266-4296-4A40-8CB5-636F4FF715BE}" srcOrd="0" destOrd="0" presId="urn:microsoft.com/office/officeart/2005/8/layout/list1"/>
    <dgm:cxn modelId="{535F1688-6AAE-4641-BD0D-043CF5BA63E9}" type="presParOf" srcId="{0B2637B5-B23E-4B10-A28D-543E9E5AC9D9}" destId="{3A7B03DA-7023-4D32-A266-EAA1BC83EE6E}" srcOrd="1" destOrd="0" presId="urn:microsoft.com/office/officeart/2005/8/layout/list1"/>
    <dgm:cxn modelId="{28488B4A-BFBC-4635-BF15-D8F7A12C274C}" type="presParOf" srcId="{004D6115-973B-473D-A5B3-B599F69E9584}" destId="{3C3BAE65-B9DA-48EA-A289-2FFC2FA54F28}" srcOrd="9" destOrd="0" presId="urn:microsoft.com/office/officeart/2005/8/layout/list1"/>
    <dgm:cxn modelId="{5CA4664A-3960-4D29-AD41-3CC0FD90B071}" type="presParOf" srcId="{004D6115-973B-473D-A5B3-B599F69E9584}" destId="{214712FC-590C-42E7-A9C8-90287111B970}" srcOrd="10" destOrd="0" presId="urn:microsoft.com/office/officeart/2005/8/layout/list1"/>
    <dgm:cxn modelId="{2BFDE4CA-F599-465A-B168-E89A20D95E40}" type="presParOf" srcId="{004D6115-973B-473D-A5B3-B599F69E9584}" destId="{B4D34788-FA33-43C4-8331-CBD194EA312B}" srcOrd="11" destOrd="0" presId="urn:microsoft.com/office/officeart/2005/8/layout/list1"/>
    <dgm:cxn modelId="{FEE700B0-4599-4ABE-8C84-6762BF4ECE6C}" type="presParOf" srcId="{004D6115-973B-473D-A5B3-B599F69E9584}" destId="{AB042B00-A0FD-4CCA-BE85-09CAC49D01AC}" srcOrd="12" destOrd="0" presId="urn:microsoft.com/office/officeart/2005/8/layout/list1"/>
    <dgm:cxn modelId="{67A73451-7C3E-4B6A-A215-453E7B7B19D6}" type="presParOf" srcId="{AB042B00-A0FD-4CCA-BE85-09CAC49D01AC}" destId="{31C5439B-2146-4FB4-99A2-53CD86B60566}" srcOrd="0" destOrd="0" presId="urn:microsoft.com/office/officeart/2005/8/layout/list1"/>
    <dgm:cxn modelId="{8032C7DB-9810-4FA2-B055-263C61D7C8F7}" type="presParOf" srcId="{AB042B00-A0FD-4CCA-BE85-09CAC49D01AC}" destId="{5B30FA4A-9E9A-445C-9B45-492FA1C7C0CF}" srcOrd="1" destOrd="0" presId="urn:microsoft.com/office/officeart/2005/8/layout/list1"/>
    <dgm:cxn modelId="{48D1FEDE-8ACA-42A0-953A-5C111452A3C1}" type="presParOf" srcId="{004D6115-973B-473D-A5B3-B599F69E9584}" destId="{5C07F8E7-AAF9-45B3-8BE0-3628B21AB643}" srcOrd="13" destOrd="0" presId="urn:microsoft.com/office/officeart/2005/8/layout/list1"/>
    <dgm:cxn modelId="{4B401580-00A3-475F-B92E-043353002470}" type="presParOf" srcId="{004D6115-973B-473D-A5B3-B599F69E9584}" destId="{1DE59CAB-9343-400A-A71B-651E128B36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206D8-E0A8-4EA1-9F84-E2B877014CEE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1342-99C7-45A2-BF68-CBF63845A170}">
      <dsp:nvSpPr>
        <dsp:cNvPr id="0" name=""/>
        <dsp:cNvSpPr/>
      </dsp:nvSpPr>
      <dsp:spPr>
        <a:xfrm>
          <a:off x="2711450" y="2951479"/>
          <a:ext cx="635000" cy="406400"/>
        </a:xfrm>
        <a:prstGeom prst="downArrow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49F89-BE05-4A43-A882-068AA80F503F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0" kern="1200" dirty="0"/>
            <a:t>RISCO</a:t>
          </a:r>
        </a:p>
      </dsp:txBody>
      <dsp:txXfrm>
        <a:off x="1524000" y="3276600"/>
        <a:ext cx="3048000" cy="762000"/>
      </dsp:txXfrm>
    </dsp:sp>
    <dsp:sp modelId="{E02F5E06-F0E4-469B-9707-8A7D8F2C6AE5}">
      <dsp:nvSpPr>
        <dsp:cNvPr id="0" name=""/>
        <dsp:cNvSpPr/>
      </dsp:nvSpPr>
      <dsp:spPr>
        <a:xfrm>
          <a:off x="2428144" y="1426194"/>
          <a:ext cx="1339938" cy="1231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VULNERABILIDADE</a:t>
          </a:r>
        </a:p>
      </dsp:txBody>
      <dsp:txXfrm>
        <a:off x="2624373" y="1606594"/>
        <a:ext cx="947480" cy="871045"/>
      </dsp:txXfrm>
    </dsp:sp>
    <dsp:sp modelId="{731C889C-DD73-4E81-AB1B-AF2F3DAE8F30}">
      <dsp:nvSpPr>
        <dsp:cNvPr id="0" name=""/>
        <dsp:cNvSpPr/>
      </dsp:nvSpPr>
      <dsp:spPr>
        <a:xfrm>
          <a:off x="1679844" y="318173"/>
          <a:ext cx="1288332" cy="12854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EXPOSIÇÃO</a:t>
          </a:r>
        </a:p>
      </dsp:txBody>
      <dsp:txXfrm>
        <a:off x="1868516" y="506418"/>
        <a:ext cx="910988" cy="908927"/>
      </dsp:txXfrm>
    </dsp:sp>
    <dsp:sp modelId="{EDBBD89E-7E49-4C81-94F9-E59FA960C7A3}">
      <dsp:nvSpPr>
        <dsp:cNvPr id="0" name=""/>
        <dsp:cNvSpPr/>
      </dsp:nvSpPr>
      <dsp:spPr>
        <a:xfrm>
          <a:off x="3000726" y="237685"/>
          <a:ext cx="1271404" cy="1260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PERIGO</a:t>
          </a:r>
        </a:p>
      </dsp:txBody>
      <dsp:txXfrm>
        <a:off x="3186919" y="422284"/>
        <a:ext cx="899018" cy="891325"/>
      </dsp:txXfrm>
    </dsp:sp>
    <dsp:sp modelId="{F1CBD9F4-107D-4E20-A750-746D2306C888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331A-416E-41B7-9612-637126B9A2E5}">
      <dsp:nvSpPr>
        <dsp:cNvPr id="0" name=""/>
        <dsp:cNvSpPr/>
      </dsp:nvSpPr>
      <dsp:spPr>
        <a:xfrm>
          <a:off x="0" y="384063"/>
          <a:ext cx="8208912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ABBB-46DE-4D0C-83C5-73124EB76F0B}">
      <dsp:nvSpPr>
        <dsp:cNvPr id="0" name=""/>
        <dsp:cNvSpPr/>
      </dsp:nvSpPr>
      <dsp:spPr>
        <a:xfrm>
          <a:off x="410445" y="103623"/>
          <a:ext cx="574623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Garantir que a redução do risco de desastres seja uma prioridade</a:t>
          </a:r>
        </a:p>
      </dsp:txBody>
      <dsp:txXfrm>
        <a:off x="437825" y="131003"/>
        <a:ext cx="5691478" cy="506120"/>
      </dsp:txXfrm>
    </dsp:sp>
    <dsp:sp modelId="{9B22C70D-631A-43DD-A019-7BE7287E2DE7}">
      <dsp:nvSpPr>
        <dsp:cNvPr id="0" name=""/>
        <dsp:cNvSpPr/>
      </dsp:nvSpPr>
      <dsp:spPr>
        <a:xfrm>
          <a:off x="0" y="1245903"/>
          <a:ext cx="8208912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4401-48F4-46E9-846D-B6C1285C4582}">
      <dsp:nvSpPr>
        <dsp:cNvPr id="0" name=""/>
        <dsp:cNvSpPr/>
      </dsp:nvSpPr>
      <dsp:spPr>
        <a:xfrm>
          <a:off x="410445" y="965463"/>
          <a:ext cx="574623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Alerta precoce aos eventos extremos</a:t>
          </a:r>
        </a:p>
      </dsp:txBody>
      <dsp:txXfrm>
        <a:off x="437825" y="992843"/>
        <a:ext cx="5691478" cy="506120"/>
      </dsp:txXfrm>
    </dsp:sp>
    <dsp:sp modelId="{903226BF-7CBD-400C-AE36-6A806B119370}">
      <dsp:nvSpPr>
        <dsp:cNvPr id="0" name=""/>
        <dsp:cNvSpPr/>
      </dsp:nvSpPr>
      <dsp:spPr>
        <a:xfrm>
          <a:off x="0" y="2107743"/>
          <a:ext cx="8208912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850B8-F419-4F6C-9306-43B0FE9B9FF8}">
      <dsp:nvSpPr>
        <dsp:cNvPr id="0" name=""/>
        <dsp:cNvSpPr/>
      </dsp:nvSpPr>
      <dsp:spPr>
        <a:xfrm>
          <a:off x="410445" y="1827303"/>
          <a:ext cx="574623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Desenvolver a compreensão e percepção da comunidade</a:t>
          </a:r>
        </a:p>
      </dsp:txBody>
      <dsp:txXfrm>
        <a:off x="437825" y="1854683"/>
        <a:ext cx="5691478" cy="506120"/>
      </dsp:txXfrm>
    </dsp:sp>
    <dsp:sp modelId="{214712FC-590C-42E7-A9C8-90287111B970}">
      <dsp:nvSpPr>
        <dsp:cNvPr id="0" name=""/>
        <dsp:cNvSpPr/>
      </dsp:nvSpPr>
      <dsp:spPr>
        <a:xfrm>
          <a:off x="0" y="2969583"/>
          <a:ext cx="8208912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03DA-7023-4D32-A266-EAA1BC83EE6E}">
      <dsp:nvSpPr>
        <dsp:cNvPr id="0" name=""/>
        <dsp:cNvSpPr/>
      </dsp:nvSpPr>
      <dsp:spPr>
        <a:xfrm>
          <a:off x="410445" y="2689143"/>
          <a:ext cx="574623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Compreender e reduzir os fatores de risco</a:t>
          </a:r>
        </a:p>
      </dsp:txBody>
      <dsp:txXfrm>
        <a:off x="437825" y="2716523"/>
        <a:ext cx="5691478" cy="506120"/>
      </dsp:txXfrm>
    </dsp:sp>
    <dsp:sp modelId="{1DE59CAB-9343-400A-A71B-651E128B3614}">
      <dsp:nvSpPr>
        <dsp:cNvPr id="0" name=""/>
        <dsp:cNvSpPr/>
      </dsp:nvSpPr>
      <dsp:spPr>
        <a:xfrm>
          <a:off x="0" y="3831423"/>
          <a:ext cx="8208912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FA4A-9E9A-445C-9B45-492FA1C7C0CF}">
      <dsp:nvSpPr>
        <dsp:cNvPr id="0" name=""/>
        <dsp:cNvSpPr/>
      </dsp:nvSpPr>
      <dsp:spPr>
        <a:xfrm>
          <a:off x="410445" y="3550983"/>
          <a:ext cx="574623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Fortalecer a efetividade da resposta</a:t>
          </a:r>
        </a:p>
      </dsp:txBody>
      <dsp:txXfrm>
        <a:off x="437825" y="3578363"/>
        <a:ext cx="569147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331A-416E-41B7-9612-637126B9A2E5}">
      <dsp:nvSpPr>
        <dsp:cNvPr id="0" name=""/>
        <dsp:cNvSpPr/>
      </dsp:nvSpPr>
      <dsp:spPr>
        <a:xfrm>
          <a:off x="0" y="370496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ABBB-46DE-4D0C-83C5-73124EB76F0B}">
      <dsp:nvSpPr>
        <dsp:cNvPr id="0" name=""/>
        <dsp:cNvSpPr/>
      </dsp:nvSpPr>
      <dsp:spPr>
        <a:xfrm>
          <a:off x="410445" y="6423"/>
          <a:ext cx="574623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Compreensão do risco de desastres</a:t>
          </a:r>
        </a:p>
      </dsp:txBody>
      <dsp:txXfrm>
        <a:off x="446471" y="42449"/>
        <a:ext cx="5674186" cy="665948"/>
      </dsp:txXfrm>
    </dsp:sp>
    <dsp:sp modelId="{903226BF-7CBD-400C-AE36-6A806B119370}">
      <dsp:nvSpPr>
        <dsp:cNvPr id="0" name=""/>
        <dsp:cNvSpPr/>
      </dsp:nvSpPr>
      <dsp:spPr>
        <a:xfrm>
          <a:off x="0" y="1509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850B8-F419-4F6C-9306-43B0FE9B9FF8}">
      <dsp:nvSpPr>
        <dsp:cNvPr id="0" name=""/>
        <dsp:cNvSpPr/>
      </dsp:nvSpPr>
      <dsp:spPr>
        <a:xfrm>
          <a:off x="410445" y="1140423"/>
          <a:ext cx="5746238" cy="7380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Fortalecimento da governança para gerenciar o risco de desastres</a:t>
          </a:r>
        </a:p>
      </dsp:txBody>
      <dsp:txXfrm>
        <a:off x="446471" y="1176449"/>
        <a:ext cx="5674186" cy="665948"/>
      </dsp:txXfrm>
    </dsp:sp>
    <dsp:sp modelId="{214712FC-590C-42E7-A9C8-90287111B970}">
      <dsp:nvSpPr>
        <dsp:cNvPr id="0" name=""/>
        <dsp:cNvSpPr/>
      </dsp:nvSpPr>
      <dsp:spPr>
        <a:xfrm>
          <a:off x="0" y="2643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03DA-7023-4D32-A266-EAA1BC83EE6E}">
      <dsp:nvSpPr>
        <dsp:cNvPr id="0" name=""/>
        <dsp:cNvSpPr/>
      </dsp:nvSpPr>
      <dsp:spPr>
        <a:xfrm>
          <a:off x="410445" y="2274423"/>
          <a:ext cx="5746238" cy="7380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Investir na redução do risco de desastres para a resiliência</a:t>
          </a:r>
        </a:p>
      </dsp:txBody>
      <dsp:txXfrm>
        <a:off x="446471" y="2310449"/>
        <a:ext cx="5674186" cy="665948"/>
      </dsp:txXfrm>
    </dsp:sp>
    <dsp:sp modelId="{1DE59CAB-9343-400A-A71B-651E128B3614}">
      <dsp:nvSpPr>
        <dsp:cNvPr id="0" name=""/>
        <dsp:cNvSpPr/>
      </dsp:nvSpPr>
      <dsp:spPr>
        <a:xfrm>
          <a:off x="0" y="3777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FA4A-9E9A-445C-9B45-492FA1C7C0CF}">
      <dsp:nvSpPr>
        <dsp:cNvPr id="0" name=""/>
        <dsp:cNvSpPr/>
      </dsp:nvSpPr>
      <dsp:spPr>
        <a:xfrm>
          <a:off x="410445" y="3408423"/>
          <a:ext cx="5746238" cy="7380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Melhorar a preparação a fim de ter uma resposta eficaz e recuperar, reabilitar e reconstruir melhor </a:t>
          </a:r>
        </a:p>
      </dsp:txBody>
      <dsp:txXfrm>
        <a:off x="446471" y="3444449"/>
        <a:ext cx="567418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3ABB-3A6B-49EE-BE20-B193C35DAC0F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346D-CD34-42FA-B8E6-CF294DFF4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7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2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6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4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E60-9486-422F-94F7-BCE462D3F671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763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332656"/>
            <a:ext cx="8896300" cy="188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35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CONTEXTO SOCIAL E HISTÓRICO DA REDUÇÃO DE RISCOS DE DESASTRES </a:t>
            </a:r>
            <a:r>
              <a:rPr lang="pt-BR" sz="3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(RRD)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452320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0982" r="1292" b="4879"/>
          <a:stretch/>
        </p:blipFill>
        <p:spPr bwMode="auto">
          <a:xfrm>
            <a:off x="498468" y="2421100"/>
            <a:ext cx="8258252" cy="34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6CAF958-249B-4F26-9D35-9E56470EFDA2}"/>
              </a:ext>
            </a:extLst>
          </p:cNvPr>
          <p:cNvSpPr/>
          <p:nvPr/>
        </p:nvSpPr>
        <p:spPr>
          <a:xfrm>
            <a:off x="378904" y="1319412"/>
            <a:ext cx="8386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As áreas urbanas da Ásia, seguidas por África e as regiões da América Latina e do Caribe, foram as mais afetadas por desastres ocorridos entre 1985 e 2015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AE19751-4C25-4506-91CB-045121EB4E46}"/>
              </a:ext>
            </a:extLst>
          </p:cNvPr>
          <p:cNvSpPr/>
          <p:nvPr/>
        </p:nvSpPr>
        <p:spPr>
          <a:xfrm>
            <a:off x="498468" y="59855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UN-DESA, EM-DAT, CRED</a:t>
            </a:r>
            <a:endParaRPr lang="pt-BR" sz="12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5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1F22764-F65F-452C-9D5D-0F5386F93B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7" t="2903" r="877" b="4873"/>
          <a:stretch/>
        </p:blipFill>
        <p:spPr>
          <a:xfrm>
            <a:off x="233772" y="2404758"/>
            <a:ext cx="8503364" cy="33284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B12CF26-5D68-4538-9D29-EFFF8ED9F5A8}"/>
              </a:ext>
            </a:extLst>
          </p:cNvPr>
          <p:cNvSpPr/>
          <p:nvPr/>
        </p:nvSpPr>
        <p:spPr>
          <a:xfrm>
            <a:off x="671663" y="5941131"/>
            <a:ext cx="2288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UN-DESA (2010), UN-DESA (2011)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4B6AABF-7639-44D7-B8EA-E96F07E07B90}"/>
              </a:ext>
            </a:extLst>
          </p:cNvPr>
          <p:cNvSpPr/>
          <p:nvPr/>
        </p:nvSpPr>
        <p:spPr>
          <a:xfrm>
            <a:off x="233772" y="141080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Tendências e estimativas de urbanização nas principais regiões do mundo </a:t>
            </a:r>
          </a:p>
          <a:p>
            <a:pPr algn="ctr"/>
            <a:r>
              <a:rPr lang="pt-BR" sz="2000" dirty="0"/>
              <a:t>(em %) de 1950 a 2050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B12CF26-5D68-4538-9D29-EFFF8ED9F5A8}"/>
              </a:ext>
            </a:extLst>
          </p:cNvPr>
          <p:cNvSpPr/>
          <p:nvPr/>
        </p:nvSpPr>
        <p:spPr>
          <a:xfrm>
            <a:off x="1191312" y="6004420"/>
            <a:ext cx="3331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CUDRR+R (World Cities Report 2016 – UN-Habitat)</a:t>
            </a:r>
            <a:endParaRPr lang="pt-BR" sz="1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4B6AABF-7639-44D7-B8EA-E96F07E07B90}"/>
              </a:ext>
            </a:extLst>
          </p:cNvPr>
          <p:cNvSpPr/>
          <p:nvPr/>
        </p:nvSpPr>
        <p:spPr>
          <a:xfrm>
            <a:off x="233772" y="1410809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Pobreza urbana em países selecionados (%)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15C8EA5-77D9-4830-A96F-F718701C8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000" y="2060848"/>
            <a:ext cx="6761376" cy="392026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5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D3AC0B0-705B-43C7-8D2A-CDDCA486089E}"/>
              </a:ext>
            </a:extLst>
          </p:cNvPr>
          <p:cNvSpPr/>
          <p:nvPr/>
        </p:nvSpPr>
        <p:spPr>
          <a:xfrm>
            <a:off x="345519" y="128881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Aglomerações urbanas com mais de 750 mil habitantes em 2011 e distribuição do potencial risco de mortalidade de perigos </a:t>
            </a:r>
            <a:r>
              <a:rPr lang="pt-BR" sz="2000" dirty="0" err="1"/>
              <a:t>hidrometeorológicos</a:t>
            </a:r>
            <a:endParaRPr lang="pt-BR" sz="20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873E3A5-435E-4FC7-8FD5-89636AC4FE70}"/>
              </a:ext>
            </a:extLst>
          </p:cNvPr>
          <p:cNvGrpSpPr/>
          <p:nvPr/>
        </p:nvGrpSpPr>
        <p:grpSpPr>
          <a:xfrm>
            <a:off x="816306" y="2128951"/>
            <a:ext cx="7627379" cy="4560368"/>
            <a:chOff x="827584" y="1964976"/>
            <a:chExt cx="7627379" cy="456036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A1876C1A-F275-4B5F-A645-62B31930E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588" t="21987" r="24013" b="24141"/>
            <a:stretch/>
          </p:blipFill>
          <p:spPr>
            <a:xfrm>
              <a:off x="827584" y="1964976"/>
              <a:ext cx="7483363" cy="4497194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5E29FFAF-7BCE-4FC3-A50C-A363E01B0E4A}"/>
                </a:ext>
              </a:extLst>
            </p:cNvPr>
            <p:cNvSpPr/>
            <p:nvPr/>
          </p:nvSpPr>
          <p:spPr>
            <a:xfrm>
              <a:off x="6876256" y="6237312"/>
              <a:ext cx="1578707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9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47070" r="37344" b="17188"/>
          <a:stretch/>
        </p:blipFill>
        <p:spPr bwMode="auto">
          <a:xfrm>
            <a:off x="899592" y="1268760"/>
            <a:ext cx="6838027" cy="48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0974A0C-B6DD-4882-816F-4F0CE6C3E306}"/>
              </a:ext>
            </a:extLst>
          </p:cNvPr>
          <p:cNvSpPr/>
          <p:nvPr/>
        </p:nvSpPr>
        <p:spPr>
          <a:xfrm>
            <a:off x="6084168" y="6235927"/>
            <a:ext cx="1446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CEPED-UFRGS, 2014</a:t>
            </a:r>
            <a:endParaRPr lang="pt-BR" sz="12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7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2005-2015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de </a:t>
            </a:r>
            <a:r>
              <a:rPr lang="pt-BR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Hyogo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BBC758D3-5856-4E7E-A1AF-1A48C0C7B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0037"/>
              </p:ext>
            </p:extLst>
          </p:nvPr>
        </p:nvGraphicFramePr>
        <p:xfrm>
          <a:off x="467544" y="1978384"/>
          <a:ext cx="8208912" cy="441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98D0EF-B27E-4107-B4F5-F42ECF9BA394}"/>
              </a:ext>
            </a:extLst>
          </p:cNvPr>
          <p:cNvSpPr/>
          <p:nvPr/>
        </p:nvSpPr>
        <p:spPr>
          <a:xfrm>
            <a:off x="484064" y="1319409"/>
            <a:ext cx="3369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5 PRIORIDADES DE AÇÃO</a:t>
            </a:r>
          </a:p>
        </p:txBody>
      </p:sp>
    </p:spTree>
    <p:extLst>
      <p:ext uri="{BB962C8B-B14F-4D97-AF65-F5344CB8AC3E}">
        <p14:creationId xmlns:p14="http://schemas.microsoft.com/office/powerpoint/2010/main" val="33274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98D0EF-B27E-4107-B4F5-F42ECF9BA394}"/>
              </a:ext>
            </a:extLst>
          </p:cNvPr>
          <p:cNvSpPr/>
          <p:nvPr/>
        </p:nvSpPr>
        <p:spPr>
          <a:xfrm>
            <a:off x="484064" y="1268760"/>
            <a:ext cx="325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RESULTADOS DE HYOGO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124EE6C-4D08-48E9-94F7-E86B504893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13" t="19947" r="25588" b="17784"/>
          <a:stretch/>
        </p:blipFill>
        <p:spPr>
          <a:xfrm>
            <a:off x="1187624" y="1884003"/>
            <a:ext cx="6281742" cy="436344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0974A0C-B6DD-4882-816F-4F0CE6C3E306}"/>
              </a:ext>
            </a:extLst>
          </p:cNvPr>
          <p:cNvSpPr/>
          <p:nvPr/>
        </p:nvSpPr>
        <p:spPr>
          <a:xfrm>
            <a:off x="1187624" y="6356380"/>
            <a:ext cx="843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GAR, 2013</a:t>
            </a:r>
          </a:p>
        </p:txBody>
      </p:sp>
    </p:spTree>
    <p:extLst>
      <p:ext uri="{BB962C8B-B14F-4D97-AF65-F5344CB8AC3E}">
        <p14:creationId xmlns:p14="http://schemas.microsoft.com/office/powerpoint/2010/main" val="251372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2015-2030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de Sendai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BBC758D3-5856-4E7E-A1AF-1A48C0C7B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908873"/>
              </p:ext>
            </p:extLst>
          </p:nvPr>
        </p:nvGraphicFramePr>
        <p:xfrm>
          <a:off x="467544" y="1978384"/>
          <a:ext cx="8208912" cy="441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98D0EF-B27E-4107-B4F5-F42ECF9BA394}"/>
              </a:ext>
            </a:extLst>
          </p:cNvPr>
          <p:cNvSpPr/>
          <p:nvPr/>
        </p:nvSpPr>
        <p:spPr>
          <a:xfrm>
            <a:off x="484064" y="1319409"/>
            <a:ext cx="3369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4 PRIORIDADES DE AÇÃO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51520" y="2684527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</a:t>
            </a:r>
            <a:r>
              <a:rPr lang="pt-BR" sz="2000" dirty="0" smtClean="0"/>
              <a:t>Compreender </a:t>
            </a:r>
            <a:r>
              <a:rPr lang="pt-BR" sz="2000" dirty="0"/>
              <a:t>o PANORAMA da problemática envolvendo riscos e desastres nas cidades;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os ELEMENTOS básicos que compõe a noção de risco;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 smtClean="0"/>
              <a:t>• Compreender </a:t>
            </a:r>
            <a:r>
              <a:rPr lang="pt-BR" sz="2000" dirty="0"/>
              <a:t>os MOTIVOS e as CAUSAS do porquê as cidades estão em risco</a:t>
            </a:r>
            <a:r>
              <a:rPr lang="pt-BR" sz="2000" dirty="0" smtClean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 smtClean="0"/>
              <a:t>• Compreender as tendências globais do RRD;</a:t>
            </a:r>
            <a:endParaRPr lang="pt-BR" sz="2000" dirty="0"/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a evolução histórica da RRD no </a:t>
            </a:r>
            <a:r>
              <a:rPr lang="pt-BR" sz="2000" dirty="0" smtClean="0"/>
              <a:t>mundo: Marcos de Sendai e </a:t>
            </a:r>
            <a:r>
              <a:rPr lang="pt-BR" sz="2000" dirty="0" err="1" smtClean="0"/>
              <a:t>Hyogo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1068742" y="1866310"/>
            <a:ext cx="458337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3" y="1484784"/>
            <a:ext cx="769487" cy="71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3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98D0EF-B27E-4107-B4F5-F42ECF9BA394}"/>
              </a:ext>
            </a:extLst>
          </p:cNvPr>
          <p:cNvSpPr/>
          <p:nvPr/>
        </p:nvSpPr>
        <p:spPr>
          <a:xfrm>
            <a:off x="1043608" y="1455167"/>
            <a:ext cx="292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AVANÇOS DE SENDAI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27AB52C-77E8-4018-8247-05B661BAB09B}"/>
              </a:ext>
            </a:extLst>
          </p:cNvPr>
          <p:cNvSpPr/>
          <p:nvPr/>
        </p:nvSpPr>
        <p:spPr>
          <a:xfrm>
            <a:off x="673165" y="2147920"/>
            <a:ext cx="8208912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pt-BR" sz="2100" dirty="0"/>
              <a:t>• Mudança de foco: reduzir riscos de desastres e não mais perdas por desastres;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Compreender e abordar fatores criadores de risco (atuais e futuros);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Mudança de “o que fazer?” para “como fazer?”;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Escopo inclui ameaças extensivas, de pequena escala, tecnológicas e biológicas;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Conjunto de metas globais e princípios orientadores;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Responsabilidade para a RRD compartilhada com partes interessadas;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Mobilização de investimentos sensíveis ao risco.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ECA10C6-9DC3-4F00-9D3F-03317C156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369691"/>
            <a:ext cx="637189" cy="619149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5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C98D0EF-B27E-4107-B4F5-F42ECF9BA394}"/>
              </a:ext>
            </a:extLst>
          </p:cNvPr>
          <p:cNvSpPr/>
          <p:nvPr/>
        </p:nvSpPr>
        <p:spPr>
          <a:xfrm>
            <a:off x="1547664" y="1424970"/>
            <a:ext cx="3208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8B2D77"/>
                </a:solidFill>
              </a:rPr>
              <a:t>IMPORTANTE!!!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27AB52C-77E8-4018-8247-05B661BAB09B}"/>
              </a:ext>
            </a:extLst>
          </p:cNvPr>
          <p:cNvSpPr/>
          <p:nvPr/>
        </p:nvSpPr>
        <p:spPr>
          <a:xfrm>
            <a:off x="719572" y="2336231"/>
            <a:ext cx="7992888" cy="299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pt-BR" sz="2100" dirty="0"/>
              <a:t>• Desastres não são naturais;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Todos vivemos sob risco. Qual o risco aceitável?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Desastres x desigualdade social;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Mudança de foco: reduzir riscos de desastres e não mais perdas por desastres;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Planos de ações nacionais e locais até 2020;</a:t>
            </a:r>
          </a:p>
          <a:p>
            <a:pPr marL="266700" indent="-266700">
              <a:lnSpc>
                <a:spcPct val="130000"/>
              </a:lnSpc>
            </a:pPr>
            <a:r>
              <a:rPr lang="pt-BR" sz="2100" dirty="0"/>
              <a:t>• Ações proativas e não reativas.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4970"/>
            <a:ext cx="638792" cy="5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19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F312FE8-9E92-4519-9A8D-5D4A63A591E3}"/>
              </a:ext>
            </a:extLst>
          </p:cNvPr>
          <p:cNvGrpSpPr/>
          <p:nvPr/>
        </p:nvGrpSpPr>
        <p:grpSpPr>
          <a:xfrm>
            <a:off x="0" y="0"/>
            <a:ext cx="9144000" cy="980728"/>
            <a:chOff x="-190500" y="6093296"/>
            <a:chExt cx="9334500" cy="7647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345767" y="126876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9" y="1329539"/>
            <a:ext cx="1611330" cy="5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69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Inicialmente...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4437115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Compreensão do 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RISCO </a:t>
            </a:r>
          </a:p>
        </p:txBody>
      </p:sp>
    </p:spTree>
    <p:extLst>
      <p:ext uri="{BB962C8B-B14F-4D97-AF65-F5344CB8AC3E}">
        <p14:creationId xmlns:p14="http://schemas.microsoft.com/office/powerpoint/2010/main" val="12917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5604" y="129210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PANORAMA</a:t>
            </a:r>
            <a:r>
              <a:rPr lang="pt-BR" sz="1200" b="1" dirty="0"/>
              <a:t>	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1207" y="1825879"/>
            <a:ext cx="8393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DESASTRES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Resultam de perigos naturais ou causados pelo homem;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Variam em escala e frequência.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FATORES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Mudanças climáticas e os eventos climáticos extremos provavelmente aumentarão a exposição da cidade aos riscos;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Práticas de desenvolvimento podem aumentar a exposição e vulnerabilidade social ou ambiental e, portanto, criar novos e/ou contribuir para o aumento dos riscos;</a:t>
            </a:r>
          </a:p>
          <a:p>
            <a:pPr>
              <a:lnSpc>
                <a:spcPct val="150000"/>
              </a:lnSpc>
            </a:pP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2155253" y="5900256"/>
            <a:ext cx="4865021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9525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conceito de bacia hidrográfica exemplifica como suas ações podem afetar o entorno.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580025" y="5545584"/>
            <a:ext cx="791016" cy="705548"/>
            <a:chOff x="4999285" y="2563104"/>
            <a:chExt cx="1171575" cy="1152525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62" b="96596" l="9607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26737" r="19066" b="26892"/>
            <a:stretch/>
          </p:blipFill>
          <p:spPr bwMode="auto">
            <a:xfrm>
              <a:off x="5220072" y="2794635"/>
              <a:ext cx="741884" cy="6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53" b="100000" l="0" r="100000">
                          <a14:backgroundMark x1="52846" y1="18182" x2="52846" y2="18182"/>
                          <a14:backgroundMark x1="49593" y1="47107" x2="49593" y2="47107"/>
                          <a14:backgroundMark x1="36585" y1="39669" x2="36585" y2="39669"/>
                          <a14:backgroundMark x1="43902" y1="37190" x2="43902" y2="37190"/>
                          <a14:backgroundMark x1="36585" y1="47934" x2="36585" y2="47934"/>
                          <a14:backgroundMark x1="37398" y1="52893" x2="37398" y2="52893"/>
                          <a14:backgroundMark x1="42276" y1="52893" x2="42276" y2="52893"/>
                          <a14:backgroundMark x1="43089" y1="51240" x2="43089" y2="51240"/>
                          <a14:backgroundMark x1="47154" y1="52893" x2="47154" y2="52893"/>
                          <a14:backgroundMark x1="73171" y1="47107" x2="73171" y2="471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285" y="2563104"/>
              <a:ext cx="11715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8" t="50000" r="28099" b="47266"/>
            <a:stretch/>
          </p:blipFill>
          <p:spPr bwMode="auto">
            <a:xfrm>
              <a:off x="5537638" y="2708920"/>
              <a:ext cx="114482" cy="9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PANORAMA</a:t>
            </a:r>
            <a:r>
              <a:rPr lang="pt-BR" sz="1200" b="1" dirty="0"/>
              <a:t>	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69311" y="1884890"/>
            <a:ext cx="83934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QUEM ATENDE?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Primeiros respondentes durante os desastres são os governos/atores locais;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Dependendo do nível de importância e de capacitação a ação das instituições locais podem gerenciar, reduzir, antecipar ou até mesmo agravar o risco de desastre. 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COMO MELHORAR O SISTEMA LOCAL?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Criação de sistemas de alerta;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Estabelecimento de estruturas organizacionais específicas de gestão de crises/desastres;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Revisão dos mandatos, responsabilidades e alocação de recursos.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 rot="10800000">
            <a:off x="3849830" y="2852033"/>
            <a:ext cx="5114292" cy="1385363"/>
          </a:xfrm>
          <a:prstGeom prst="homePlate">
            <a:avLst/>
          </a:prstGeom>
          <a:solidFill>
            <a:srgbClr val="D5E9C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C755F73-CAF0-4603-A073-5195D72A3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862206"/>
              </p:ext>
            </p:extLst>
          </p:nvPr>
        </p:nvGraphicFramePr>
        <p:xfrm>
          <a:off x="-921524" y="21496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3508" y="131115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ELEMENTOS DO RISCO: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08576" y="5714206"/>
            <a:ext cx="364638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82550" indent="889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Outras definições de risco também são aceitas. Veja mais no material da A2!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35471" y="2947284"/>
            <a:ext cx="448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Esses elementos não são estáticos e podem ser melhorados, dependendo da capacidade institucional e individual para lidar e/ou agir para </a:t>
            </a:r>
            <a:r>
              <a:rPr lang="pt-BR" b="1" dirty="0">
                <a:solidFill>
                  <a:srgbClr val="7030A0"/>
                </a:solidFill>
              </a:rPr>
              <a:t>reduzir o risco </a:t>
            </a:r>
            <a:r>
              <a:rPr lang="pt-BR" dirty="0"/>
              <a:t>e </a:t>
            </a:r>
            <a:r>
              <a:rPr lang="pt-BR" b="1" dirty="0">
                <a:solidFill>
                  <a:srgbClr val="7030A0"/>
                </a:solidFill>
              </a:rPr>
              <a:t>aumentar a resiliência</a:t>
            </a:r>
            <a:r>
              <a:rPr lang="pt-BR" dirty="0"/>
              <a:t>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2" y="5321008"/>
            <a:ext cx="720291" cy="74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1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69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Mas afinal...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4437115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 que as CIDADES estão em 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RISCO</a:t>
            </a: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5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4016" y="1340768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URBANIZAÇÃO RÁPIDA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Mais de 50% da população mundial reside em áreas urbanas e até 2050 esse numero deverá aumentar para 66%;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Urbanização rápida aliada a falta ações de planejamento e uso do solo pressionam a terra e os serviços, levando novas populações a se instalarem em áreas propensas a riscos. </a:t>
            </a:r>
          </a:p>
          <a:p>
            <a:pPr marL="354004" indent="-177796">
              <a:lnSpc>
                <a:spcPct val="150000"/>
              </a:lnSpc>
            </a:pPr>
            <a:endParaRPr lang="pt-BR" sz="1200" dirty="0"/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QUEM PAGA O PREÇO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Particularmente aqueles que vivem em assentamentos informais, são afetados desproporcionalmente por perigos e muitas vezes não possuem recursos para se recuperar de desastres;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Desigualdade e exclusão social gerada pela falta de oportunidades igualitárias limitam </a:t>
            </a:r>
          </a:p>
          <a:p>
            <a:pPr marL="187325" defTabSz="914400">
              <a:lnSpc>
                <a:spcPct val="150000"/>
              </a:lnSpc>
            </a:pPr>
            <a:r>
              <a:rPr lang="pt-BR" dirty="0"/>
              <a:t>     as alternativas de habitação e mobilidade.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E058DF6-DC6C-4BFF-8507-C2E9AB46B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619" y="1142742"/>
            <a:ext cx="695154" cy="675473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8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4" y="292386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7504" y="1320727"/>
            <a:ext cx="9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 INFRAESTRUTURA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 acordo com a Organização de Cooperação e Desenvolvimento Econômico (OCDE, 2007), os governos terão que gastar aproximadamente US $ 71 trilhões até 2030 para fornecer </a:t>
            </a:r>
            <a:r>
              <a:rPr lang="pt-BR" dirty="0" err="1"/>
              <a:t>infra-estrutura</a:t>
            </a:r>
            <a:r>
              <a:rPr lang="pt-BR" dirty="0"/>
              <a:t> adequada para eletricidade, transporte rodoviário e ferroviário, telecomunicações e água em todo o mundo, inclusive em Países desenvolvidos para sustentar a urbanização e o crescimento populacional.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Os governos locais geralmente não possuem recursos para impor códigos e padrões de construção e para emitir licenças de forma oportuna e econômica; essa situação contribuiu para a construção ilegal de habitação ilegal. </a:t>
            </a:r>
          </a:p>
          <a:p>
            <a:pPr>
              <a:lnSpc>
                <a:spcPct val="150000"/>
              </a:lnSpc>
            </a:pPr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448273C-B323-4DFE-8D40-78C10BA34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718" y="1224142"/>
            <a:ext cx="644383" cy="62614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56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868</Words>
  <Application>Microsoft Office PowerPoint</Application>
  <PresentationFormat>Apresentação na tela (4:3)</PresentationFormat>
  <Paragraphs>107</Paragraphs>
  <Slides>22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74</cp:revision>
  <dcterms:created xsi:type="dcterms:W3CDTF">2017-07-17T17:43:48Z</dcterms:created>
  <dcterms:modified xsi:type="dcterms:W3CDTF">2017-08-07T17:34:29Z</dcterms:modified>
</cp:coreProperties>
</file>