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7" r:id="rId2"/>
    <p:sldId id="279" r:id="rId3"/>
    <p:sldId id="283" r:id="rId4"/>
    <p:sldId id="278" r:id="rId5"/>
    <p:sldId id="271" r:id="rId6"/>
    <p:sldId id="272" r:id="rId7"/>
    <p:sldId id="282" r:id="rId8"/>
    <p:sldId id="281" r:id="rId9"/>
    <p:sldId id="284" r:id="rId10"/>
    <p:sldId id="288" r:id="rId11"/>
    <p:sldId id="289" r:id="rId12"/>
    <p:sldId id="286" r:id="rId13"/>
    <p:sldId id="268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DAE3"/>
    <a:srgbClr val="A5D1E5"/>
    <a:srgbClr val="41917E"/>
    <a:srgbClr val="488A71"/>
    <a:srgbClr val="539F82"/>
    <a:srgbClr val="A7D6E3"/>
    <a:srgbClr val="498D73"/>
    <a:srgbClr val="FFFFCC"/>
    <a:srgbClr val="4E8267"/>
    <a:srgbClr val="3C1A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708" autoAdjust="0"/>
  </p:normalViewPr>
  <p:slideViewPr>
    <p:cSldViewPr>
      <p:cViewPr varScale="1">
        <p:scale>
          <a:sx n="100" d="100"/>
          <a:sy n="100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C8BFBD-DCC6-4A3E-B1BA-F03367160F0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C414928-28F6-4AEE-89C3-B20A0342E487}">
      <dgm:prSet phldrT="[Texto]" custT="1"/>
      <dgm:spPr/>
      <dgm:t>
        <a:bodyPr/>
        <a:lstStyle/>
        <a:p>
          <a:r>
            <a:rPr lang="pt-BR" sz="2000" dirty="0">
              <a:solidFill>
                <a:schemeClr val="tx2"/>
              </a:solidFill>
            </a:rPr>
            <a:t>Planejamento estratégico</a:t>
          </a:r>
        </a:p>
      </dgm:t>
    </dgm:pt>
    <dgm:pt modelId="{71092D8C-64BF-4F48-80D8-75DFC27433F3}" type="parTrans" cxnId="{DA0114A1-A3E0-497B-A97B-6D0E5BFF212C}">
      <dgm:prSet/>
      <dgm:spPr/>
      <dgm:t>
        <a:bodyPr/>
        <a:lstStyle/>
        <a:p>
          <a:endParaRPr lang="pt-BR"/>
        </a:p>
      </dgm:t>
    </dgm:pt>
    <dgm:pt modelId="{BFA38382-4E43-42B4-A904-D952DA56374A}" type="sibTrans" cxnId="{DA0114A1-A3E0-497B-A97B-6D0E5BFF212C}">
      <dgm:prSet/>
      <dgm:spPr/>
      <dgm:t>
        <a:bodyPr/>
        <a:lstStyle/>
        <a:p>
          <a:endParaRPr lang="pt-BR"/>
        </a:p>
      </dgm:t>
    </dgm:pt>
    <dgm:pt modelId="{FC3EF823-DB20-4273-9A88-AD92AE05424D}">
      <dgm:prSet phldrT="[Texto]" custT="1"/>
      <dgm:spPr/>
      <dgm:t>
        <a:bodyPr/>
        <a:lstStyle/>
        <a:p>
          <a:r>
            <a:rPr lang="pt-BR" sz="1400" dirty="0" smtClean="0"/>
            <a:t>O risco está considerado no planejamento estratégico da cidade?</a:t>
          </a:r>
          <a:endParaRPr lang="pt-BR" sz="1400" dirty="0"/>
        </a:p>
      </dgm:t>
    </dgm:pt>
    <dgm:pt modelId="{BB90F69C-1BA8-4588-8D7E-B947333E9F4E}" type="parTrans" cxnId="{DB7814B4-3F33-4EFA-A40E-3EDF33DCF61F}">
      <dgm:prSet/>
      <dgm:spPr/>
      <dgm:t>
        <a:bodyPr/>
        <a:lstStyle/>
        <a:p>
          <a:endParaRPr lang="pt-BR"/>
        </a:p>
      </dgm:t>
    </dgm:pt>
    <dgm:pt modelId="{6CCD3C6D-4373-45B4-9EF0-53CFE49B083A}" type="sibTrans" cxnId="{DB7814B4-3F33-4EFA-A40E-3EDF33DCF61F}">
      <dgm:prSet/>
      <dgm:spPr/>
      <dgm:t>
        <a:bodyPr/>
        <a:lstStyle/>
        <a:p>
          <a:endParaRPr lang="pt-BR"/>
        </a:p>
      </dgm:t>
    </dgm:pt>
    <dgm:pt modelId="{847B0057-89C9-4D2B-B73D-69509ACF4DDB}">
      <dgm:prSet phldrT="[Texto]" custT="1"/>
      <dgm:spPr/>
      <dgm:t>
        <a:bodyPr/>
        <a:lstStyle/>
        <a:p>
          <a:pPr algn="ctr"/>
          <a:r>
            <a:rPr lang="pt-BR" sz="3000" b="1" dirty="0"/>
            <a:t>PASSO 1</a:t>
          </a:r>
        </a:p>
      </dgm:t>
    </dgm:pt>
    <dgm:pt modelId="{A33B5EF7-46FD-4248-946F-F35FAF7553EA}" type="parTrans" cxnId="{C448FACB-5F10-4C9A-A08D-A683281707B5}">
      <dgm:prSet/>
      <dgm:spPr/>
      <dgm:t>
        <a:bodyPr/>
        <a:lstStyle/>
        <a:p>
          <a:endParaRPr lang="pt-BR"/>
        </a:p>
      </dgm:t>
    </dgm:pt>
    <dgm:pt modelId="{469EE05E-6ACA-445B-848E-DF21DFCEA350}" type="sibTrans" cxnId="{C448FACB-5F10-4C9A-A08D-A683281707B5}">
      <dgm:prSet/>
      <dgm:spPr/>
      <dgm:t>
        <a:bodyPr/>
        <a:lstStyle/>
        <a:p>
          <a:endParaRPr lang="pt-BR"/>
        </a:p>
      </dgm:t>
    </dgm:pt>
    <dgm:pt modelId="{2D4324D5-8E70-4A01-A75E-9979726EF651}">
      <dgm:prSet phldrT="[Texto]" custT="1"/>
      <dgm:spPr/>
      <dgm:t>
        <a:bodyPr/>
        <a:lstStyle/>
        <a:p>
          <a:r>
            <a:rPr lang="pt-BR" sz="1400" dirty="0" smtClean="0"/>
            <a:t>O desenvolvimento das estratégias para enfrentamento  do </a:t>
          </a:r>
          <a:r>
            <a:rPr lang="pt-BR" sz="1400" dirty="0"/>
            <a:t>risco </a:t>
          </a:r>
          <a:r>
            <a:rPr lang="pt-BR" sz="1400" dirty="0" smtClean="0"/>
            <a:t>leva em consideração a contribuição/participação </a:t>
          </a:r>
          <a:r>
            <a:rPr lang="pt-BR" sz="1400" dirty="0"/>
            <a:t>de todas </a:t>
          </a:r>
          <a:r>
            <a:rPr lang="pt-BR" sz="1400" dirty="0" smtClean="0"/>
            <a:t>os interessados?</a:t>
          </a:r>
          <a:endParaRPr lang="pt-BR" sz="1400" dirty="0"/>
        </a:p>
      </dgm:t>
    </dgm:pt>
    <dgm:pt modelId="{198E973D-A824-477C-A826-05BC4A5D880D}" type="parTrans" cxnId="{5A5A1CC0-8BEA-4277-9B2C-CB9D6E19CDB6}">
      <dgm:prSet/>
      <dgm:spPr/>
      <dgm:t>
        <a:bodyPr/>
        <a:lstStyle/>
        <a:p>
          <a:endParaRPr lang="pt-BR"/>
        </a:p>
      </dgm:t>
    </dgm:pt>
    <dgm:pt modelId="{2F78144C-C4DA-4333-8ABC-7867B9A73621}" type="sibTrans" cxnId="{5A5A1CC0-8BEA-4277-9B2C-CB9D6E19CDB6}">
      <dgm:prSet/>
      <dgm:spPr/>
      <dgm:t>
        <a:bodyPr/>
        <a:lstStyle/>
        <a:p>
          <a:endParaRPr lang="pt-BR"/>
        </a:p>
      </dgm:t>
    </dgm:pt>
    <dgm:pt modelId="{9E6BDDF1-8834-415A-AAEC-682E84E50437}">
      <dgm:prSet phldrT="[Texto]" custT="1"/>
      <dgm:spPr/>
      <dgm:t>
        <a:bodyPr/>
        <a:lstStyle/>
        <a:p>
          <a:r>
            <a:rPr lang="pt-BR" sz="1400" dirty="0" smtClean="0"/>
            <a:t>O planejamento estratégico da cidade é revisado regularmente?</a:t>
          </a:r>
          <a:endParaRPr lang="pt-BR" sz="1400" dirty="0"/>
        </a:p>
      </dgm:t>
    </dgm:pt>
    <dgm:pt modelId="{5E178B63-48C8-4A63-ABE1-30A1395DC892}" type="parTrans" cxnId="{1E1E1C72-B500-4A65-B0D2-7DEC4C608327}">
      <dgm:prSet/>
      <dgm:spPr/>
      <dgm:t>
        <a:bodyPr/>
        <a:lstStyle/>
        <a:p>
          <a:endParaRPr lang="pt-BR"/>
        </a:p>
      </dgm:t>
    </dgm:pt>
    <dgm:pt modelId="{DB718071-DBFF-4A92-A0D5-A195760AA12D}" type="sibTrans" cxnId="{1E1E1C72-B500-4A65-B0D2-7DEC4C608327}">
      <dgm:prSet/>
      <dgm:spPr/>
      <dgm:t>
        <a:bodyPr/>
        <a:lstStyle/>
        <a:p>
          <a:endParaRPr lang="pt-BR"/>
        </a:p>
      </dgm:t>
    </dgm:pt>
    <dgm:pt modelId="{3A938B5B-D3B8-4DA8-88D4-D82C5BDB6C7A}">
      <dgm:prSet phldrT="[Texto]" custT="1"/>
      <dgm:spPr/>
      <dgm:t>
        <a:bodyPr/>
        <a:lstStyle/>
        <a:p>
          <a:r>
            <a:rPr lang="pt-BR" sz="2000" dirty="0">
              <a:solidFill>
                <a:schemeClr val="tx2"/>
              </a:solidFill>
            </a:rPr>
            <a:t>Organização, coordenação e participação</a:t>
          </a:r>
        </a:p>
      </dgm:t>
    </dgm:pt>
    <dgm:pt modelId="{3F0E320E-878E-4F00-B8AB-459EA2063106}" type="parTrans" cxnId="{A098A38D-C41D-4316-BFAF-CC9EC8E87C29}">
      <dgm:prSet/>
      <dgm:spPr/>
      <dgm:t>
        <a:bodyPr/>
        <a:lstStyle/>
        <a:p>
          <a:endParaRPr lang="pt-BR"/>
        </a:p>
      </dgm:t>
    </dgm:pt>
    <dgm:pt modelId="{55B173C8-C2C2-4B6F-AA47-B53B15A535D4}" type="sibTrans" cxnId="{A098A38D-C41D-4316-BFAF-CC9EC8E87C29}">
      <dgm:prSet/>
      <dgm:spPr/>
      <dgm:t>
        <a:bodyPr/>
        <a:lstStyle/>
        <a:p>
          <a:endParaRPr lang="pt-BR"/>
        </a:p>
      </dgm:t>
    </dgm:pt>
    <dgm:pt modelId="{A9846444-F398-4CD7-996F-A5D15CE24FCC}">
      <dgm:prSet phldrT="[Texto]" custT="1"/>
      <dgm:spPr/>
      <dgm:t>
        <a:bodyPr/>
        <a:lstStyle/>
        <a:p>
          <a:r>
            <a:rPr lang="pt-BR" sz="1400" dirty="0" smtClean="0"/>
            <a:t>Existe uma coordenação das </a:t>
          </a:r>
          <a:r>
            <a:rPr lang="pt-BR" sz="1400" dirty="0"/>
            <a:t>atividades </a:t>
          </a:r>
          <a:r>
            <a:rPr lang="pt-BR" sz="1400" dirty="0" smtClean="0"/>
            <a:t> </a:t>
          </a:r>
          <a:r>
            <a:rPr lang="pt-BR" sz="1400" dirty="0" err="1"/>
            <a:t>pré</a:t>
          </a:r>
          <a:r>
            <a:rPr lang="pt-BR" sz="1400" dirty="0"/>
            <a:t>-evento e de preparação, com clareza na distribuição dos papéis  e </a:t>
          </a:r>
          <a:r>
            <a:rPr lang="pt-BR" sz="1400" dirty="0" smtClean="0"/>
            <a:t>de responsabilidades para cada envolvido?</a:t>
          </a:r>
          <a:endParaRPr lang="pt-BR" sz="1400" dirty="0"/>
        </a:p>
      </dgm:t>
    </dgm:pt>
    <dgm:pt modelId="{5527588D-FDB0-4C85-9F82-AB4A0E85CA59}" type="parTrans" cxnId="{CA03574F-B22E-4C16-B8A1-F3DE653D07EA}">
      <dgm:prSet/>
      <dgm:spPr/>
      <dgm:t>
        <a:bodyPr/>
        <a:lstStyle/>
        <a:p>
          <a:endParaRPr lang="pt-BR"/>
        </a:p>
      </dgm:t>
    </dgm:pt>
    <dgm:pt modelId="{E44654AB-C1D1-4EE9-B3CF-B709280457ED}" type="sibTrans" cxnId="{CA03574F-B22E-4C16-B8A1-F3DE653D07EA}">
      <dgm:prSet/>
      <dgm:spPr/>
      <dgm:t>
        <a:bodyPr/>
        <a:lstStyle/>
        <a:p>
          <a:endParaRPr lang="pt-BR"/>
        </a:p>
      </dgm:t>
    </dgm:pt>
    <dgm:pt modelId="{7D93C82B-97B0-46E8-9122-E4629E58C676}">
      <dgm:prSet phldrT="[Texto]" custT="1"/>
      <dgm:spPr/>
      <dgm:t>
        <a:bodyPr/>
        <a:lstStyle/>
        <a:p>
          <a:r>
            <a:rPr lang="pt-BR" sz="1400" dirty="0" smtClean="0"/>
            <a:t>Existe uma coordenação das atividades  de resposta, com clareza na distribuição dos papéis  e de responsabilidades para cada envolvido?</a:t>
          </a:r>
          <a:endParaRPr lang="pt-BR" sz="1400" dirty="0"/>
        </a:p>
      </dgm:t>
    </dgm:pt>
    <dgm:pt modelId="{C6AE41BA-AE0E-4B36-B7AD-4C719CD6D06B}" type="parTrans" cxnId="{18ED86F9-E39E-4D53-80B2-DED4FF27CD9C}">
      <dgm:prSet/>
      <dgm:spPr/>
      <dgm:t>
        <a:bodyPr/>
        <a:lstStyle/>
        <a:p>
          <a:endParaRPr lang="pt-BR"/>
        </a:p>
      </dgm:t>
    </dgm:pt>
    <dgm:pt modelId="{82843F97-CBC2-42F6-8BFE-1B0318DBF825}" type="sibTrans" cxnId="{18ED86F9-E39E-4D53-80B2-DED4FF27CD9C}">
      <dgm:prSet/>
      <dgm:spPr/>
      <dgm:t>
        <a:bodyPr/>
        <a:lstStyle/>
        <a:p>
          <a:endParaRPr lang="pt-BR"/>
        </a:p>
      </dgm:t>
    </dgm:pt>
    <dgm:pt modelId="{E64F8D7B-4467-419F-9A3F-9973C94C4964}">
      <dgm:prSet phldrT="[Texto]" custT="1"/>
      <dgm:spPr/>
      <dgm:t>
        <a:bodyPr/>
        <a:lstStyle/>
        <a:p>
          <a:r>
            <a:rPr lang="pt-BR" sz="1400" dirty="0" smtClean="0"/>
            <a:t>A cidade </a:t>
          </a:r>
          <a:r>
            <a:rPr lang="pt-BR" sz="1400" dirty="0"/>
            <a:t>e/ou outras agências </a:t>
          </a:r>
          <a:r>
            <a:rPr lang="pt-BR" sz="1400" dirty="0" smtClean="0"/>
            <a:t>possuem </a:t>
          </a:r>
          <a:r>
            <a:rPr lang="pt-BR" sz="1400" dirty="0"/>
            <a:t>autoridade e recursos para cumprir seus compromissos </a:t>
          </a:r>
          <a:r>
            <a:rPr lang="pt-BR" sz="1400" dirty="0" smtClean="0"/>
            <a:t>com a  RRD</a:t>
          </a:r>
          <a:r>
            <a:rPr lang="pt-BR" sz="1400" dirty="0"/>
            <a:t>?</a:t>
          </a:r>
        </a:p>
      </dgm:t>
    </dgm:pt>
    <dgm:pt modelId="{9B2E3CE6-FF42-4A58-B0A3-46855C23F4A9}" type="parTrans" cxnId="{665D09DF-F0B0-4933-909B-6E2B309CB77D}">
      <dgm:prSet/>
      <dgm:spPr/>
      <dgm:t>
        <a:bodyPr/>
        <a:lstStyle/>
        <a:p>
          <a:endParaRPr lang="pt-BR"/>
        </a:p>
      </dgm:t>
    </dgm:pt>
    <dgm:pt modelId="{765AC45F-67C2-42CF-BFF2-CCAC553F7936}" type="sibTrans" cxnId="{665D09DF-F0B0-4933-909B-6E2B309CB77D}">
      <dgm:prSet/>
      <dgm:spPr/>
      <dgm:t>
        <a:bodyPr/>
        <a:lstStyle/>
        <a:p>
          <a:endParaRPr lang="pt-BR"/>
        </a:p>
      </dgm:t>
    </dgm:pt>
    <dgm:pt modelId="{98E935D1-3A22-4D66-B244-6CB8BA78C807}">
      <dgm:prSet phldrT="[Texto]" custT="1"/>
      <dgm:spPr/>
      <dgm:t>
        <a:bodyPr/>
        <a:lstStyle/>
        <a:p>
          <a:r>
            <a:rPr lang="pt-BR" sz="1400" dirty="0" smtClean="0"/>
            <a:t>As contribuições do setor público e privado estão especificadas e incorporadas nas ações de RRD da cidade?</a:t>
          </a:r>
          <a:endParaRPr lang="pt-BR" sz="1400" dirty="0"/>
        </a:p>
      </dgm:t>
    </dgm:pt>
    <dgm:pt modelId="{74BF743D-DE75-488F-AFAD-2B103A902F93}" type="parTrans" cxnId="{AC543897-1DEA-4E09-9144-0F57E38DDF70}">
      <dgm:prSet/>
      <dgm:spPr/>
      <dgm:t>
        <a:bodyPr/>
        <a:lstStyle/>
        <a:p>
          <a:endParaRPr lang="pt-BR"/>
        </a:p>
      </dgm:t>
    </dgm:pt>
    <dgm:pt modelId="{BAA11CBC-01AD-47C8-962C-3282C1B0E702}" type="sibTrans" cxnId="{AC543897-1DEA-4E09-9144-0F57E38DDF70}">
      <dgm:prSet/>
      <dgm:spPr/>
      <dgm:t>
        <a:bodyPr/>
        <a:lstStyle/>
        <a:p>
          <a:endParaRPr lang="pt-BR"/>
        </a:p>
      </dgm:t>
    </dgm:pt>
    <dgm:pt modelId="{6D215EE9-276D-4568-B5AF-E5B9CC8C7A22}" type="pres">
      <dgm:prSet presAssocID="{90C8BFBD-DCC6-4A3E-B1BA-F03367160F0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586D021E-6863-4838-A0B6-113F214654C7}" type="pres">
      <dgm:prSet presAssocID="{847B0057-89C9-4D2B-B73D-69509ACF4DDB}" presName="thickLine" presStyleLbl="alignNode1" presStyleIdx="0" presStyleCnt="1" custLinFactNeighborX="515" custLinFactNeighborY="341"/>
      <dgm:spPr/>
    </dgm:pt>
    <dgm:pt modelId="{E5C4F769-EB6F-4480-B8D8-D61E9C3E2A2A}" type="pres">
      <dgm:prSet presAssocID="{847B0057-89C9-4D2B-B73D-69509ACF4DDB}" presName="horz1" presStyleCnt="0"/>
      <dgm:spPr/>
    </dgm:pt>
    <dgm:pt modelId="{684D9DBA-357D-4393-B29B-687CD4265982}" type="pres">
      <dgm:prSet presAssocID="{847B0057-89C9-4D2B-B73D-69509ACF4DDB}" presName="tx1" presStyleLbl="revTx" presStyleIdx="0" presStyleCnt="10"/>
      <dgm:spPr/>
      <dgm:t>
        <a:bodyPr/>
        <a:lstStyle/>
        <a:p>
          <a:endParaRPr lang="pt-BR"/>
        </a:p>
      </dgm:t>
    </dgm:pt>
    <dgm:pt modelId="{AFD92843-EAC0-40BE-B75E-524E09F730DD}" type="pres">
      <dgm:prSet presAssocID="{847B0057-89C9-4D2B-B73D-69509ACF4DDB}" presName="vert1" presStyleCnt="0"/>
      <dgm:spPr/>
    </dgm:pt>
    <dgm:pt modelId="{1734C1BE-03FA-43B0-9C5A-47CD4843AE69}" type="pres">
      <dgm:prSet presAssocID="{3C414928-28F6-4AEE-89C3-B20A0342E487}" presName="vertSpace2a" presStyleCnt="0"/>
      <dgm:spPr/>
    </dgm:pt>
    <dgm:pt modelId="{AFB113D0-3BBB-483F-AEC1-9FFE46ECB9C0}" type="pres">
      <dgm:prSet presAssocID="{3C414928-28F6-4AEE-89C3-B20A0342E487}" presName="horz2" presStyleCnt="0"/>
      <dgm:spPr/>
    </dgm:pt>
    <dgm:pt modelId="{2BA0E9BA-30DE-4AF6-8AE9-5EA990ECC3D2}" type="pres">
      <dgm:prSet presAssocID="{3C414928-28F6-4AEE-89C3-B20A0342E487}" presName="horzSpace2" presStyleCnt="0"/>
      <dgm:spPr/>
    </dgm:pt>
    <dgm:pt modelId="{DDD6BC8B-51FE-411E-94A8-1502F4613FBD}" type="pres">
      <dgm:prSet presAssocID="{3C414928-28F6-4AEE-89C3-B20A0342E487}" presName="tx2" presStyleLbl="revTx" presStyleIdx="1" presStyleCnt="10" custLinFactNeighborX="6063"/>
      <dgm:spPr/>
      <dgm:t>
        <a:bodyPr/>
        <a:lstStyle/>
        <a:p>
          <a:endParaRPr lang="pt-BR"/>
        </a:p>
      </dgm:t>
    </dgm:pt>
    <dgm:pt modelId="{4F5D93CF-7FC2-4090-AF11-152D358D6CEE}" type="pres">
      <dgm:prSet presAssocID="{3C414928-28F6-4AEE-89C3-B20A0342E487}" presName="vert2" presStyleCnt="0"/>
      <dgm:spPr/>
    </dgm:pt>
    <dgm:pt modelId="{49EE0CAB-FC17-4129-856D-FBFCCD99DCAB}" type="pres">
      <dgm:prSet presAssocID="{FC3EF823-DB20-4273-9A88-AD92AE05424D}" presName="horz3" presStyleCnt="0"/>
      <dgm:spPr/>
    </dgm:pt>
    <dgm:pt modelId="{0821BE83-05BE-433E-ACBE-56E99DCA3D56}" type="pres">
      <dgm:prSet presAssocID="{FC3EF823-DB20-4273-9A88-AD92AE05424D}" presName="horzSpace3" presStyleCnt="0"/>
      <dgm:spPr/>
    </dgm:pt>
    <dgm:pt modelId="{B0D9099E-5384-4044-8803-8C2C9CD14B05}" type="pres">
      <dgm:prSet presAssocID="{FC3EF823-DB20-4273-9A88-AD92AE05424D}" presName="tx3" presStyleLbl="revTx" presStyleIdx="2" presStyleCnt="10" custScaleX="96680" custScaleY="38537" custLinFactNeighborX="1735" custLinFactNeighborY="-3740"/>
      <dgm:spPr/>
      <dgm:t>
        <a:bodyPr/>
        <a:lstStyle/>
        <a:p>
          <a:endParaRPr lang="pt-BR"/>
        </a:p>
      </dgm:t>
    </dgm:pt>
    <dgm:pt modelId="{8DCE8A9C-F6BB-405A-B8ED-4166341E0EF9}" type="pres">
      <dgm:prSet presAssocID="{FC3EF823-DB20-4273-9A88-AD92AE05424D}" presName="vert3" presStyleCnt="0"/>
      <dgm:spPr/>
    </dgm:pt>
    <dgm:pt modelId="{74461C03-92D5-4047-96DD-64AB40492227}" type="pres">
      <dgm:prSet presAssocID="{6CCD3C6D-4373-45B4-9EF0-53CFE49B083A}" presName="thinLine3" presStyleLbl="callout" presStyleIdx="0" presStyleCnt="7" custLinFactNeighborX="15917" custLinFactNeighborY="-14105"/>
      <dgm:spPr/>
    </dgm:pt>
    <dgm:pt modelId="{02059388-F0B9-478F-BF75-50DB0FCC5E7D}" type="pres">
      <dgm:prSet presAssocID="{2D4324D5-8E70-4A01-A75E-9979726EF651}" presName="horz3" presStyleCnt="0"/>
      <dgm:spPr/>
    </dgm:pt>
    <dgm:pt modelId="{92C7344D-4B77-463F-9195-327DC8BC0636}" type="pres">
      <dgm:prSet presAssocID="{2D4324D5-8E70-4A01-A75E-9979726EF651}" presName="horzSpace3" presStyleCnt="0"/>
      <dgm:spPr/>
    </dgm:pt>
    <dgm:pt modelId="{66A6C03E-7A48-4413-A9F0-2718DD52D2F2}" type="pres">
      <dgm:prSet presAssocID="{2D4324D5-8E70-4A01-A75E-9979726EF651}" presName="tx3" presStyleLbl="revTx" presStyleIdx="3" presStyleCnt="10" custScaleX="99725" custScaleY="49313" custLinFactNeighborX="16786" custLinFactNeighborY="-7627"/>
      <dgm:spPr/>
      <dgm:t>
        <a:bodyPr/>
        <a:lstStyle/>
        <a:p>
          <a:endParaRPr lang="pt-BR"/>
        </a:p>
      </dgm:t>
    </dgm:pt>
    <dgm:pt modelId="{FDBEB033-399A-41B8-849C-36BE685C2A63}" type="pres">
      <dgm:prSet presAssocID="{2D4324D5-8E70-4A01-A75E-9979726EF651}" presName="vert3" presStyleCnt="0"/>
      <dgm:spPr/>
    </dgm:pt>
    <dgm:pt modelId="{D6DF8A5E-F15C-4975-834C-B2CB0C91848B}" type="pres">
      <dgm:prSet presAssocID="{2F78144C-C4DA-4333-8ABC-7867B9A73621}" presName="thinLine3" presStyleLbl="callout" presStyleIdx="1" presStyleCnt="7" custLinFactNeighborX="5171" custLinFactNeighborY="4179"/>
      <dgm:spPr/>
    </dgm:pt>
    <dgm:pt modelId="{FC0810C4-0F02-4D50-A0C9-4E9675341B2D}" type="pres">
      <dgm:prSet presAssocID="{9E6BDDF1-8834-415A-AAEC-682E84E50437}" presName="horz3" presStyleCnt="0"/>
      <dgm:spPr/>
    </dgm:pt>
    <dgm:pt modelId="{7C45F584-2264-4194-9B56-46CA63FBFA58}" type="pres">
      <dgm:prSet presAssocID="{9E6BDDF1-8834-415A-AAEC-682E84E50437}" presName="horzSpace3" presStyleCnt="0"/>
      <dgm:spPr/>
    </dgm:pt>
    <dgm:pt modelId="{6C3511D2-A22A-461C-818C-EF17DE8C8BE7}" type="pres">
      <dgm:prSet presAssocID="{9E6BDDF1-8834-415A-AAEC-682E84E50437}" presName="tx3" presStyleLbl="revTx" presStyleIdx="4" presStyleCnt="10" custScaleY="76528" custLinFactNeighborX="1274" custLinFactNeighborY="3198"/>
      <dgm:spPr/>
      <dgm:t>
        <a:bodyPr/>
        <a:lstStyle/>
        <a:p>
          <a:endParaRPr lang="pt-BR"/>
        </a:p>
      </dgm:t>
    </dgm:pt>
    <dgm:pt modelId="{0DB2A9E9-CC44-4A3E-B5BE-4759D79AC165}" type="pres">
      <dgm:prSet presAssocID="{9E6BDDF1-8834-415A-AAEC-682E84E50437}" presName="vert3" presStyleCnt="0"/>
      <dgm:spPr/>
    </dgm:pt>
    <dgm:pt modelId="{1DCEA47F-D0F9-4F1A-B5E3-3A643248000B}" type="pres">
      <dgm:prSet presAssocID="{3C414928-28F6-4AEE-89C3-B20A0342E487}" presName="thinLine2b" presStyleLbl="callout" presStyleIdx="2" presStyleCnt="7" custLinFactY="-353459" custLinFactNeighborX="613" custLinFactNeighborY="-400000"/>
      <dgm:spPr/>
    </dgm:pt>
    <dgm:pt modelId="{657FD220-B315-4CE6-8DB1-D25D41780D8C}" type="pres">
      <dgm:prSet presAssocID="{3C414928-28F6-4AEE-89C3-B20A0342E487}" presName="vertSpace2b" presStyleCnt="0"/>
      <dgm:spPr/>
    </dgm:pt>
    <dgm:pt modelId="{71824CD6-E8A6-4B76-8CC9-3FE2935CE52E}" type="pres">
      <dgm:prSet presAssocID="{3A938B5B-D3B8-4DA8-88D4-D82C5BDB6C7A}" presName="horz2" presStyleCnt="0"/>
      <dgm:spPr/>
    </dgm:pt>
    <dgm:pt modelId="{D516FD6B-4111-4EC0-A874-903A8C19E404}" type="pres">
      <dgm:prSet presAssocID="{3A938B5B-D3B8-4DA8-88D4-D82C5BDB6C7A}" presName="horzSpace2" presStyleCnt="0"/>
      <dgm:spPr/>
    </dgm:pt>
    <dgm:pt modelId="{BA475DFF-5EBE-4DCD-B974-84EC6D50EF38}" type="pres">
      <dgm:prSet presAssocID="{3A938B5B-D3B8-4DA8-88D4-D82C5BDB6C7A}" presName="tx2" presStyleLbl="revTx" presStyleIdx="5" presStyleCnt="10" custLinFactNeighborX="5553" custLinFactNeighborY="-27161"/>
      <dgm:spPr/>
      <dgm:t>
        <a:bodyPr/>
        <a:lstStyle/>
        <a:p>
          <a:endParaRPr lang="pt-BR"/>
        </a:p>
      </dgm:t>
    </dgm:pt>
    <dgm:pt modelId="{2D8224DB-F515-4225-8C13-DD87BF50F91F}" type="pres">
      <dgm:prSet presAssocID="{3A938B5B-D3B8-4DA8-88D4-D82C5BDB6C7A}" presName="vert2" presStyleCnt="0"/>
      <dgm:spPr/>
    </dgm:pt>
    <dgm:pt modelId="{BA83A64D-6A1D-4EDB-B6D7-33062000EC03}" type="pres">
      <dgm:prSet presAssocID="{A9846444-F398-4CD7-996F-A5D15CE24FCC}" presName="horz3" presStyleCnt="0"/>
      <dgm:spPr/>
    </dgm:pt>
    <dgm:pt modelId="{06618007-C6B6-4E6A-B938-2B8F77EFB561}" type="pres">
      <dgm:prSet presAssocID="{A9846444-F398-4CD7-996F-A5D15CE24FCC}" presName="horzSpace3" presStyleCnt="0"/>
      <dgm:spPr/>
    </dgm:pt>
    <dgm:pt modelId="{641193D5-40F5-49BB-BAE4-AD2A0D328C1A}" type="pres">
      <dgm:prSet presAssocID="{A9846444-F398-4CD7-996F-A5D15CE24FCC}" presName="tx3" presStyleLbl="revTx" presStyleIdx="6" presStyleCnt="10" custScaleX="101148" custLinFactY="-6887" custLinFactNeighborX="2483" custLinFactNeighborY="-100000"/>
      <dgm:spPr/>
      <dgm:t>
        <a:bodyPr/>
        <a:lstStyle/>
        <a:p>
          <a:endParaRPr lang="pt-BR"/>
        </a:p>
      </dgm:t>
    </dgm:pt>
    <dgm:pt modelId="{7131DE06-3C24-4D3A-825C-030A3063A683}" type="pres">
      <dgm:prSet presAssocID="{A9846444-F398-4CD7-996F-A5D15CE24FCC}" presName="vert3" presStyleCnt="0"/>
      <dgm:spPr/>
    </dgm:pt>
    <dgm:pt modelId="{FBC7A6B4-6FB4-4B46-B60B-E1B7182ABB4B}" type="pres">
      <dgm:prSet presAssocID="{E44654AB-C1D1-4EE9-B3CF-B709280457ED}" presName="thinLine3" presStyleLbl="callout" presStyleIdx="3" presStyleCnt="7" custLinFactNeighborX="5171" custLinFactNeighborY="-63995"/>
      <dgm:spPr/>
    </dgm:pt>
    <dgm:pt modelId="{D4840501-12FA-41C9-B071-3704F29110A5}" type="pres">
      <dgm:prSet presAssocID="{7D93C82B-97B0-46E8-9122-E4629E58C676}" presName="horz3" presStyleCnt="0"/>
      <dgm:spPr/>
    </dgm:pt>
    <dgm:pt modelId="{7AAF0FF9-AB21-410B-B3D4-B91389FAC9F8}" type="pres">
      <dgm:prSet presAssocID="{7D93C82B-97B0-46E8-9122-E4629E58C676}" presName="horzSpace3" presStyleCnt="0"/>
      <dgm:spPr/>
    </dgm:pt>
    <dgm:pt modelId="{A9A40DA1-182A-4349-BF8B-5DFE254CE5B7}" type="pres">
      <dgm:prSet presAssocID="{7D93C82B-97B0-46E8-9122-E4629E58C676}" presName="tx3" presStyleLbl="revTx" presStyleIdx="7" presStyleCnt="10" custLinFactNeighborX="1274" custLinFactNeighborY="-63995"/>
      <dgm:spPr/>
      <dgm:t>
        <a:bodyPr/>
        <a:lstStyle/>
        <a:p>
          <a:endParaRPr lang="pt-BR"/>
        </a:p>
      </dgm:t>
    </dgm:pt>
    <dgm:pt modelId="{7DF958D6-969C-4AFE-AFDF-56992BF472D2}" type="pres">
      <dgm:prSet presAssocID="{7D93C82B-97B0-46E8-9122-E4629E58C676}" presName="vert3" presStyleCnt="0"/>
      <dgm:spPr/>
    </dgm:pt>
    <dgm:pt modelId="{AF4D6BD8-9407-4355-B132-24354AC9DD45}" type="pres">
      <dgm:prSet presAssocID="{82843F97-CBC2-42F6-8BFE-1B0318DBF825}" presName="thinLine3" presStyleLbl="callout" presStyleIdx="4" presStyleCnt="7" custLinFactNeighborX="5171" custLinFactNeighborY="-24598"/>
      <dgm:spPr/>
    </dgm:pt>
    <dgm:pt modelId="{0321911F-23A1-4F5B-B554-A142485CE0A8}" type="pres">
      <dgm:prSet presAssocID="{E64F8D7B-4467-419F-9A3F-9973C94C4964}" presName="horz3" presStyleCnt="0"/>
      <dgm:spPr/>
    </dgm:pt>
    <dgm:pt modelId="{3D0B78F3-034F-4F23-8957-BAA1AF1F2BA7}" type="pres">
      <dgm:prSet presAssocID="{E64F8D7B-4467-419F-9A3F-9973C94C4964}" presName="horzSpace3" presStyleCnt="0"/>
      <dgm:spPr/>
    </dgm:pt>
    <dgm:pt modelId="{DAB71698-5D11-4BDB-93B2-F6F35FD4DA27}" type="pres">
      <dgm:prSet presAssocID="{E64F8D7B-4467-419F-9A3F-9973C94C4964}" presName="tx3" presStyleLbl="revTx" presStyleIdx="8" presStyleCnt="10" custLinFactNeighborX="1274" custLinFactNeighborY="-17369"/>
      <dgm:spPr/>
      <dgm:t>
        <a:bodyPr/>
        <a:lstStyle/>
        <a:p>
          <a:endParaRPr lang="pt-BR"/>
        </a:p>
      </dgm:t>
    </dgm:pt>
    <dgm:pt modelId="{0E0F6ACB-25AD-43BD-9945-DB11CDFC513A}" type="pres">
      <dgm:prSet presAssocID="{E64F8D7B-4467-419F-9A3F-9973C94C4964}" presName="vert3" presStyleCnt="0"/>
      <dgm:spPr/>
    </dgm:pt>
    <dgm:pt modelId="{3388767D-4098-43CD-88CB-89CA5D86C478}" type="pres">
      <dgm:prSet presAssocID="{765AC45F-67C2-42CF-BFF2-CCAC553F7936}" presName="thinLine3" presStyleLbl="callout" presStyleIdx="5" presStyleCnt="7" custLinFactNeighborX="5171" custLinFactNeighborY="-8279"/>
      <dgm:spPr/>
    </dgm:pt>
    <dgm:pt modelId="{93F73FCA-6479-4C44-B644-0A8140BD1E3D}" type="pres">
      <dgm:prSet presAssocID="{98E935D1-3A22-4D66-B244-6CB8BA78C807}" presName="horz3" presStyleCnt="0"/>
      <dgm:spPr/>
    </dgm:pt>
    <dgm:pt modelId="{56AA3F6B-219B-43A4-B3A1-1CFA86E2ACA0}" type="pres">
      <dgm:prSet presAssocID="{98E935D1-3A22-4D66-B244-6CB8BA78C807}" presName="horzSpace3" presStyleCnt="0"/>
      <dgm:spPr/>
    </dgm:pt>
    <dgm:pt modelId="{6205FD4A-E7EB-435F-89E5-3FFC6B80AD2D}" type="pres">
      <dgm:prSet presAssocID="{98E935D1-3A22-4D66-B244-6CB8BA78C807}" presName="tx3" presStyleLbl="revTx" presStyleIdx="9" presStyleCnt="10" custScaleY="80278" custLinFactNeighborX="1274" custLinFactNeighborY="-6646"/>
      <dgm:spPr/>
      <dgm:t>
        <a:bodyPr/>
        <a:lstStyle/>
        <a:p>
          <a:endParaRPr lang="pt-BR"/>
        </a:p>
      </dgm:t>
    </dgm:pt>
    <dgm:pt modelId="{544476FD-1CC7-490C-906A-43BE3CA08BDE}" type="pres">
      <dgm:prSet presAssocID="{98E935D1-3A22-4D66-B244-6CB8BA78C807}" presName="vert3" presStyleCnt="0"/>
      <dgm:spPr/>
    </dgm:pt>
    <dgm:pt modelId="{4DDD8217-CC96-4636-84EE-52FEEB139661}" type="pres">
      <dgm:prSet presAssocID="{3A938B5B-D3B8-4DA8-88D4-D82C5BDB6C7A}" presName="thinLine2b" presStyleLbl="callout" presStyleIdx="6" presStyleCnt="7" custLinFactY="-3200000" custLinFactNeighborX="5785" custLinFactNeighborY="-3283436"/>
      <dgm:spPr/>
    </dgm:pt>
    <dgm:pt modelId="{9C81099A-A80C-4868-A050-ADC679160278}" type="pres">
      <dgm:prSet presAssocID="{3A938B5B-D3B8-4DA8-88D4-D82C5BDB6C7A}" presName="vertSpace2b" presStyleCnt="0"/>
      <dgm:spPr/>
    </dgm:pt>
  </dgm:ptLst>
  <dgm:cxnLst>
    <dgm:cxn modelId="{84D9F7F8-33C7-438D-93FD-5EE4CFD52BC4}" type="presOf" srcId="{847B0057-89C9-4D2B-B73D-69509ACF4DDB}" destId="{684D9DBA-357D-4393-B29B-687CD4265982}" srcOrd="0" destOrd="0" presId="urn:microsoft.com/office/officeart/2008/layout/LinedList"/>
    <dgm:cxn modelId="{95F5DC95-7602-4731-B04A-7E821E5A6876}" type="presOf" srcId="{2D4324D5-8E70-4A01-A75E-9979726EF651}" destId="{66A6C03E-7A48-4413-A9F0-2718DD52D2F2}" srcOrd="0" destOrd="0" presId="urn:microsoft.com/office/officeart/2008/layout/LinedList"/>
    <dgm:cxn modelId="{618D72EB-34D7-4A09-AA7D-1CAA068CF1E4}" type="presOf" srcId="{E64F8D7B-4467-419F-9A3F-9973C94C4964}" destId="{DAB71698-5D11-4BDB-93B2-F6F35FD4DA27}" srcOrd="0" destOrd="0" presId="urn:microsoft.com/office/officeart/2008/layout/LinedList"/>
    <dgm:cxn modelId="{F88FDF2B-C3DD-4C49-9556-B7ED05AC029F}" type="presOf" srcId="{98E935D1-3A22-4D66-B244-6CB8BA78C807}" destId="{6205FD4A-E7EB-435F-89E5-3FFC6B80AD2D}" srcOrd="0" destOrd="0" presId="urn:microsoft.com/office/officeart/2008/layout/LinedList"/>
    <dgm:cxn modelId="{CA03574F-B22E-4C16-B8A1-F3DE653D07EA}" srcId="{3A938B5B-D3B8-4DA8-88D4-D82C5BDB6C7A}" destId="{A9846444-F398-4CD7-996F-A5D15CE24FCC}" srcOrd="0" destOrd="0" parTransId="{5527588D-FDB0-4C85-9F82-AB4A0E85CA59}" sibTransId="{E44654AB-C1D1-4EE9-B3CF-B709280457ED}"/>
    <dgm:cxn modelId="{819BA085-AE13-4CCC-9D7D-2448AB2E7B67}" type="presOf" srcId="{3A938B5B-D3B8-4DA8-88D4-D82C5BDB6C7A}" destId="{BA475DFF-5EBE-4DCD-B974-84EC6D50EF38}" srcOrd="0" destOrd="0" presId="urn:microsoft.com/office/officeart/2008/layout/LinedList"/>
    <dgm:cxn modelId="{47A9D033-58E8-4BAA-A1E0-A4793BFEA827}" type="presOf" srcId="{9E6BDDF1-8834-415A-AAEC-682E84E50437}" destId="{6C3511D2-A22A-461C-818C-EF17DE8C8BE7}" srcOrd="0" destOrd="0" presId="urn:microsoft.com/office/officeart/2008/layout/LinedList"/>
    <dgm:cxn modelId="{DA0114A1-A3E0-497B-A97B-6D0E5BFF212C}" srcId="{847B0057-89C9-4D2B-B73D-69509ACF4DDB}" destId="{3C414928-28F6-4AEE-89C3-B20A0342E487}" srcOrd="0" destOrd="0" parTransId="{71092D8C-64BF-4F48-80D8-75DFC27433F3}" sibTransId="{BFA38382-4E43-42B4-A904-D952DA56374A}"/>
    <dgm:cxn modelId="{5A5A1CC0-8BEA-4277-9B2C-CB9D6E19CDB6}" srcId="{3C414928-28F6-4AEE-89C3-B20A0342E487}" destId="{2D4324D5-8E70-4A01-A75E-9979726EF651}" srcOrd="1" destOrd="0" parTransId="{198E973D-A824-477C-A826-05BC4A5D880D}" sibTransId="{2F78144C-C4DA-4333-8ABC-7867B9A73621}"/>
    <dgm:cxn modelId="{F3E1FF7F-A1F9-4A84-BB80-EC4BDAFA8EDB}" type="presOf" srcId="{3C414928-28F6-4AEE-89C3-B20A0342E487}" destId="{DDD6BC8B-51FE-411E-94A8-1502F4613FBD}" srcOrd="0" destOrd="0" presId="urn:microsoft.com/office/officeart/2008/layout/LinedList"/>
    <dgm:cxn modelId="{A5676F08-2A0B-4E59-89C5-E448A90AB599}" type="presOf" srcId="{7D93C82B-97B0-46E8-9122-E4629E58C676}" destId="{A9A40DA1-182A-4349-BF8B-5DFE254CE5B7}" srcOrd="0" destOrd="0" presId="urn:microsoft.com/office/officeart/2008/layout/LinedList"/>
    <dgm:cxn modelId="{C448FACB-5F10-4C9A-A08D-A683281707B5}" srcId="{90C8BFBD-DCC6-4A3E-B1BA-F03367160F02}" destId="{847B0057-89C9-4D2B-B73D-69509ACF4DDB}" srcOrd="0" destOrd="0" parTransId="{A33B5EF7-46FD-4248-946F-F35FAF7553EA}" sibTransId="{469EE05E-6ACA-445B-848E-DF21DFCEA350}"/>
    <dgm:cxn modelId="{D8B3BB35-3B8E-488B-8720-9A84618F669C}" type="presOf" srcId="{FC3EF823-DB20-4273-9A88-AD92AE05424D}" destId="{B0D9099E-5384-4044-8803-8C2C9CD14B05}" srcOrd="0" destOrd="0" presId="urn:microsoft.com/office/officeart/2008/layout/LinedList"/>
    <dgm:cxn modelId="{665D09DF-F0B0-4933-909B-6E2B309CB77D}" srcId="{3A938B5B-D3B8-4DA8-88D4-D82C5BDB6C7A}" destId="{E64F8D7B-4467-419F-9A3F-9973C94C4964}" srcOrd="2" destOrd="0" parTransId="{9B2E3CE6-FF42-4A58-B0A3-46855C23F4A9}" sibTransId="{765AC45F-67C2-42CF-BFF2-CCAC553F7936}"/>
    <dgm:cxn modelId="{DB7814B4-3F33-4EFA-A40E-3EDF33DCF61F}" srcId="{3C414928-28F6-4AEE-89C3-B20A0342E487}" destId="{FC3EF823-DB20-4273-9A88-AD92AE05424D}" srcOrd="0" destOrd="0" parTransId="{BB90F69C-1BA8-4588-8D7E-B947333E9F4E}" sibTransId="{6CCD3C6D-4373-45B4-9EF0-53CFE49B083A}"/>
    <dgm:cxn modelId="{D6AC8362-6C8F-4F2B-B45C-5C81F28A7DEA}" type="presOf" srcId="{A9846444-F398-4CD7-996F-A5D15CE24FCC}" destId="{641193D5-40F5-49BB-BAE4-AD2A0D328C1A}" srcOrd="0" destOrd="0" presId="urn:microsoft.com/office/officeart/2008/layout/LinedList"/>
    <dgm:cxn modelId="{AC543897-1DEA-4E09-9144-0F57E38DDF70}" srcId="{3A938B5B-D3B8-4DA8-88D4-D82C5BDB6C7A}" destId="{98E935D1-3A22-4D66-B244-6CB8BA78C807}" srcOrd="3" destOrd="0" parTransId="{74BF743D-DE75-488F-AFAD-2B103A902F93}" sibTransId="{BAA11CBC-01AD-47C8-962C-3282C1B0E702}"/>
    <dgm:cxn modelId="{BEDD09CA-68F6-4531-9D05-C7542741E36A}" type="presOf" srcId="{90C8BFBD-DCC6-4A3E-B1BA-F03367160F02}" destId="{6D215EE9-276D-4568-B5AF-E5B9CC8C7A22}" srcOrd="0" destOrd="0" presId="urn:microsoft.com/office/officeart/2008/layout/LinedList"/>
    <dgm:cxn modelId="{A098A38D-C41D-4316-BFAF-CC9EC8E87C29}" srcId="{847B0057-89C9-4D2B-B73D-69509ACF4DDB}" destId="{3A938B5B-D3B8-4DA8-88D4-D82C5BDB6C7A}" srcOrd="1" destOrd="0" parTransId="{3F0E320E-878E-4F00-B8AB-459EA2063106}" sibTransId="{55B173C8-C2C2-4B6F-AA47-B53B15A535D4}"/>
    <dgm:cxn modelId="{18ED86F9-E39E-4D53-80B2-DED4FF27CD9C}" srcId="{3A938B5B-D3B8-4DA8-88D4-D82C5BDB6C7A}" destId="{7D93C82B-97B0-46E8-9122-E4629E58C676}" srcOrd="1" destOrd="0" parTransId="{C6AE41BA-AE0E-4B36-B7AD-4C719CD6D06B}" sibTransId="{82843F97-CBC2-42F6-8BFE-1B0318DBF825}"/>
    <dgm:cxn modelId="{1E1E1C72-B500-4A65-B0D2-7DEC4C608327}" srcId="{3C414928-28F6-4AEE-89C3-B20A0342E487}" destId="{9E6BDDF1-8834-415A-AAEC-682E84E50437}" srcOrd="2" destOrd="0" parTransId="{5E178B63-48C8-4A63-ABE1-30A1395DC892}" sibTransId="{DB718071-DBFF-4A92-A0D5-A195760AA12D}"/>
    <dgm:cxn modelId="{242A0911-FEFA-4F58-A1D7-3D96A2D30416}" type="presParOf" srcId="{6D215EE9-276D-4568-B5AF-E5B9CC8C7A22}" destId="{586D021E-6863-4838-A0B6-113F214654C7}" srcOrd="0" destOrd="0" presId="urn:microsoft.com/office/officeart/2008/layout/LinedList"/>
    <dgm:cxn modelId="{8B9C8655-79E7-4D45-8352-4158ADAA341E}" type="presParOf" srcId="{6D215EE9-276D-4568-B5AF-E5B9CC8C7A22}" destId="{E5C4F769-EB6F-4480-B8D8-D61E9C3E2A2A}" srcOrd="1" destOrd="0" presId="urn:microsoft.com/office/officeart/2008/layout/LinedList"/>
    <dgm:cxn modelId="{6E339B2C-0C91-4393-880E-649FD0B0D54C}" type="presParOf" srcId="{E5C4F769-EB6F-4480-B8D8-D61E9C3E2A2A}" destId="{684D9DBA-357D-4393-B29B-687CD4265982}" srcOrd="0" destOrd="0" presId="urn:microsoft.com/office/officeart/2008/layout/LinedList"/>
    <dgm:cxn modelId="{30BEA444-E489-4531-A829-8161455D410D}" type="presParOf" srcId="{E5C4F769-EB6F-4480-B8D8-D61E9C3E2A2A}" destId="{AFD92843-EAC0-40BE-B75E-524E09F730DD}" srcOrd="1" destOrd="0" presId="urn:microsoft.com/office/officeart/2008/layout/LinedList"/>
    <dgm:cxn modelId="{1E99AB47-2A6D-4292-829E-A5B33466048B}" type="presParOf" srcId="{AFD92843-EAC0-40BE-B75E-524E09F730DD}" destId="{1734C1BE-03FA-43B0-9C5A-47CD4843AE69}" srcOrd="0" destOrd="0" presId="urn:microsoft.com/office/officeart/2008/layout/LinedList"/>
    <dgm:cxn modelId="{15A558C5-12C8-422C-A9B5-B0C45952D2C6}" type="presParOf" srcId="{AFD92843-EAC0-40BE-B75E-524E09F730DD}" destId="{AFB113D0-3BBB-483F-AEC1-9FFE46ECB9C0}" srcOrd="1" destOrd="0" presId="urn:microsoft.com/office/officeart/2008/layout/LinedList"/>
    <dgm:cxn modelId="{CB5C7474-F370-4707-8229-3B82F023032E}" type="presParOf" srcId="{AFB113D0-3BBB-483F-AEC1-9FFE46ECB9C0}" destId="{2BA0E9BA-30DE-4AF6-8AE9-5EA990ECC3D2}" srcOrd="0" destOrd="0" presId="urn:microsoft.com/office/officeart/2008/layout/LinedList"/>
    <dgm:cxn modelId="{A7AFAF07-7B33-49D0-BE1B-410B268B09EF}" type="presParOf" srcId="{AFB113D0-3BBB-483F-AEC1-9FFE46ECB9C0}" destId="{DDD6BC8B-51FE-411E-94A8-1502F4613FBD}" srcOrd="1" destOrd="0" presId="urn:microsoft.com/office/officeart/2008/layout/LinedList"/>
    <dgm:cxn modelId="{6A3FDE41-7CDF-4AAB-A8D5-93D0ECD6E5B0}" type="presParOf" srcId="{AFB113D0-3BBB-483F-AEC1-9FFE46ECB9C0}" destId="{4F5D93CF-7FC2-4090-AF11-152D358D6CEE}" srcOrd="2" destOrd="0" presId="urn:microsoft.com/office/officeart/2008/layout/LinedList"/>
    <dgm:cxn modelId="{D637C25E-1B34-4511-B08E-086D598E90FF}" type="presParOf" srcId="{4F5D93CF-7FC2-4090-AF11-152D358D6CEE}" destId="{49EE0CAB-FC17-4129-856D-FBFCCD99DCAB}" srcOrd="0" destOrd="0" presId="urn:microsoft.com/office/officeart/2008/layout/LinedList"/>
    <dgm:cxn modelId="{18B3C6F9-CD60-4A74-84BF-39FACE26B323}" type="presParOf" srcId="{49EE0CAB-FC17-4129-856D-FBFCCD99DCAB}" destId="{0821BE83-05BE-433E-ACBE-56E99DCA3D56}" srcOrd="0" destOrd="0" presId="urn:microsoft.com/office/officeart/2008/layout/LinedList"/>
    <dgm:cxn modelId="{25AC41F5-82B8-46CB-88C5-2C4C96964959}" type="presParOf" srcId="{49EE0CAB-FC17-4129-856D-FBFCCD99DCAB}" destId="{B0D9099E-5384-4044-8803-8C2C9CD14B05}" srcOrd="1" destOrd="0" presId="urn:microsoft.com/office/officeart/2008/layout/LinedList"/>
    <dgm:cxn modelId="{D75518B1-3839-4B87-9383-46AA4A890F6E}" type="presParOf" srcId="{49EE0CAB-FC17-4129-856D-FBFCCD99DCAB}" destId="{8DCE8A9C-F6BB-405A-B8ED-4166341E0EF9}" srcOrd="2" destOrd="0" presId="urn:microsoft.com/office/officeart/2008/layout/LinedList"/>
    <dgm:cxn modelId="{7A7ED1B7-7C8A-48BA-8884-97D44EA3BD62}" type="presParOf" srcId="{4F5D93CF-7FC2-4090-AF11-152D358D6CEE}" destId="{74461C03-92D5-4047-96DD-64AB40492227}" srcOrd="1" destOrd="0" presId="urn:microsoft.com/office/officeart/2008/layout/LinedList"/>
    <dgm:cxn modelId="{EF7A86C7-C3A0-4083-9417-0C593B0561A8}" type="presParOf" srcId="{4F5D93CF-7FC2-4090-AF11-152D358D6CEE}" destId="{02059388-F0B9-478F-BF75-50DB0FCC5E7D}" srcOrd="2" destOrd="0" presId="urn:microsoft.com/office/officeart/2008/layout/LinedList"/>
    <dgm:cxn modelId="{16F2C450-9B35-47D0-876A-65B6D2B12290}" type="presParOf" srcId="{02059388-F0B9-478F-BF75-50DB0FCC5E7D}" destId="{92C7344D-4B77-463F-9195-327DC8BC0636}" srcOrd="0" destOrd="0" presId="urn:microsoft.com/office/officeart/2008/layout/LinedList"/>
    <dgm:cxn modelId="{F9876034-263B-4C4F-87F2-33E06F438AEF}" type="presParOf" srcId="{02059388-F0B9-478F-BF75-50DB0FCC5E7D}" destId="{66A6C03E-7A48-4413-A9F0-2718DD52D2F2}" srcOrd="1" destOrd="0" presId="urn:microsoft.com/office/officeart/2008/layout/LinedList"/>
    <dgm:cxn modelId="{222FCD3A-43E0-48C3-9A59-3FFE0CDDA20B}" type="presParOf" srcId="{02059388-F0B9-478F-BF75-50DB0FCC5E7D}" destId="{FDBEB033-399A-41B8-849C-36BE685C2A63}" srcOrd="2" destOrd="0" presId="urn:microsoft.com/office/officeart/2008/layout/LinedList"/>
    <dgm:cxn modelId="{55254001-8CD0-40E0-994E-2D6EDAE6D37A}" type="presParOf" srcId="{4F5D93CF-7FC2-4090-AF11-152D358D6CEE}" destId="{D6DF8A5E-F15C-4975-834C-B2CB0C91848B}" srcOrd="3" destOrd="0" presId="urn:microsoft.com/office/officeart/2008/layout/LinedList"/>
    <dgm:cxn modelId="{EF9FD77D-5BDB-4399-822C-50A6BE75D8A2}" type="presParOf" srcId="{4F5D93CF-7FC2-4090-AF11-152D358D6CEE}" destId="{FC0810C4-0F02-4D50-A0C9-4E9675341B2D}" srcOrd="4" destOrd="0" presId="urn:microsoft.com/office/officeart/2008/layout/LinedList"/>
    <dgm:cxn modelId="{9D7A7169-B788-4C37-BD69-1D8477079190}" type="presParOf" srcId="{FC0810C4-0F02-4D50-A0C9-4E9675341B2D}" destId="{7C45F584-2264-4194-9B56-46CA63FBFA58}" srcOrd="0" destOrd="0" presId="urn:microsoft.com/office/officeart/2008/layout/LinedList"/>
    <dgm:cxn modelId="{8A2CCD7C-01DB-40D2-973D-8F15B27F9E40}" type="presParOf" srcId="{FC0810C4-0F02-4D50-A0C9-4E9675341B2D}" destId="{6C3511D2-A22A-461C-818C-EF17DE8C8BE7}" srcOrd="1" destOrd="0" presId="urn:microsoft.com/office/officeart/2008/layout/LinedList"/>
    <dgm:cxn modelId="{C055DCBB-9E47-4237-99DF-4F5E95940381}" type="presParOf" srcId="{FC0810C4-0F02-4D50-A0C9-4E9675341B2D}" destId="{0DB2A9E9-CC44-4A3E-B5BE-4759D79AC165}" srcOrd="2" destOrd="0" presId="urn:microsoft.com/office/officeart/2008/layout/LinedList"/>
    <dgm:cxn modelId="{841B377D-FE4A-4B18-8267-E0126F9FDB70}" type="presParOf" srcId="{AFD92843-EAC0-40BE-B75E-524E09F730DD}" destId="{1DCEA47F-D0F9-4F1A-B5E3-3A643248000B}" srcOrd="2" destOrd="0" presId="urn:microsoft.com/office/officeart/2008/layout/LinedList"/>
    <dgm:cxn modelId="{836E9FFD-16DA-4736-9CF5-F5387E5FDFD1}" type="presParOf" srcId="{AFD92843-EAC0-40BE-B75E-524E09F730DD}" destId="{657FD220-B315-4CE6-8DB1-D25D41780D8C}" srcOrd="3" destOrd="0" presId="urn:microsoft.com/office/officeart/2008/layout/LinedList"/>
    <dgm:cxn modelId="{53D8844C-FDC5-4297-9076-568393A68594}" type="presParOf" srcId="{AFD92843-EAC0-40BE-B75E-524E09F730DD}" destId="{71824CD6-E8A6-4B76-8CC9-3FE2935CE52E}" srcOrd="4" destOrd="0" presId="urn:microsoft.com/office/officeart/2008/layout/LinedList"/>
    <dgm:cxn modelId="{898E4883-F096-4C99-AAC9-D154E9A6A5A3}" type="presParOf" srcId="{71824CD6-E8A6-4B76-8CC9-3FE2935CE52E}" destId="{D516FD6B-4111-4EC0-A874-903A8C19E404}" srcOrd="0" destOrd="0" presId="urn:microsoft.com/office/officeart/2008/layout/LinedList"/>
    <dgm:cxn modelId="{40EAE630-9D87-406D-BD02-F61DCB90648B}" type="presParOf" srcId="{71824CD6-E8A6-4B76-8CC9-3FE2935CE52E}" destId="{BA475DFF-5EBE-4DCD-B974-84EC6D50EF38}" srcOrd="1" destOrd="0" presId="urn:microsoft.com/office/officeart/2008/layout/LinedList"/>
    <dgm:cxn modelId="{29520694-CE61-4E31-A76A-80ACDD58A17B}" type="presParOf" srcId="{71824CD6-E8A6-4B76-8CC9-3FE2935CE52E}" destId="{2D8224DB-F515-4225-8C13-DD87BF50F91F}" srcOrd="2" destOrd="0" presId="urn:microsoft.com/office/officeart/2008/layout/LinedList"/>
    <dgm:cxn modelId="{C8A34D5F-0EA0-4FFB-B0E8-4AF134EC65A9}" type="presParOf" srcId="{2D8224DB-F515-4225-8C13-DD87BF50F91F}" destId="{BA83A64D-6A1D-4EDB-B6D7-33062000EC03}" srcOrd="0" destOrd="0" presId="urn:microsoft.com/office/officeart/2008/layout/LinedList"/>
    <dgm:cxn modelId="{9B94CAC8-D20E-4482-9DDE-CE59C40F9941}" type="presParOf" srcId="{BA83A64D-6A1D-4EDB-B6D7-33062000EC03}" destId="{06618007-C6B6-4E6A-B938-2B8F77EFB561}" srcOrd="0" destOrd="0" presId="urn:microsoft.com/office/officeart/2008/layout/LinedList"/>
    <dgm:cxn modelId="{8013EDE7-9779-4FB9-AC11-017903CCC880}" type="presParOf" srcId="{BA83A64D-6A1D-4EDB-B6D7-33062000EC03}" destId="{641193D5-40F5-49BB-BAE4-AD2A0D328C1A}" srcOrd="1" destOrd="0" presId="urn:microsoft.com/office/officeart/2008/layout/LinedList"/>
    <dgm:cxn modelId="{88E80BC4-E0B1-4B16-8360-7745F7B30FF1}" type="presParOf" srcId="{BA83A64D-6A1D-4EDB-B6D7-33062000EC03}" destId="{7131DE06-3C24-4D3A-825C-030A3063A683}" srcOrd="2" destOrd="0" presId="urn:microsoft.com/office/officeart/2008/layout/LinedList"/>
    <dgm:cxn modelId="{E4C0ED14-9FB4-4DB3-99C3-293785EA62E6}" type="presParOf" srcId="{2D8224DB-F515-4225-8C13-DD87BF50F91F}" destId="{FBC7A6B4-6FB4-4B46-B60B-E1B7182ABB4B}" srcOrd="1" destOrd="0" presId="urn:microsoft.com/office/officeart/2008/layout/LinedList"/>
    <dgm:cxn modelId="{B4DCCC31-8205-4F60-ADBF-BB7B69F0A789}" type="presParOf" srcId="{2D8224DB-F515-4225-8C13-DD87BF50F91F}" destId="{D4840501-12FA-41C9-B071-3704F29110A5}" srcOrd="2" destOrd="0" presId="urn:microsoft.com/office/officeart/2008/layout/LinedList"/>
    <dgm:cxn modelId="{473D3EDB-13AD-4D81-9868-00E54CA05397}" type="presParOf" srcId="{D4840501-12FA-41C9-B071-3704F29110A5}" destId="{7AAF0FF9-AB21-410B-B3D4-B91389FAC9F8}" srcOrd="0" destOrd="0" presId="urn:microsoft.com/office/officeart/2008/layout/LinedList"/>
    <dgm:cxn modelId="{472F08CD-2F98-4D39-B918-6E415EFBCE6E}" type="presParOf" srcId="{D4840501-12FA-41C9-B071-3704F29110A5}" destId="{A9A40DA1-182A-4349-BF8B-5DFE254CE5B7}" srcOrd="1" destOrd="0" presId="urn:microsoft.com/office/officeart/2008/layout/LinedList"/>
    <dgm:cxn modelId="{C0165011-8D93-418F-B6F8-2B87E657CD62}" type="presParOf" srcId="{D4840501-12FA-41C9-B071-3704F29110A5}" destId="{7DF958D6-969C-4AFE-AFDF-56992BF472D2}" srcOrd="2" destOrd="0" presId="urn:microsoft.com/office/officeart/2008/layout/LinedList"/>
    <dgm:cxn modelId="{98F0D8C9-64A6-44EF-817E-A2289A9A07FA}" type="presParOf" srcId="{2D8224DB-F515-4225-8C13-DD87BF50F91F}" destId="{AF4D6BD8-9407-4355-B132-24354AC9DD45}" srcOrd="3" destOrd="0" presId="urn:microsoft.com/office/officeart/2008/layout/LinedList"/>
    <dgm:cxn modelId="{6D0C1C94-01E9-41F9-B716-2028FA76BD8D}" type="presParOf" srcId="{2D8224DB-F515-4225-8C13-DD87BF50F91F}" destId="{0321911F-23A1-4F5B-B554-A142485CE0A8}" srcOrd="4" destOrd="0" presId="urn:microsoft.com/office/officeart/2008/layout/LinedList"/>
    <dgm:cxn modelId="{359D70C5-4474-4040-8EAD-F4041849ED8D}" type="presParOf" srcId="{0321911F-23A1-4F5B-B554-A142485CE0A8}" destId="{3D0B78F3-034F-4F23-8957-BAA1AF1F2BA7}" srcOrd="0" destOrd="0" presId="urn:microsoft.com/office/officeart/2008/layout/LinedList"/>
    <dgm:cxn modelId="{17B4D156-D702-4668-88B2-075A4EC4AEA4}" type="presParOf" srcId="{0321911F-23A1-4F5B-B554-A142485CE0A8}" destId="{DAB71698-5D11-4BDB-93B2-F6F35FD4DA27}" srcOrd="1" destOrd="0" presId="urn:microsoft.com/office/officeart/2008/layout/LinedList"/>
    <dgm:cxn modelId="{A9EF0D05-3860-4BAD-BA0B-B6D7B04E8E84}" type="presParOf" srcId="{0321911F-23A1-4F5B-B554-A142485CE0A8}" destId="{0E0F6ACB-25AD-43BD-9945-DB11CDFC513A}" srcOrd="2" destOrd="0" presId="urn:microsoft.com/office/officeart/2008/layout/LinedList"/>
    <dgm:cxn modelId="{1B729612-6344-4422-A320-7111D7E54EED}" type="presParOf" srcId="{2D8224DB-F515-4225-8C13-DD87BF50F91F}" destId="{3388767D-4098-43CD-88CB-89CA5D86C478}" srcOrd="5" destOrd="0" presId="urn:microsoft.com/office/officeart/2008/layout/LinedList"/>
    <dgm:cxn modelId="{A59DD6EB-C16E-435C-BC28-9585C4D12AB9}" type="presParOf" srcId="{2D8224DB-F515-4225-8C13-DD87BF50F91F}" destId="{93F73FCA-6479-4C44-B644-0A8140BD1E3D}" srcOrd="6" destOrd="0" presId="urn:microsoft.com/office/officeart/2008/layout/LinedList"/>
    <dgm:cxn modelId="{BD6FCB6B-4942-4A44-A9B1-2315F6E4933D}" type="presParOf" srcId="{93F73FCA-6479-4C44-B644-0A8140BD1E3D}" destId="{56AA3F6B-219B-43A4-B3A1-1CFA86E2ACA0}" srcOrd="0" destOrd="0" presId="urn:microsoft.com/office/officeart/2008/layout/LinedList"/>
    <dgm:cxn modelId="{4463B989-6691-4631-A278-B690E01B9B20}" type="presParOf" srcId="{93F73FCA-6479-4C44-B644-0A8140BD1E3D}" destId="{6205FD4A-E7EB-435F-89E5-3FFC6B80AD2D}" srcOrd="1" destOrd="0" presId="urn:microsoft.com/office/officeart/2008/layout/LinedList"/>
    <dgm:cxn modelId="{EBF20D0E-0791-4194-B081-B76016E2ACD1}" type="presParOf" srcId="{93F73FCA-6479-4C44-B644-0A8140BD1E3D}" destId="{544476FD-1CC7-490C-906A-43BE3CA08BDE}" srcOrd="2" destOrd="0" presId="urn:microsoft.com/office/officeart/2008/layout/LinedList"/>
    <dgm:cxn modelId="{7E9F8447-B567-4C2D-B21F-4256EB742ED8}" type="presParOf" srcId="{AFD92843-EAC0-40BE-B75E-524E09F730DD}" destId="{4DDD8217-CC96-4636-84EE-52FEEB139661}" srcOrd="5" destOrd="0" presId="urn:microsoft.com/office/officeart/2008/layout/LinedList"/>
    <dgm:cxn modelId="{65F33B82-5A4B-4B7B-A3A8-C723E942CE5F}" type="presParOf" srcId="{AFD92843-EAC0-40BE-B75E-524E09F730DD}" destId="{9C81099A-A80C-4868-A050-ADC679160278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C8BFBD-DCC6-4A3E-B1BA-F03367160F0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47B0057-89C9-4D2B-B73D-69509ACF4DDB}">
      <dgm:prSet phldrT="[Texto]" custT="1"/>
      <dgm:spPr/>
      <dgm:t>
        <a:bodyPr/>
        <a:lstStyle/>
        <a:p>
          <a:r>
            <a:rPr lang="pt-BR" sz="3000" b="1" dirty="0"/>
            <a:t>PASSO 1</a:t>
          </a:r>
        </a:p>
      </dgm:t>
    </dgm:pt>
    <dgm:pt modelId="{A33B5EF7-46FD-4248-946F-F35FAF7553EA}" type="parTrans" cxnId="{C448FACB-5F10-4C9A-A08D-A683281707B5}">
      <dgm:prSet/>
      <dgm:spPr/>
      <dgm:t>
        <a:bodyPr/>
        <a:lstStyle/>
        <a:p>
          <a:endParaRPr lang="pt-BR"/>
        </a:p>
      </dgm:t>
    </dgm:pt>
    <dgm:pt modelId="{469EE05E-6ACA-445B-848E-DF21DFCEA350}" type="sibTrans" cxnId="{C448FACB-5F10-4C9A-A08D-A683281707B5}">
      <dgm:prSet/>
      <dgm:spPr/>
      <dgm:t>
        <a:bodyPr/>
        <a:lstStyle/>
        <a:p>
          <a:endParaRPr lang="pt-BR"/>
        </a:p>
      </dgm:t>
    </dgm:pt>
    <dgm:pt modelId="{3A938B5B-D3B8-4DA8-88D4-D82C5BDB6C7A}">
      <dgm:prSet phldrT="[Texto]" custT="1"/>
      <dgm:spPr/>
      <dgm:t>
        <a:bodyPr/>
        <a:lstStyle/>
        <a:p>
          <a:r>
            <a:rPr lang="pt-BR" sz="2000" dirty="0">
              <a:solidFill>
                <a:schemeClr val="tx2"/>
              </a:solidFill>
            </a:rPr>
            <a:t>Integração</a:t>
          </a:r>
        </a:p>
      </dgm:t>
    </dgm:pt>
    <dgm:pt modelId="{3F0E320E-878E-4F00-B8AB-459EA2063106}" type="parTrans" cxnId="{A098A38D-C41D-4316-BFAF-CC9EC8E87C29}">
      <dgm:prSet/>
      <dgm:spPr/>
      <dgm:t>
        <a:bodyPr/>
        <a:lstStyle/>
        <a:p>
          <a:endParaRPr lang="pt-BR"/>
        </a:p>
      </dgm:t>
    </dgm:pt>
    <dgm:pt modelId="{55B173C8-C2C2-4B6F-AA47-B53B15A535D4}" type="sibTrans" cxnId="{A098A38D-C41D-4316-BFAF-CC9EC8E87C29}">
      <dgm:prSet/>
      <dgm:spPr/>
      <dgm:t>
        <a:bodyPr/>
        <a:lstStyle/>
        <a:p>
          <a:endParaRPr lang="pt-BR"/>
        </a:p>
      </dgm:t>
    </dgm:pt>
    <dgm:pt modelId="{A9846444-F398-4CD7-996F-A5D15CE24FCC}">
      <dgm:prSet phldrT="[Texto]" custT="1"/>
      <dgm:spPr/>
      <dgm:t>
        <a:bodyPr/>
        <a:lstStyle/>
        <a:p>
          <a:r>
            <a:rPr lang="pt-BR" sz="1400" dirty="0" smtClean="0"/>
            <a:t>As ações relacionadas à resiliência estão integradas a outras iniciativas?</a:t>
          </a:r>
          <a:endParaRPr lang="pt-BR" sz="1400" dirty="0"/>
        </a:p>
      </dgm:t>
    </dgm:pt>
    <dgm:pt modelId="{5527588D-FDB0-4C85-9F82-AB4A0E85CA59}" type="parTrans" cxnId="{CA03574F-B22E-4C16-B8A1-F3DE653D07EA}">
      <dgm:prSet/>
      <dgm:spPr/>
      <dgm:t>
        <a:bodyPr/>
        <a:lstStyle/>
        <a:p>
          <a:endParaRPr lang="pt-BR"/>
        </a:p>
      </dgm:t>
    </dgm:pt>
    <dgm:pt modelId="{E44654AB-C1D1-4EE9-B3CF-B709280457ED}" type="sibTrans" cxnId="{CA03574F-B22E-4C16-B8A1-F3DE653D07EA}">
      <dgm:prSet/>
      <dgm:spPr/>
      <dgm:t>
        <a:bodyPr/>
        <a:lstStyle/>
        <a:p>
          <a:endParaRPr lang="pt-BR"/>
        </a:p>
      </dgm:t>
    </dgm:pt>
    <dgm:pt modelId="{F7994881-5DF5-46F1-A9DE-CDCE6C811026}">
      <dgm:prSet phldrT="[Texto]" custT="1"/>
      <dgm:spPr/>
      <dgm:t>
        <a:bodyPr/>
        <a:lstStyle/>
        <a:p>
          <a:r>
            <a:rPr lang="pt-BR" sz="2000" dirty="0">
              <a:solidFill>
                <a:schemeClr val="tx2"/>
              </a:solidFill>
            </a:rPr>
            <a:t>Coleta, publicação e com- </a:t>
          </a:r>
          <a:r>
            <a:rPr lang="pt-BR" sz="2000" dirty="0" err="1">
              <a:solidFill>
                <a:schemeClr val="tx2"/>
              </a:solidFill>
            </a:rPr>
            <a:t>partilhamento</a:t>
          </a:r>
          <a:r>
            <a:rPr lang="pt-BR" sz="2000" dirty="0">
              <a:solidFill>
                <a:schemeClr val="tx2"/>
              </a:solidFill>
            </a:rPr>
            <a:t> de dados</a:t>
          </a:r>
        </a:p>
      </dgm:t>
    </dgm:pt>
    <dgm:pt modelId="{5A999F73-A441-4D9D-A866-5B2FD7BCD330}" type="parTrans" cxnId="{F265B380-C432-401B-888E-3819270C2E5C}">
      <dgm:prSet/>
      <dgm:spPr/>
      <dgm:t>
        <a:bodyPr/>
        <a:lstStyle/>
        <a:p>
          <a:endParaRPr lang="pt-BR"/>
        </a:p>
      </dgm:t>
    </dgm:pt>
    <dgm:pt modelId="{609D0E7C-295A-4076-8906-54F57F42114B}" type="sibTrans" cxnId="{F265B380-C432-401B-888E-3819270C2E5C}">
      <dgm:prSet/>
      <dgm:spPr/>
      <dgm:t>
        <a:bodyPr/>
        <a:lstStyle/>
        <a:p>
          <a:endParaRPr lang="pt-BR"/>
        </a:p>
      </dgm:t>
    </dgm:pt>
    <dgm:pt modelId="{40D1DE3B-F240-4233-B06D-EFA255531147}">
      <dgm:prSet custT="1"/>
      <dgm:spPr/>
      <dgm:t>
        <a:bodyPr/>
        <a:lstStyle/>
        <a:p>
          <a:r>
            <a:rPr lang="pt-BR" sz="1400" dirty="0" smtClean="0"/>
            <a:t>Os dados sobre </a:t>
          </a:r>
          <a:r>
            <a:rPr lang="pt-BR" sz="1400" dirty="0"/>
            <a:t>o cenário de resiliência da cidade </a:t>
          </a:r>
          <a:r>
            <a:rPr lang="pt-BR" sz="1400" dirty="0" smtClean="0"/>
            <a:t>são compartilhados com </a:t>
          </a:r>
          <a:r>
            <a:rPr lang="pt-BR" sz="1400" dirty="0"/>
            <a:t>outras organizações envolvidas no </a:t>
          </a:r>
          <a:r>
            <a:rPr lang="pt-BR" sz="1400" dirty="0" smtClean="0"/>
            <a:t>tema?</a:t>
          </a:r>
          <a:endParaRPr lang="pt-BR" sz="1400" dirty="0"/>
        </a:p>
      </dgm:t>
    </dgm:pt>
    <dgm:pt modelId="{A71475F4-4FD1-462C-B235-1BABDD4B3F16}" type="parTrans" cxnId="{BB82669B-7A18-42A2-8CD9-4E5BF4058F3B}">
      <dgm:prSet/>
      <dgm:spPr/>
      <dgm:t>
        <a:bodyPr/>
        <a:lstStyle/>
        <a:p>
          <a:endParaRPr lang="pt-BR"/>
        </a:p>
      </dgm:t>
    </dgm:pt>
    <dgm:pt modelId="{2B854B34-25B0-466F-98AF-B93D7371E04D}" type="sibTrans" cxnId="{BB82669B-7A18-42A2-8CD9-4E5BF4058F3B}">
      <dgm:prSet/>
      <dgm:spPr/>
      <dgm:t>
        <a:bodyPr/>
        <a:lstStyle/>
        <a:p>
          <a:endParaRPr lang="pt-BR"/>
        </a:p>
      </dgm:t>
    </dgm:pt>
    <dgm:pt modelId="{6D215EE9-276D-4568-B5AF-E5B9CC8C7A22}" type="pres">
      <dgm:prSet presAssocID="{90C8BFBD-DCC6-4A3E-B1BA-F03367160F0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586D021E-6863-4838-A0B6-113F214654C7}" type="pres">
      <dgm:prSet presAssocID="{847B0057-89C9-4D2B-B73D-69509ACF4DDB}" presName="thickLine" presStyleLbl="alignNode1" presStyleIdx="0" presStyleCnt="1" custLinFactNeighborX="515" custLinFactNeighborY="341"/>
      <dgm:spPr/>
    </dgm:pt>
    <dgm:pt modelId="{E5C4F769-EB6F-4480-B8D8-D61E9C3E2A2A}" type="pres">
      <dgm:prSet presAssocID="{847B0057-89C9-4D2B-B73D-69509ACF4DDB}" presName="horz1" presStyleCnt="0"/>
      <dgm:spPr/>
    </dgm:pt>
    <dgm:pt modelId="{684D9DBA-357D-4393-B29B-687CD4265982}" type="pres">
      <dgm:prSet presAssocID="{847B0057-89C9-4D2B-B73D-69509ACF4DDB}" presName="tx1" presStyleLbl="revTx" presStyleIdx="0" presStyleCnt="5"/>
      <dgm:spPr/>
      <dgm:t>
        <a:bodyPr/>
        <a:lstStyle/>
        <a:p>
          <a:endParaRPr lang="pt-BR"/>
        </a:p>
      </dgm:t>
    </dgm:pt>
    <dgm:pt modelId="{AFD92843-EAC0-40BE-B75E-524E09F730DD}" type="pres">
      <dgm:prSet presAssocID="{847B0057-89C9-4D2B-B73D-69509ACF4DDB}" presName="vert1" presStyleCnt="0"/>
      <dgm:spPr/>
    </dgm:pt>
    <dgm:pt modelId="{29A8B0DD-A91A-4A26-BD85-310FD31EC6DD}" type="pres">
      <dgm:prSet presAssocID="{3A938B5B-D3B8-4DA8-88D4-D82C5BDB6C7A}" presName="vertSpace2a" presStyleCnt="0"/>
      <dgm:spPr/>
    </dgm:pt>
    <dgm:pt modelId="{71824CD6-E8A6-4B76-8CC9-3FE2935CE52E}" type="pres">
      <dgm:prSet presAssocID="{3A938B5B-D3B8-4DA8-88D4-D82C5BDB6C7A}" presName="horz2" presStyleCnt="0"/>
      <dgm:spPr/>
    </dgm:pt>
    <dgm:pt modelId="{D516FD6B-4111-4EC0-A874-903A8C19E404}" type="pres">
      <dgm:prSet presAssocID="{3A938B5B-D3B8-4DA8-88D4-D82C5BDB6C7A}" presName="horzSpace2" presStyleCnt="0"/>
      <dgm:spPr/>
    </dgm:pt>
    <dgm:pt modelId="{BA475DFF-5EBE-4DCD-B974-84EC6D50EF38}" type="pres">
      <dgm:prSet presAssocID="{3A938B5B-D3B8-4DA8-88D4-D82C5BDB6C7A}" presName="tx2" presStyleLbl="revTx" presStyleIdx="1" presStyleCnt="5" custLinFactNeighborY="-5000"/>
      <dgm:spPr/>
      <dgm:t>
        <a:bodyPr/>
        <a:lstStyle/>
        <a:p>
          <a:endParaRPr lang="pt-BR"/>
        </a:p>
      </dgm:t>
    </dgm:pt>
    <dgm:pt modelId="{2D8224DB-F515-4225-8C13-DD87BF50F91F}" type="pres">
      <dgm:prSet presAssocID="{3A938B5B-D3B8-4DA8-88D4-D82C5BDB6C7A}" presName="vert2" presStyleCnt="0"/>
      <dgm:spPr/>
    </dgm:pt>
    <dgm:pt modelId="{BA83A64D-6A1D-4EDB-B6D7-33062000EC03}" type="pres">
      <dgm:prSet presAssocID="{A9846444-F398-4CD7-996F-A5D15CE24FCC}" presName="horz3" presStyleCnt="0"/>
      <dgm:spPr/>
    </dgm:pt>
    <dgm:pt modelId="{06618007-C6B6-4E6A-B938-2B8F77EFB561}" type="pres">
      <dgm:prSet presAssocID="{A9846444-F398-4CD7-996F-A5D15CE24FCC}" presName="horzSpace3" presStyleCnt="0"/>
      <dgm:spPr/>
    </dgm:pt>
    <dgm:pt modelId="{641193D5-40F5-49BB-BAE4-AD2A0D328C1A}" type="pres">
      <dgm:prSet presAssocID="{A9846444-F398-4CD7-996F-A5D15CE24FCC}" presName="tx3" presStyleLbl="revTx" presStyleIdx="2" presStyleCnt="5" custLinFactNeighborY="-8361"/>
      <dgm:spPr/>
      <dgm:t>
        <a:bodyPr/>
        <a:lstStyle/>
        <a:p>
          <a:endParaRPr lang="pt-BR"/>
        </a:p>
      </dgm:t>
    </dgm:pt>
    <dgm:pt modelId="{7131DE06-3C24-4D3A-825C-030A3063A683}" type="pres">
      <dgm:prSet presAssocID="{A9846444-F398-4CD7-996F-A5D15CE24FCC}" presName="vert3" presStyleCnt="0"/>
      <dgm:spPr/>
    </dgm:pt>
    <dgm:pt modelId="{4DDD8217-CC96-4636-84EE-52FEEB139661}" type="pres">
      <dgm:prSet presAssocID="{3A938B5B-D3B8-4DA8-88D4-D82C5BDB6C7A}" presName="thinLine2b" presStyleLbl="callout" presStyleIdx="0" presStyleCnt="2" custLinFactY="-1100000" custLinFactNeighborY="-1192478"/>
      <dgm:spPr/>
    </dgm:pt>
    <dgm:pt modelId="{9C81099A-A80C-4868-A050-ADC679160278}" type="pres">
      <dgm:prSet presAssocID="{3A938B5B-D3B8-4DA8-88D4-D82C5BDB6C7A}" presName="vertSpace2b" presStyleCnt="0"/>
      <dgm:spPr/>
    </dgm:pt>
    <dgm:pt modelId="{7CDEADA0-EC7A-45B8-A478-4299D609F612}" type="pres">
      <dgm:prSet presAssocID="{F7994881-5DF5-46F1-A9DE-CDCE6C811026}" presName="horz2" presStyleCnt="0"/>
      <dgm:spPr/>
    </dgm:pt>
    <dgm:pt modelId="{41BA35CC-4BA6-4E2C-A9B5-9EF326C30BF9}" type="pres">
      <dgm:prSet presAssocID="{F7994881-5DF5-46F1-A9DE-CDCE6C811026}" presName="horzSpace2" presStyleCnt="0"/>
      <dgm:spPr/>
    </dgm:pt>
    <dgm:pt modelId="{A6964748-7C21-4713-8CB9-64F64CE1F48B}" type="pres">
      <dgm:prSet presAssocID="{F7994881-5DF5-46F1-A9DE-CDCE6C811026}" presName="tx2" presStyleLbl="revTx" presStyleIdx="3" presStyleCnt="5" custLinFactNeighborY="-79749"/>
      <dgm:spPr/>
      <dgm:t>
        <a:bodyPr/>
        <a:lstStyle/>
        <a:p>
          <a:endParaRPr lang="pt-BR"/>
        </a:p>
      </dgm:t>
    </dgm:pt>
    <dgm:pt modelId="{AC323F8D-1A1D-4823-99F7-1B3BAD3A3A03}" type="pres">
      <dgm:prSet presAssocID="{F7994881-5DF5-46F1-A9DE-CDCE6C811026}" presName="vert2" presStyleCnt="0"/>
      <dgm:spPr/>
    </dgm:pt>
    <dgm:pt modelId="{DC1B2DAB-851C-4C98-B908-93A51179CAD7}" type="pres">
      <dgm:prSet presAssocID="{40D1DE3B-F240-4233-B06D-EFA255531147}" presName="horz3" presStyleCnt="0"/>
      <dgm:spPr/>
    </dgm:pt>
    <dgm:pt modelId="{403EA409-9FE5-49FE-B6CC-A5F9976C6DC4}" type="pres">
      <dgm:prSet presAssocID="{40D1DE3B-F240-4233-B06D-EFA255531147}" presName="horzSpace3" presStyleCnt="0"/>
      <dgm:spPr/>
    </dgm:pt>
    <dgm:pt modelId="{8A40D950-0071-4F75-A1F9-81003AF86626}" type="pres">
      <dgm:prSet presAssocID="{40D1DE3B-F240-4233-B06D-EFA255531147}" presName="tx3" presStyleLbl="revTx" presStyleIdx="4" presStyleCnt="5" custLinFactNeighborY="-82269"/>
      <dgm:spPr/>
      <dgm:t>
        <a:bodyPr/>
        <a:lstStyle/>
        <a:p>
          <a:endParaRPr lang="pt-BR"/>
        </a:p>
      </dgm:t>
    </dgm:pt>
    <dgm:pt modelId="{A1DB1D25-CA03-4B4C-802C-0B0BA4E07A87}" type="pres">
      <dgm:prSet presAssocID="{40D1DE3B-F240-4233-B06D-EFA255531147}" presName="vert3" presStyleCnt="0"/>
      <dgm:spPr/>
    </dgm:pt>
    <dgm:pt modelId="{5ED683C3-5970-46C1-A6D4-F81876E1D5C1}" type="pres">
      <dgm:prSet presAssocID="{F7994881-5DF5-46F1-A9DE-CDCE6C811026}" presName="thinLine2b" presStyleLbl="callout" presStyleIdx="1" presStyleCnt="2" custLinFactY="-3100000" custLinFactNeighborX="0" custLinFactNeighborY="-314697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390F68D-CF91-40DD-9DD8-18F820041FEB}" type="pres">
      <dgm:prSet presAssocID="{F7994881-5DF5-46F1-A9DE-CDCE6C811026}" presName="vertSpace2b" presStyleCnt="0"/>
      <dgm:spPr/>
    </dgm:pt>
  </dgm:ptLst>
  <dgm:cxnLst>
    <dgm:cxn modelId="{F265B380-C432-401B-888E-3819270C2E5C}" srcId="{847B0057-89C9-4D2B-B73D-69509ACF4DDB}" destId="{F7994881-5DF5-46F1-A9DE-CDCE6C811026}" srcOrd="1" destOrd="0" parTransId="{5A999F73-A441-4D9D-A866-5B2FD7BCD330}" sibTransId="{609D0E7C-295A-4076-8906-54F57F42114B}"/>
    <dgm:cxn modelId="{A098A38D-C41D-4316-BFAF-CC9EC8E87C29}" srcId="{847B0057-89C9-4D2B-B73D-69509ACF4DDB}" destId="{3A938B5B-D3B8-4DA8-88D4-D82C5BDB6C7A}" srcOrd="0" destOrd="0" parTransId="{3F0E320E-878E-4F00-B8AB-459EA2063106}" sibTransId="{55B173C8-C2C2-4B6F-AA47-B53B15A535D4}"/>
    <dgm:cxn modelId="{40FD436E-7FE6-4AA3-A174-6E7C40165CDF}" type="presOf" srcId="{90C8BFBD-DCC6-4A3E-B1BA-F03367160F02}" destId="{6D215EE9-276D-4568-B5AF-E5B9CC8C7A22}" srcOrd="0" destOrd="0" presId="urn:microsoft.com/office/officeart/2008/layout/LinedList"/>
    <dgm:cxn modelId="{BB82669B-7A18-42A2-8CD9-4E5BF4058F3B}" srcId="{F7994881-5DF5-46F1-A9DE-CDCE6C811026}" destId="{40D1DE3B-F240-4233-B06D-EFA255531147}" srcOrd="0" destOrd="0" parTransId="{A71475F4-4FD1-462C-B235-1BABDD4B3F16}" sibTransId="{2B854B34-25B0-466F-98AF-B93D7371E04D}"/>
    <dgm:cxn modelId="{8A314497-FF29-47CB-A4BA-F12A9830ECA7}" type="presOf" srcId="{A9846444-F398-4CD7-996F-A5D15CE24FCC}" destId="{641193D5-40F5-49BB-BAE4-AD2A0D328C1A}" srcOrd="0" destOrd="0" presId="urn:microsoft.com/office/officeart/2008/layout/LinedList"/>
    <dgm:cxn modelId="{C448FACB-5F10-4C9A-A08D-A683281707B5}" srcId="{90C8BFBD-DCC6-4A3E-B1BA-F03367160F02}" destId="{847B0057-89C9-4D2B-B73D-69509ACF4DDB}" srcOrd="0" destOrd="0" parTransId="{A33B5EF7-46FD-4248-946F-F35FAF7553EA}" sibTransId="{469EE05E-6ACA-445B-848E-DF21DFCEA350}"/>
    <dgm:cxn modelId="{DA71A68C-7CD9-487B-8488-BC987EF3C4F9}" type="presOf" srcId="{847B0057-89C9-4D2B-B73D-69509ACF4DDB}" destId="{684D9DBA-357D-4393-B29B-687CD4265982}" srcOrd="0" destOrd="0" presId="urn:microsoft.com/office/officeart/2008/layout/LinedList"/>
    <dgm:cxn modelId="{CA03574F-B22E-4C16-B8A1-F3DE653D07EA}" srcId="{3A938B5B-D3B8-4DA8-88D4-D82C5BDB6C7A}" destId="{A9846444-F398-4CD7-996F-A5D15CE24FCC}" srcOrd="0" destOrd="0" parTransId="{5527588D-FDB0-4C85-9F82-AB4A0E85CA59}" sibTransId="{E44654AB-C1D1-4EE9-B3CF-B709280457ED}"/>
    <dgm:cxn modelId="{97806F80-06AB-4850-9D9C-076B7D03D719}" type="presOf" srcId="{40D1DE3B-F240-4233-B06D-EFA255531147}" destId="{8A40D950-0071-4F75-A1F9-81003AF86626}" srcOrd="0" destOrd="0" presId="urn:microsoft.com/office/officeart/2008/layout/LinedList"/>
    <dgm:cxn modelId="{BD9205BF-72E4-4E40-B4C5-D4E12EC313C8}" type="presOf" srcId="{F7994881-5DF5-46F1-A9DE-CDCE6C811026}" destId="{A6964748-7C21-4713-8CB9-64F64CE1F48B}" srcOrd="0" destOrd="0" presId="urn:microsoft.com/office/officeart/2008/layout/LinedList"/>
    <dgm:cxn modelId="{DBA54395-5E2F-4FF5-9542-57B2F7EA396A}" type="presOf" srcId="{3A938B5B-D3B8-4DA8-88D4-D82C5BDB6C7A}" destId="{BA475DFF-5EBE-4DCD-B974-84EC6D50EF38}" srcOrd="0" destOrd="0" presId="urn:microsoft.com/office/officeart/2008/layout/LinedList"/>
    <dgm:cxn modelId="{4C069DC1-C359-4748-B180-66F390845AE1}" type="presParOf" srcId="{6D215EE9-276D-4568-B5AF-E5B9CC8C7A22}" destId="{586D021E-6863-4838-A0B6-113F214654C7}" srcOrd="0" destOrd="0" presId="urn:microsoft.com/office/officeart/2008/layout/LinedList"/>
    <dgm:cxn modelId="{4BD2E4C2-6598-4ACE-9A21-4F80DF8D89AF}" type="presParOf" srcId="{6D215EE9-276D-4568-B5AF-E5B9CC8C7A22}" destId="{E5C4F769-EB6F-4480-B8D8-D61E9C3E2A2A}" srcOrd="1" destOrd="0" presId="urn:microsoft.com/office/officeart/2008/layout/LinedList"/>
    <dgm:cxn modelId="{00D20AE4-13A8-4FA6-A95E-9C7DB0892E15}" type="presParOf" srcId="{E5C4F769-EB6F-4480-B8D8-D61E9C3E2A2A}" destId="{684D9DBA-357D-4393-B29B-687CD4265982}" srcOrd="0" destOrd="0" presId="urn:microsoft.com/office/officeart/2008/layout/LinedList"/>
    <dgm:cxn modelId="{FBBEEB2A-B9DF-41E4-8AAD-E64A4C9B2444}" type="presParOf" srcId="{E5C4F769-EB6F-4480-B8D8-D61E9C3E2A2A}" destId="{AFD92843-EAC0-40BE-B75E-524E09F730DD}" srcOrd="1" destOrd="0" presId="urn:microsoft.com/office/officeart/2008/layout/LinedList"/>
    <dgm:cxn modelId="{FEB57B3A-4B80-4B92-AA1D-38356583C4B5}" type="presParOf" srcId="{AFD92843-EAC0-40BE-B75E-524E09F730DD}" destId="{29A8B0DD-A91A-4A26-BD85-310FD31EC6DD}" srcOrd="0" destOrd="0" presId="urn:microsoft.com/office/officeart/2008/layout/LinedList"/>
    <dgm:cxn modelId="{7D2F519F-7C88-47EE-9075-0219E761F70D}" type="presParOf" srcId="{AFD92843-EAC0-40BE-B75E-524E09F730DD}" destId="{71824CD6-E8A6-4B76-8CC9-3FE2935CE52E}" srcOrd="1" destOrd="0" presId="urn:microsoft.com/office/officeart/2008/layout/LinedList"/>
    <dgm:cxn modelId="{8D086351-FBA1-43DA-8AF3-BB8171F1C729}" type="presParOf" srcId="{71824CD6-E8A6-4B76-8CC9-3FE2935CE52E}" destId="{D516FD6B-4111-4EC0-A874-903A8C19E404}" srcOrd="0" destOrd="0" presId="urn:microsoft.com/office/officeart/2008/layout/LinedList"/>
    <dgm:cxn modelId="{B50353DF-BE31-41A9-BE9C-8346BDF747A2}" type="presParOf" srcId="{71824CD6-E8A6-4B76-8CC9-3FE2935CE52E}" destId="{BA475DFF-5EBE-4DCD-B974-84EC6D50EF38}" srcOrd="1" destOrd="0" presId="urn:microsoft.com/office/officeart/2008/layout/LinedList"/>
    <dgm:cxn modelId="{FBEBC83B-EB38-41AE-B741-026FE3D12EE8}" type="presParOf" srcId="{71824CD6-E8A6-4B76-8CC9-3FE2935CE52E}" destId="{2D8224DB-F515-4225-8C13-DD87BF50F91F}" srcOrd="2" destOrd="0" presId="urn:microsoft.com/office/officeart/2008/layout/LinedList"/>
    <dgm:cxn modelId="{6C99AF12-7379-452B-AFC2-DFB7BCA18E91}" type="presParOf" srcId="{2D8224DB-F515-4225-8C13-DD87BF50F91F}" destId="{BA83A64D-6A1D-4EDB-B6D7-33062000EC03}" srcOrd="0" destOrd="0" presId="urn:microsoft.com/office/officeart/2008/layout/LinedList"/>
    <dgm:cxn modelId="{00F4FA8D-E81D-4E83-960B-181346C3F10C}" type="presParOf" srcId="{BA83A64D-6A1D-4EDB-B6D7-33062000EC03}" destId="{06618007-C6B6-4E6A-B938-2B8F77EFB561}" srcOrd="0" destOrd="0" presId="urn:microsoft.com/office/officeart/2008/layout/LinedList"/>
    <dgm:cxn modelId="{F86D99FB-4036-4048-97CC-E9ECA1601986}" type="presParOf" srcId="{BA83A64D-6A1D-4EDB-B6D7-33062000EC03}" destId="{641193D5-40F5-49BB-BAE4-AD2A0D328C1A}" srcOrd="1" destOrd="0" presId="urn:microsoft.com/office/officeart/2008/layout/LinedList"/>
    <dgm:cxn modelId="{51D61127-2E6B-43B3-A800-B34C2AD215F6}" type="presParOf" srcId="{BA83A64D-6A1D-4EDB-B6D7-33062000EC03}" destId="{7131DE06-3C24-4D3A-825C-030A3063A683}" srcOrd="2" destOrd="0" presId="urn:microsoft.com/office/officeart/2008/layout/LinedList"/>
    <dgm:cxn modelId="{5072DE04-B7AA-4113-98FD-23A83B83CB4B}" type="presParOf" srcId="{AFD92843-EAC0-40BE-B75E-524E09F730DD}" destId="{4DDD8217-CC96-4636-84EE-52FEEB139661}" srcOrd="2" destOrd="0" presId="urn:microsoft.com/office/officeart/2008/layout/LinedList"/>
    <dgm:cxn modelId="{E32CBCF5-328C-4364-9EFE-5D951B2C0DFB}" type="presParOf" srcId="{AFD92843-EAC0-40BE-B75E-524E09F730DD}" destId="{9C81099A-A80C-4868-A050-ADC679160278}" srcOrd="3" destOrd="0" presId="urn:microsoft.com/office/officeart/2008/layout/LinedList"/>
    <dgm:cxn modelId="{3FDCA863-8321-4AC6-85D4-9802604633A3}" type="presParOf" srcId="{AFD92843-EAC0-40BE-B75E-524E09F730DD}" destId="{7CDEADA0-EC7A-45B8-A478-4299D609F612}" srcOrd="4" destOrd="0" presId="urn:microsoft.com/office/officeart/2008/layout/LinedList"/>
    <dgm:cxn modelId="{20E918F7-07E2-47F4-92C2-D8EB42F6AD9A}" type="presParOf" srcId="{7CDEADA0-EC7A-45B8-A478-4299D609F612}" destId="{41BA35CC-4BA6-4E2C-A9B5-9EF326C30BF9}" srcOrd="0" destOrd="0" presId="urn:microsoft.com/office/officeart/2008/layout/LinedList"/>
    <dgm:cxn modelId="{02218401-3567-4224-8589-2E4E9D281653}" type="presParOf" srcId="{7CDEADA0-EC7A-45B8-A478-4299D609F612}" destId="{A6964748-7C21-4713-8CB9-64F64CE1F48B}" srcOrd="1" destOrd="0" presId="urn:microsoft.com/office/officeart/2008/layout/LinedList"/>
    <dgm:cxn modelId="{45B4D38E-DF32-47BD-BAB6-1CBD51FEDCFD}" type="presParOf" srcId="{7CDEADA0-EC7A-45B8-A478-4299D609F612}" destId="{AC323F8D-1A1D-4823-99F7-1B3BAD3A3A03}" srcOrd="2" destOrd="0" presId="urn:microsoft.com/office/officeart/2008/layout/LinedList"/>
    <dgm:cxn modelId="{614F8A7D-D957-44AB-A8A2-80FE3058E8BC}" type="presParOf" srcId="{AC323F8D-1A1D-4823-99F7-1B3BAD3A3A03}" destId="{DC1B2DAB-851C-4C98-B908-93A51179CAD7}" srcOrd="0" destOrd="0" presId="urn:microsoft.com/office/officeart/2008/layout/LinedList"/>
    <dgm:cxn modelId="{DC1CDC6B-D73F-4C11-A201-6E0B46DE8DBE}" type="presParOf" srcId="{DC1B2DAB-851C-4C98-B908-93A51179CAD7}" destId="{403EA409-9FE5-49FE-B6CC-A5F9976C6DC4}" srcOrd="0" destOrd="0" presId="urn:microsoft.com/office/officeart/2008/layout/LinedList"/>
    <dgm:cxn modelId="{E33CEA42-0D5A-4CB2-BC79-E5E46CB53E87}" type="presParOf" srcId="{DC1B2DAB-851C-4C98-B908-93A51179CAD7}" destId="{8A40D950-0071-4F75-A1F9-81003AF86626}" srcOrd="1" destOrd="0" presId="urn:microsoft.com/office/officeart/2008/layout/LinedList"/>
    <dgm:cxn modelId="{2C38DFD2-84D4-4B0A-932C-B8F93BF990DF}" type="presParOf" srcId="{DC1B2DAB-851C-4C98-B908-93A51179CAD7}" destId="{A1DB1D25-CA03-4B4C-802C-0B0BA4E07A87}" srcOrd="2" destOrd="0" presId="urn:microsoft.com/office/officeart/2008/layout/LinedList"/>
    <dgm:cxn modelId="{EB64D426-611B-4AEF-A82E-0BD3E03F0DCE}" type="presParOf" srcId="{AFD92843-EAC0-40BE-B75E-524E09F730DD}" destId="{5ED683C3-5970-46C1-A6D4-F81876E1D5C1}" srcOrd="5" destOrd="0" presId="urn:microsoft.com/office/officeart/2008/layout/LinedList"/>
    <dgm:cxn modelId="{390778C5-3A56-47E3-ABAF-09D3BBA0B8F7}" type="presParOf" srcId="{AFD92843-EAC0-40BE-B75E-524E09F730DD}" destId="{4390F68D-CF91-40DD-9DD8-18F820041FEB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6D021E-6863-4838-A0B6-113F214654C7}">
      <dsp:nvSpPr>
        <dsp:cNvPr id="0" name=""/>
        <dsp:cNvSpPr/>
      </dsp:nvSpPr>
      <dsp:spPr>
        <a:xfrm>
          <a:off x="0" y="21440"/>
          <a:ext cx="84969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4D9DBA-357D-4393-B29B-687CD4265982}">
      <dsp:nvSpPr>
        <dsp:cNvPr id="0" name=""/>
        <dsp:cNvSpPr/>
      </dsp:nvSpPr>
      <dsp:spPr>
        <a:xfrm>
          <a:off x="0" y="2687"/>
          <a:ext cx="1691091" cy="5499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/>
            <a:t>PASSO 1</a:t>
          </a:r>
        </a:p>
      </dsp:txBody>
      <dsp:txXfrm>
        <a:off x="0" y="2687"/>
        <a:ext cx="1691091" cy="5499330"/>
      </dsp:txXfrm>
    </dsp:sp>
    <dsp:sp modelId="{DDD6BC8B-51FE-411E-94A8-1502F4613FBD}">
      <dsp:nvSpPr>
        <dsp:cNvPr id="0" name=""/>
        <dsp:cNvSpPr/>
      </dsp:nvSpPr>
      <dsp:spPr>
        <a:xfrm>
          <a:off x="2022984" y="130504"/>
          <a:ext cx="3255350" cy="2556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>
              <a:solidFill>
                <a:schemeClr val="tx2"/>
              </a:solidFill>
            </a:rPr>
            <a:t>Planejamento estratégico</a:t>
          </a:r>
        </a:p>
      </dsp:txBody>
      <dsp:txXfrm>
        <a:off x="2022984" y="130504"/>
        <a:ext cx="3255350" cy="2556329"/>
      </dsp:txXfrm>
    </dsp:sp>
    <dsp:sp modelId="{B0D9099E-5384-4044-8803-8C2C9CD14B05}">
      <dsp:nvSpPr>
        <dsp:cNvPr id="0" name=""/>
        <dsp:cNvSpPr/>
      </dsp:nvSpPr>
      <dsp:spPr>
        <a:xfrm>
          <a:off x="5256585" y="72430"/>
          <a:ext cx="3147272" cy="598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O risco está considerado no planejamento estratégico da cidade?</a:t>
          </a:r>
          <a:endParaRPr lang="pt-BR" sz="1400" kern="1200" dirty="0"/>
        </a:p>
      </dsp:txBody>
      <dsp:txXfrm>
        <a:off x="5256585" y="72430"/>
        <a:ext cx="3147272" cy="598391"/>
      </dsp:txXfrm>
    </dsp:sp>
    <dsp:sp modelId="{74461C03-92D5-4047-96DD-64AB40492227}">
      <dsp:nvSpPr>
        <dsp:cNvPr id="0" name=""/>
        <dsp:cNvSpPr/>
      </dsp:nvSpPr>
      <dsp:spPr>
        <a:xfrm>
          <a:off x="5241593" y="620890"/>
          <a:ext cx="32553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A6C03E-7A48-4413-A9F0-2718DD52D2F2}">
      <dsp:nvSpPr>
        <dsp:cNvPr id="0" name=""/>
        <dsp:cNvSpPr/>
      </dsp:nvSpPr>
      <dsp:spPr>
        <a:xfrm>
          <a:off x="5250546" y="610465"/>
          <a:ext cx="3246397" cy="765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O desenvolvimento das estratégias para enfrentamento  do </a:t>
          </a:r>
          <a:r>
            <a:rPr lang="pt-BR" sz="1400" kern="1200" dirty="0"/>
            <a:t>risco </a:t>
          </a:r>
          <a:r>
            <a:rPr lang="pt-BR" sz="1400" kern="1200" dirty="0" smtClean="0"/>
            <a:t>leva em consideração a contribuição/participação </a:t>
          </a:r>
          <a:r>
            <a:rPr lang="pt-BR" sz="1400" kern="1200" dirty="0"/>
            <a:t>de todas </a:t>
          </a:r>
          <a:r>
            <a:rPr lang="pt-BR" sz="1400" kern="1200" dirty="0" smtClean="0"/>
            <a:t>os interessados?</a:t>
          </a:r>
          <a:endParaRPr lang="pt-BR" sz="1400" kern="1200" dirty="0"/>
        </a:p>
      </dsp:txBody>
      <dsp:txXfrm>
        <a:off x="5250546" y="610465"/>
        <a:ext cx="3246397" cy="765717"/>
      </dsp:txXfrm>
    </dsp:sp>
    <dsp:sp modelId="{D6DF8A5E-F15C-4975-834C-B2CB0C91848B}">
      <dsp:nvSpPr>
        <dsp:cNvPr id="0" name=""/>
        <dsp:cNvSpPr/>
      </dsp:nvSpPr>
      <dsp:spPr>
        <a:xfrm>
          <a:off x="5241593" y="1544272"/>
          <a:ext cx="32553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3511D2-A22A-461C-818C-EF17DE8C8BE7}">
      <dsp:nvSpPr>
        <dsp:cNvPr id="0" name=""/>
        <dsp:cNvSpPr/>
      </dsp:nvSpPr>
      <dsp:spPr>
        <a:xfrm>
          <a:off x="5241577" y="1544270"/>
          <a:ext cx="3255350" cy="1188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O planejamento estratégico da cidade é revisado regularmente?</a:t>
          </a:r>
          <a:endParaRPr lang="pt-BR" sz="1400" kern="1200" dirty="0"/>
        </a:p>
      </dsp:txBody>
      <dsp:txXfrm>
        <a:off x="5241577" y="1544270"/>
        <a:ext cx="3255350" cy="1188304"/>
      </dsp:txXfrm>
    </dsp:sp>
    <dsp:sp modelId="{1DCEA47F-D0F9-4F1A-B5E3-3A643248000B}">
      <dsp:nvSpPr>
        <dsp:cNvPr id="0" name=""/>
        <dsp:cNvSpPr/>
      </dsp:nvSpPr>
      <dsp:spPr>
        <a:xfrm>
          <a:off x="1732556" y="2048322"/>
          <a:ext cx="67643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475DFF-5EBE-4DCD-B974-84EC6D50EF38}">
      <dsp:nvSpPr>
        <dsp:cNvPr id="0" name=""/>
        <dsp:cNvSpPr/>
      </dsp:nvSpPr>
      <dsp:spPr>
        <a:xfrm>
          <a:off x="2007810" y="2120325"/>
          <a:ext cx="3255350" cy="2556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>
              <a:solidFill>
                <a:schemeClr val="tx2"/>
              </a:solidFill>
            </a:rPr>
            <a:t>Organização, coordenação e participação</a:t>
          </a:r>
        </a:p>
      </dsp:txBody>
      <dsp:txXfrm>
        <a:off x="2007810" y="2120325"/>
        <a:ext cx="3255350" cy="2556329"/>
      </dsp:txXfrm>
    </dsp:sp>
    <dsp:sp modelId="{641193D5-40F5-49BB-BAE4-AD2A0D328C1A}">
      <dsp:nvSpPr>
        <dsp:cNvPr id="0" name=""/>
        <dsp:cNvSpPr/>
      </dsp:nvSpPr>
      <dsp:spPr>
        <a:xfrm>
          <a:off x="5204222" y="2096865"/>
          <a:ext cx="3292721" cy="671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Existe uma coordenação das </a:t>
          </a:r>
          <a:r>
            <a:rPr lang="pt-BR" sz="1400" kern="1200" dirty="0"/>
            <a:t>atividades </a:t>
          </a:r>
          <a:r>
            <a:rPr lang="pt-BR" sz="1400" kern="1200" dirty="0" smtClean="0"/>
            <a:t> </a:t>
          </a:r>
          <a:r>
            <a:rPr lang="pt-BR" sz="1400" kern="1200" dirty="0" err="1"/>
            <a:t>pré</a:t>
          </a:r>
          <a:r>
            <a:rPr lang="pt-BR" sz="1400" kern="1200" dirty="0"/>
            <a:t>-evento e de preparação, com clareza na distribuição dos papéis  e </a:t>
          </a:r>
          <a:r>
            <a:rPr lang="pt-BR" sz="1400" kern="1200" dirty="0" smtClean="0"/>
            <a:t>de responsabilidades para cada envolvido?</a:t>
          </a:r>
          <a:endParaRPr lang="pt-BR" sz="1400" kern="1200" dirty="0"/>
        </a:p>
      </dsp:txBody>
      <dsp:txXfrm>
        <a:off x="5204222" y="2096865"/>
        <a:ext cx="3292721" cy="671535"/>
      </dsp:txXfrm>
    </dsp:sp>
    <dsp:sp modelId="{FBC7A6B4-6FB4-4B46-B60B-E1B7182ABB4B}">
      <dsp:nvSpPr>
        <dsp:cNvPr id="0" name=""/>
        <dsp:cNvSpPr/>
      </dsp:nvSpPr>
      <dsp:spPr>
        <a:xfrm>
          <a:off x="5241593" y="3056436"/>
          <a:ext cx="32553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A40DA1-182A-4349-BF8B-5DFE254CE5B7}">
      <dsp:nvSpPr>
        <dsp:cNvPr id="0" name=""/>
        <dsp:cNvSpPr/>
      </dsp:nvSpPr>
      <dsp:spPr>
        <a:xfrm>
          <a:off x="5241577" y="3056436"/>
          <a:ext cx="3255350" cy="671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Existe uma coordenação das atividades  de resposta, com clareza na distribuição dos papéis  e de responsabilidades para cada envolvido?</a:t>
          </a:r>
          <a:endParaRPr lang="pt-BR" sz="1400" kern="1200" dirty="0"/>
        </a:p>
      </dsp:txBody>
      <dsp:txXfrm>
        <a:off x="5241577" y="3056436"/>
        <a:ext cx="3255350" cy="671535"/>
      </dsp:txXfrm>
    </dsp:sp>
    <dsp:sp modelId="{AF4D6BD8-9407-4355-B132-24354AC9DD45}">
      <dsp:nvSpPr>
        <dsp:cNvPr id="0" name=""/>
        <dsp:cNvSpPr/>
      </dsp:nvSpPr>
      <dsp:spPr>
        <a:xfrm>
          <a:off x="5241593" y="3992537"/>
          <a:ext cx="32553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B71698-5D11-4BDB-93B2-F6F35FD4DA27}">
      <dsp:nvSpPr>
        <dsp:cNvPr id="0" name=""/>
        <dsp:cNvSpPr/>
      </dsp:nvSpPr>
      <dsp:spPr>
        <a:xfrm>
          <a:off x="5241577" y="4041082"/>
          <a:ext cx="3255350" cy="671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A cidade </a:t>
          </a:r>
          <a:r>
            <a:rPr lang="pt-BR" sz="1400" kern="1200" dirty="0"/>
            <a:t>e/ou outras agências </a:t>
          </a:r>
          <a:r>
            <a:rPr lang="pt-BR" sz="1400" kern="1200" dirty="0" smtClean="0"/>
            <a:t>possuem </a:t>
          </a:r>
          <a:r>
            <a:rPr lang="pt-BR" sz="1400" kern="1200" dirty="0"/>
            <a:t>autoridade e recursos para cumprir seus compromissos </a:t>
          </a:r>
          <a:r>
            <a:rPr lang="pt-BR" sz="1400" kern="1200" dirty="0" smtClean="0"/>
            <a:t>com a  RRD</a:t>
          </a:r>
          <a:r>
            <a:rPr lang="pt-BR" sz="1400" kern="1200" dirty="0"/>
            <a:t>?</a:t>
          </a:r>
        </a:p>
      </dsp:txBody>
      <dsp:txXfrm>
        <a:off x="5241577" y="4041082"/>
        <a:ext cx="3255350" cy="671535"/>
      </dsp:txXfrm>
    </dsp:sp>
    <dsp:sp modelId="{3388767D-4098-43CD-88CB-89CA5D86C478}">
      <dsp:nvSpPr>
        <dsp:cNvPr id="0" name=""/>
        <dsp:cNvSpPr/>
      </dsp:nvSpPr>
      <dsp:spPr>
        <a:xfrm>
          <a:off x="5241593" y="4784625"/>
          <a:ext cx="32553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05FD4A-E7EB-435F-89E5-3FFC6B80AD2D}">
      <dsp:nvSpPr>
        <dsp:cNvPr id="0" name=""/>
        <dsp:cNvSpPr/>
      </dsp:nvSpPr>
      <dsp:spPr>
        <a:xfrm>
          <a:off x="5241577" y="4784627"/>
          <a:ext cx="3255350" cy="539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As contribuições do setor público e privado estão especificadas e incorporadas nas ações de RRD da cidade?</a:t>
          </a:r>
          <a:endParaRPr lang="pt-BR" sz="1400" kern="1200" dirty="0"/>
        </a:p>
      </dsp:txBody>
      <dsp:txXfrm>
        <a:off x="5241577" y="4784627"/>
        <a:ext cx="3255350" cy="539095"/>
      </dsp:txXfrm>
    </dsp:sp>
    <dsp:sp modelId="{4DDD8217-CC96-4636-84EE-52FEEB139661}">
      <dsp:nvSpPr>
        <dsp:cNvPr id="0" name=""/>
        <dsp:cNvSpPr/>
      </dsp:nvSpPr>
      <dsp:spPr>
        <a:xfrm>
          <a:off x="1732579" y="22207"/>
          <a:ext cx="67643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6D021E-6863-4838-A0B6-113F214654C7}">
      <dsp:nvSpPr>
        <dsp:cNvPr id="0" name=""/>
        <dsp:cNvSpPr/>
      </dsp:nvSpPr>
      <dsp:spPr>
        <a:xfrm>
          <a:off x="0" y="15715"/>
          <a:ext cx="841946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4D9DBA-357D-4393-B29B-687CD4265982}">
      <dsp:nvSpPr>
        <dsp:cNvPr id="0" name=""/>
        <dsp:cNvSpPr/>
      </dsp:nvSpPr>
      <dsp:spPr>
        <a:xfrm>
          <a:off x="0" y="0"/>
          <a:ext cx="1683893" cy="4608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/>
            <a:t>PASSO 1</a:t>
          </a:r>
        </a:p>
      </dsp:txBody>
      <dsp:txXfrm>
        <a:off x="0" y="0"/>
        <a:ext cx="1683893" cy="4608512"/>
      </dsp:txXfrm>
    </dsp:sp>
    <dsp:sp modelId="{BA475DFF-5EBE-4DCD-B974-84EC6D50EF38}">
      <dsp:nvSpPr>
        <dsp:cNvPr id="0" name=""/>
        <dsp:cNvSpPr/>
      </dsp:nvSpPr>
      <dsp:spPr>
        <a:xfrm>
          <a:off x="1810185" y="0"/>
          <a:ext cx="3241494" cy="2142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>
              <a:solidFill>
                <a:schemeClr val="tx2"/>
              </a:solidFill>
            </a:rPr>
            <a:t>Integração</a:t>
          </a:r>
        </a:p>
      </dsp:txBody>
      <dsp:txXfrm>
        <a:off x="1810185" y="0"/>
        <a:ext cx="3241494" cy="2142238"/>
      </dsp:txXfrm>
    </dsp:sp>
    <dsp:sp modelId="{641193D5-40F5-49BB-BAE4-AD2A0D328C1A}">
      <dsp:nvSpPr>
        <dsp:cNvPr id="0" name=""/>
        <dsp:cNvSpPr/>
      </dsp:nvSpPr>
      <dsp:spPr>
        <a:xfrm>
          <a:off x="5177971" y="0"/>
          <a:ext cx="3241494" cy="2142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As ações relacionadas à resiliência estão integradas a outras iniciativas?</a:t>
          </a:r>
          <a:endParaRPr lang="pt-BR" sz="1400" kern="1200" dirty="0"/>
        </a:p>
      </dsp:txBody>
      <dsp:txXfrm>
        <a:off x="5177971" y="0"/>
        <a:ext cx="3241494" cy="2142238"/>
      </dsp:txXfrm>
    </dsp:sp>
    <dsp:sp modelId="{4DDD8217-CC96-4636-84EE-52FEEB139661}">
      <dsp:nvSpPr>
        <dsp:cNvPr id="0" name=""/>
        <dsp:cNvSpPr/>
      </dsp:nvSpPr>
      <dsp:spPr>
        <a:xfrm>
          <a:off x="1683893" y="576064"/>
          <a:ext cx="67355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964748-7C21-4713-8CB9-64F64CE1F48B}">
      <dsp:nvSpPr>
        <dsp:cNvPr id="0" name=""/>
        <dsp:cNvSpPr/>
      </dsp:nvSpPr>
      <dsp:spPr>
        <a:xfrm>
          <a:off x="1810185" y="648048"/>
          <a:ext cx="3241494" cy="2142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>
              <a:solidFill>
                <a:schemeClr val="tx2"/>
              </a:solidFill>
            </a:rPr>
            <a:t>Coleta, publicação e com- </a:t>
          </a:r>
          <a:r>
            <a:rPr lang="pt-BR" sz="2000" kern="1200" dirty="0" err="1">
              <a:solidFill>
                <a:schemeClr val="tx2"/>
              </a:solidFill>
            </a:rPr>
            <a:t>partilhamento</a:t>
          </a:r>
          <a:r>
            <a:rPr lang="pt-BR" sz="2000" kern="1200" dirty="0">
              <a:solidFill>
                <a:schemeClr val="tx2"/>
              </a:solidFill>
            </a:rPr>
            <a:t> de dados</a:t>
          </a:r>
        </a:p>
      </dsp:txBody>
      <dsp:txXfrm>
        <a:off x="1810185" y="648048"/>
        <a:ext cx="3241494" cy="2142238"/>
      </dsp:txXfrm>
    </dsp:sp>
    <dsp:sp modelId="{8A40D950-0071-4F75-A1F9-81003AF86626}">
      <dsp:nvSpPr>
        <dsp:cNvPr id="0" name=""/>
        <dsp:cNvSpPr/>
      </dsp:nvSpPr>
      <dsp:spPr>
        <a:xfrm>
          <a:off x="5177971" y="594064"/>
          <a:ext cx="3241494" cy="2142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Os dados sobre </a:t>
          </a:r>
          <a:r>
            <a:rPr lang="pt-BR" sz="1400" kern="1200" dirty="0"/>
            <a:t>o cenário de resiliência da cidade </a:t>
          </a:r>
          <a:r>
            <a:rPr lang="pt-BR" sz="1400" kern="1200" dirty="0" smtClean="0"/>
            <a:t>são compartilhados com </a:t>
          </a:r>
          <a:r>
            <a:rPr lang="pt-BR" sz="1400" kern="1200" dirty="0"/>
            <a:t>outras organizações envolvidas no </a:t>
          </a:r>
          <a:r>
            <a:rPr lang="pt-BR" sz="1400" kern="1200" dirty="0" smtClean="0"/>
            <a:t>tema?</a:t>
          </a:r>
          <a:endParaRPr lang="pt-BR" sz="1400" kern="1200" dirty="0"/>
        </a:p>
      </dsp:txBody>
      <dsp:txXfrm>
        <a:off x="5177971" y="594064"/>
        <a:ext cx="3241494" cy="2142238"/>
      </dsp:txXfrm>
    </dsp:sp>
    <dsp:sp modelId="{5ED683C3-5970-46C1-A6D4-F81876E1D5C1}">
      <dsp:nvSpPr>
        <dsp:cNvPr id="0" name=""/>
        <dsp:cNvSpPr/>
      </dsp:nvSpPr>
      <dsp:spPr>
        <a:xfrm>
          <a:off x="1683893" y="11916"/>
          <a:ext cx="6735572" cy="0"/>
        </a:xfrm>
        <a:prstGeom prst="lin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C2385-AD0C-4E35-BF40-1FB3926A7540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CD7BC-F3FC-4340-98C7-D966F58CB3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3841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2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3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4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5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7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9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10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12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401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1821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653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0763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943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005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8803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9331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825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644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488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0055B-5D06-4108-B105-19F02C28B75E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639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12" Type="http://schemas.microsoft.com/office/2007/relationships/hdphoto" Target="../media/hdphoto7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16.png"/><Relationship Id="rId5" Type="http://schemas.openxmlformats.org/officeDocument/2006/relationships/diagramData" Target="../diagrams/data2.xml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diagramDrawing" Target="../diagrams/drawing2.xml"/><Relationship Id="rId1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microsoft.com/office/2007/relationships/hdphoto" Target="../media/hdphoto9.wdp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12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4.png"/><Relationship Id="rId5" Type="http://schemas.openxmlformats.org/officeDocument/2006/relationships/diagramData" Target="../diagrams/data1.xml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A5AD69"/>
              </a:clrFrom>
              <a:clrTo>
                <a:srgbClr val="A5AD69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90" t="28173" r="24140" b="17300"/>
          <a:stretch/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-36512" y="330361"/>
            <a:ext cx="9180512" cy="1970087"/>
          </a:xfrm>
          <a:prstGeom prst="rect">
            <a:avLst/>
          </a:prstGeom>
          <a:solidFill>
            <a:srgbClr val="E7E6E6">
              <a:lumMod val="90000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/>
            <a:endParaRPr lang="pt-BR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-36512" y="519268"/>
            <a:ext cx="918051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OS PASSOS DA CAMPANHA </a:t>
            </a:r>
          </a:p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CONSTRUINDO CIDADES RESILIENTES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02" b="85645" l="22344" r="76094">
                        <a14:backgroundMark x1="33906" y1="43945" x2="33906" y2="43945"/>
                        <a14:backgroundMark x1="29063" y1="42969" x2="29063" y2="42969"/>
                        <a14:backgroundMark x1="27500" y1="43164" x2="27500" y2="43164"/>
                        <a14:backgroundMark x1="26094" y1="34961" x2="26094" y2="34961"/>
                        <a14:backgroundMark x1="54531" y1="33203" x2="54531" y2="33203"/>
                        <a14:backgroundMark x1="48125" y1="44922" x2="48125" y2="44922"/>
                        <a14:backgroundMark x1="42344" y1="49023" x2="42344" y2="49023"/>
                        <a14:backgroundMark x1="40938" y1="58203" x2="40938" y2="582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87" t="21485" r="23906" b="17187"/>
          <a:stretch/>
        </p:blipFill>
        <p:spPr bwMode="auto">
          <a:xfrm>
            <a:off x="-36512" y="903684"/>
            <a:ext cx="657225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7452320" y="2957773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ceped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896" y="2420888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896145700"/>
              </p:ext>
            </p:extLst>
          </p:nvPr>
        </p:nvGraphicFramePr>
        <p:xfrm>
          <a:off x="328998" y="1196752"/>
          <a:ext cx="841946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Picture 1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/>
          <p:cNvSpPr/>
          <p:nvPr/>
        </p:nvSpPr>
        <p:spPr>
          <a:xfrm>
            <a:off x="611560" y="6178924"/>
            <a:ext cx="2944389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85725" algn="just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Saiba mais no material de apoio da A1!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174" l="0" r="982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50" y="5967836"/>
            <a:ext cx="408219" cy="42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 descr="ceped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162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A5AD69"/>
              </a:clrFrom>
              <a:clrTo>
                <a:srgbClr val="A5AD6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0" t="22016" r="24140" b="17300"/>
          <a:stretch/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5496" y="4581128"/>
            <a:ext cx="9036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pt-BR" sz="7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EXEMPLOS</a:t>
            </a:r>
          </a:p>
          <a:p>
            <a:pPr marL="0" lvl="1">
              <a:defRPr/>
            </a:pPr>
            <a:r>
              <a:rPr lang="pt-BR" sz="7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boas práticas</a:t>
            </a:r>
          </a:p>
        </p:txBody>
      </p:sp>
      <p:pic>
        <p:nvPicPr>
          <p:cNvPr id="5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7276" y1="55615" x2="67276" y2="55615"/>
                        <a14:foregroundMark x1="70549" y1="51923" x2="70549" y2="51923"/>
                        <a14:foregroundMark x1="71896" y1="48308" x2="71896" y2="48308"/>
                        <a14:foregroundMark x1="64100" y1="53385" x2="64100" y2="53385"/>
                        <a14:foregroundMark x1="82868" y1="42769" x2="82868" y2="42769"/>
                        <a14:foregroundMark x1="75553" y1="33615" x2="75553" y2="33615"/>
                        <a14:foregroundMark x1="77863" y1="32923" x2="77863" y2="32923"/>
                        <a14:foregroundMark x1="82868" y1="34385" x2="82868" y2="34385"/>
                        <a14:foregroundMark x1="67276" y1="48308" x2="67276" y2="48308"/>
                        <a14:foregroundMark x1="64966" y1="50462" x2="64966" y2="50462"/>
                        <a14:foregroundMark x1="65929" y1="49385" x2="65929" y2="49385"/>
                        <a14:foregroundMark x1="86141" y1="71385" x2="86141" y2="71385"/>
                        <a14:foregroundMark x1="89702" y1="72538" x2="89702" y2="72538"/>
                        <a14:foregroundMark x1="93070" y1="73154" x2="93070" y2="73154"/>
                        <a14:foregroundMark x1="94899" y1="74692" x2="94899" y2="74692"/>
                        <a14:foregroundMark x1="96824" y1="77308" x2="96824" y2="77308"/>
                        <a14:foregroundMark x1="60346" y1="28846" x2="60346" y2="28846"/>
                        <a14:foregroundMark x1="63041" y1="20231" x2="63041" y2="20231"/>
                        <a14:foregroundMark x1="57074" y1="28846" x2="57074" y2="28846"/>
                        <a14:foregroundMark x1="63908" y1="17846" x2="63908" y2="17846"/>
                        <a14:foregroundMark x1="48219" y1="17615" x2="48219" y2="17615"/>
                        <a14:foregroundMark x1="46102" y1="18077" x2="46102" y2="18077"/>
                        <a14:foregroundMark x1="47449" y1="9846" x2="47449" y2="9846"/>
                        <a14:foregroundMark x1="34552" y1="9385" x2="34552" y2="9385"/>
                        <a14:foregroundMark x1="33686" y1="5231" x2="33686" y2="5231"/>
                        <a14:foregroundMark x1="24350" y1="6769" x2="24350" y2="6769"/>
                        <a14:foregroundMark x1="23003" y1="3231" x2="23003" y2="3231"/>
                        <a14:foregroundMark x1="17228" y1="5000" x2="17228" y2="5000"/>
                        <a14:foregroundMark x1="14726" y1="2385" x2="14726" y2="2385"/>
                        <a14:foregroundMark x1="5679" y1="2077" x2="5679" y2="2077"/>
                        <a14:foregroundMark x1="8470" y1="1769" x2="8470" y2="1769"/>
                        <a14:foregroundMark x1="4620" y1="1000" x2="4620" y2="1000"/>
                        <a14:foregroundMark x1="60539" y1="24385" x2="60539" y2="24385"/>
                        <a14:backgroundMark x1="60250" y1="25923" x2="60250" y2="25923"/>
                        <a14:backgroundMark x1="58903" y1="26231" x2="58903" y2="26231"/>
                        <a14:backgroundMark x1="78441" y1="33923" x2="78441" y2="33923"/>
                        <a14:backgroundMark x1="66410" y1="51231" x2="66410" y2="51231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9746"/>
            <a:ext cx="5548280" cy="673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-1332656" y="370144"/>
            <a:ext cx="5514001" cy="1103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>
              <a:lnSpc>
                <a:spcPct val="150000"/>
              </a:lnSpc>
              <a:defRPr/>
            </a:pPr>
            <a:r>
              <a:rPr lang="pt-BR" sz="5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PASSO 1</a:t>
            </a:r>
          </a:p>
        </p:txBody>
      </p:sp>
    </p:spTree>
    <p:extLst>
      <p:ext uri="{BB962C8B-B14F-4D97-AF65-F5344CB8AC3E}">
        <p14:creationId xmlns:p14="http://schemas.microsoft.com/office/powerpoint/2010/main" val="4227431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23528" y="1259468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/>
              <a:t>Comitê Municipal de Gestão de Risco de Campinas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40024"/>
            <a:ext cx="2643188" cy="1905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251520" y="3882129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 smtClean="0"/>
              <a:t> Plano </a:t>
            </a:r>
            <a:r>
              <a:rPr lang="pt-BR" dirty="0"/>
              <a:t>Nacional de Gestão de Riscos de Desastres e Adaptação às Mudanças Climáticas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83320"/>
            <a:ext cx="2629704" cy="17539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3">
            <a:extLst>
              <a:ext uri="{FF2B5EF4-FFF2-40B4-BE49-F238E27FC236}">
                <a16:creationId xmlns="" xmlns:a16="http://schemas.microsoft.com/office/drawing/2014/main" id="{4232620D-103F-4BE2-ABD1-25BC07E086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14" b="91367" l="9396" r="89933">
                        <a14:foregroundMark x1="46309" y1="91367" x2="46309" y2="91367"/>
                        <a14:foregroundMark x1="52349" y1="7914" x2="52349" y2="7914"/>
                        <a14:foregroundMark x1="37584" y1="10072" x2="37584" y2="100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528" y="1268760"/>
            <a:ext cx="360040" cy="335877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="" xmlns:a16="http://schemas.microsoft.com/office/drawing/2014/main" id="{4232620D-103F-4BE2-ABD1-25BC07E086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14" b="91367" l="9396" r="89933">
                        <a14:foregroundMark x1="46309" y1="91367" x2="46309" y2="91367"/>
                        <a14:foregroundMark x1="52349" y1="7914" x2="52349" y2="7914"/>
                        <a14:foregroundMark x1="37584" y1="10072" x2="37584" y2="100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520" y="3882129"/>
            <a:ext cx="360040" cy="335877"/>
          </a:xfrm>
          <a:prstGeom prst="rect">
            <a:avLst/>
          </a:prstGeom>
        </p:spPr>
      </p:pic>
      <p:sp>
        <p:nvSpPr>
          <p:cNvPr id="19" name="Retângulo 18"/>
          <p:cNvSpPr/>
          <p:nvPr/>
        </p:nvSpPr>
        <p:spPr>
          <a:xfrm>
            <a:off x="5796136" y="6237312"/>
            <a:ext cx="2954341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6213" indent="6350" algn="just"/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Continue assistindo o </a:t>
            </a:r>
            <a:r>
              <a:rPr lang="pt-B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Resiliência na Real</a:t>
            </a:r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100000" l="9677" r="89677">
                        <a14:foregroundMark x1="60000" y1="77143" x2="60000" y2="77143"/>
                        <a14:foregroundMark x1="56129" y1="61429" x2="56129" y2="61429"/>
                        <a14:foregroundMark x1="31613" y1="39286" x2="31613" y2="39286"/>
                        <a14:foregroundMark x1="41935" y1="39286" x2="41935" y2="39286"/>
                        <a14:foregroundMark x1="30323" y1="72143" x2="30323" y2="72143"/>
                        <a14:foregroundMark x1="27742" y1="62143" x2="27742" y2="62143"/>
                        <a14:foregroundMark x1="23871" y1="55714" x2="23871" y2="55714"/>
                        <a14:foregroundMark x1="26452" y1="52857" x2="26452" y2="52857"/>
                        <a14:foregroundMark x1="29032" y1="45714" x2="29032" y2="45714"/>
                        <a14:foregroundMark x1="35484" y1="42857" x2="35484" y2="42857"/>
                        <a14:foregroundMark x1="38065" y1="33571" x2="38065" y2="33571"/>
                        <a14:foregroundMark x1="43871" y1="27857" x2="43871" y2="27857"/>
                        <a14:foregroundMark x1="62581" y1="32143" x2="62581" y2="32143"/>
                        <a14:foregroundMark x1="73548" y1="44286" x2="73548" y2="44286"/>
                        <a14:foregroundMark x1="72258" y1="36429" x2="72258" y2="36429"/>
                        <a14:foregroundMark x1="77419" y1="48571" x2="77419" y2="48571"/>
                        <a14:foregroundMark x1="80000" y1="58571" x2="80000" y2="58571"/>
                        <a14:foregroundMark x1="74839" y1="69286" x2="74839" y2="69286"/>
                        <a14:foregroundMark x1="72258" y1="70714" x2="72258" y2="70714"/>
                        <a14:foregroundMark x1="67742" y1="69286" x2="67742" y2="69286"/>
                        <a14:foregroundMark x1="66452" y1="77857" x2="66452" y2="77857"/>
                        <a14:foregroundMark x1="58710" y1="82857" x2="58710" y2="82857"/>
                        <a14:foregroundMark x1="47742" y1="85714" x2="47742" y2="8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334" y="6016352"/>
            <a:ext cx="488741" cy="44192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Picture 17" descr="ceped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4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90500" y="-27384"/>
            <a:ext cx="9334500" cy="6885384"/>
            <a:chOff x="-190500" y="-27384"/>
            <a:chExt cx="9334500" cy="688538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39" t="13295" r="24257" b="37487"/>
            <a:stretch/>
          </p:blipFill>
          <p:spPr bwMode="auto">
            <a:xfrm>
              <a:off x="-190500" y="-27384"/>
              <a:ext cx="9334500" cy="6885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tângulo 1"/>
            <p:cNvSpPr/>
            <p:nvPr/>
          </p:nvSpPr>
          <p:spPr>
            <a:xfrm>
              <a:off x="2051720" y="6237312"/>
              <a:ext cx="5256584" cy="3600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" name="CaixaDeTexto 2"/>
            <p:cNvSpPr txBox="1"/>
            <p:nvPr/>
          </p:nvSpPr>
          <p:spPr>
            <a:xfrm>
              <a:off x="2627784" y="6237312"/>
              <a:ext cx="4176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  <a:latin typeface="Century Gothic" panose="020B0502020202020204" pitchFamily="34" charset="0"/>
                  <a:ea typeface="Adobe Fan Heiti Std B" pitchFamily="34" charset="-128"/>
                </a:rPr>
                <a:t>O  B  R  I  G  A  D  O  !</a:t>
              </a:r>
            </a:p>
          </p:txBody>
        </p:sp>
      </p:grp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7164288" y="364412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 descr="ceped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0131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101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568031"/>
              </p:ext>
            </p:extLst>
          </p:nvPr>
        </p:nvGraphicFramePr>
        <p:xfrm>
          <a:off x="287524" y="1484784"/>
          <a:ext cx="8568952" cy="47427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95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609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0684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030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PASSO</a:t>
                      </a:r>
                      <a:endParaRPr lang="pt-BR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MARCO DE HYOGO (2005-2015)</a:t>
                      </a:r>
                      <a:endParaRPr lang="pt-B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MARCO DE SENDAI (2015-2030)</a:t>
                      </a:r>
                      <a:endParaRPr lang="pt-B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41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1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Quadro institucional e administrativo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Organização para </a:t>
                      </a:r>
                      <a:r>
                        <a:rPr lang="pt-BR" sz="1400" dirty="0" smtClean="0">
                          <a:effectLst/>
                        </a:rPr>
                        <a:t>resiliência </a:t>
                      </a:r>
                      <a:r>
                        <a:rPr lang="pt-BR" sz="1400" dirty="0">
                          <a:effectLst/>
                        </a:rPr>
                        <a:t>frente aos desastres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05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2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Recursos e financiamento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Identificar, compreender e utilizar os cenários de riscos atuais e futuros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41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3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Avaliações de risco e </a:t>
                      </a:r>
                      <a:r>
                        <a:rPr lang="pt-BR" sz="1400" dirty="0" err="1">
                          <a:effectLst/>
                        </a:rPr>
                        <a:t>ameças</a:t>
                      </a:r>
                      <a:r>
                        <a:rPr lang="pt-BR" sz="1400" dirty="0">
                          <a:effectLst/>
                        </a:rPr>
                        <a:t> múltiplas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Fortalecer a capacidade financeira para a resiliência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05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4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Proteção, melhoria e resiliência de infraestrutura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Alcançar o desenvolvimento urbano resiliente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11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5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Proteção de serviços essenciais: educação e saúde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Proteger as zonas naturais de amortização para melhorar as funções protetoras dos ecossistemas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05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6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Construção de regulamentos e planos de uso e ocupação do solo.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Fortalecer a capacidade institucional para a resiliência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05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7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Treinamento, educação e sensibilização pública.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Compreender e fortalecer a capacidade social para a resiliência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05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8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Proteção ambiental e fortalecimento dos ecossistemas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Aumentar a resiliência </a:t>
                      </a:r>
                      <a:r>
                        <a:rPr lang="pt-BR" sz="1400" dirty="0" smtClean="0">
                          <a:effectLst/>
                        </a:rPr>
                        <a:t>das infraestruturas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305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9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Preparação, sistemas de alerta e alarme, e respostas efetivas.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Assegurar uma resposta adequada e efetiva frente aos desastres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45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10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Recuperação e reconstrução de comunidades.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Acelerar o processo de recuperação e reconstruir melhor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Retângulo 1"/>
          <p:cNvSpPr/>
          <p:nvPr/>
        </p:nvSpPr>
        <p:spPr>
          <a:xfrm>
            <a:off x="6241273" y="6348953"/>
            <a:ext cx="263886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Fonte: ONU, 2012; UNITED NATIONS, 2017</a:t>
            </a:r>
            <a:endParaRPr lang="pt-BR" sz="1100" dirty="0"/>
          </a:p>
        </p:txBody>
      </p:sp>
      <p:pic>
        <p:nvPicPr>
          <p:cNvPr id="9" name="Picture 1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ceped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68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upo 24"/>
          <p:cNvGrpSpPr/>
          <p:nvPr/>
        </p:nvGrpSpPr>
        <p:grpSpPr>
          <a:xfrm>
            <a:off x="701521" y="1628800"/>
            <a:ext cx="7829550" cy="4305300"/>
            <a:chOff x="701521" y="1628800"/>
            <a:chExt cx="7829550" cy="4305300"/>
          </a:xfrm>
        </p:grpSpPr>
        <p:grpSp>
          <p:nvGrpSpPr>
            <p:cNvPr id="4" name="Grupo 3"/>
            <p:cNvGrpSpPr/>
            <p:nvPr/>
          </p:nvGrpSpPr>
          <p:grpSpPr>
            <a:xfrm>
              <a:off x="701521" y="1628800"/>
              <a:ext cx="7829550" cy="4305300"/>
              <a:chOff x="701521" y="1628800"/>
              <a:chExt cx="7829550" cy="430530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887" t="20718" r="5894" b="35142"/>
              <a:stretch/>
            </p:blipFill>
            <p:spPr bwMode="auto">
              <a:xfrm>
                <a:off x="701521" y="1628800"/>
                <a:ext cx="7829550" cy="43053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8100000" sx="101000" sy="101000" algn="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CaixaDeTexto 2"/>
              <p:cNvSpPr txBox="1"/>
              <p:nvPr/>
            </p:nvSpPr>
            <p:spPr>
              <a:xfrm>
                <a:off x="5351829" y="1844824"/>
                <a:ext cx="1887202" cy="246221"/>
              </a:xfrm>
              <a:prstGeom prst="rect">
                <a:avLst/>
              </a:prstGeom>
              <a:solidFill>
                <a:srgbClr val="41917E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000" b="1" dirty="0"/>
                  <a:t>governança</a:t>
                </a:r>
              </a:p>
            </p:txBody>
          </p:sp>
          <p:sp>
            <p:nvSpPr>
              <p:cNvPr id="11" name="CaixaDeTexto 10"/>
              <p:cNvSpPr txBox="1"/>
              <p:nvPr/>
            </p:nvSpPr>
            <p:spPr>
              <a:xfrm>
                <a:off x="5652120" y="3038763"/>
                <a:ext cx="1586911" cy="246221"/>
              </a:xfrm>
              <a:prstGeom prst="rect">
                <a:avLst/>
              </a:prstGeom>
              <a:solidFill>
                <a:srgbClr val="AFDAE3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000" b="1" dirty="0"/>
                  <a:t>planejamento integrado</a:t>
                </a:r>
              </a:p>
            </p:txBody>
          </p:sp>
          <p:sp>
            <p:nvSpPr>
              <p:cNvPr id="12" name="CaixaDeTexto 11"/>
              <p:cNvSpPr txBox="1"/>
              <p:nvPr/>
            </p:nvSpPr>
            <p:spPr>
              <a:xfrm>
                <a:off x="6012160" y="5085184"/>
                <a:ext cx="1226870" cy="246221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000" b="1" dirty="0"/>
                  <a:t>resposta</a:t>
                </a:r>
              </a:p>
            </p:txBody>
          </p:sp>
        </p:grpSp>
        <p:sp>
          <p:nvSpPr>
            <p:cNvPr id="2" name="Retângulo 1"/>
            <p:cNvSpPr/>
            <p:nvPr/>
          </p:nvSpPr>
          <p:spPr>
            <a:xfrm>
              <a:off x="1115616" y="5435932"/>
              <a:ext cx="299861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85725" indent="-85725"/>
              <a:r>
                <a:rPr lang="pt-BR" sz="900" b="1" dirty="0" smtClean="0"/>
                <a:t>10. ACELERAR </a:t>
              </a:r>
              <a:r>
                <a:rPr lang="pt-BR" sz="900" b="1" dirty="0"/>
                <a:t>O PROCESSO DE RECUPERAÇÃO E RECONSTRUIR MELHOR</a:t>
              </a:r>
            </a:p>
          </p:txBody>
        </p:sp>
        <p:sp>
          <p:nvSpPr>
            <p:cNvPr id="9" name="Retângulo 8"/>
            <p:cNvSpPr/>
            <p:nvPr/>
          </p:nvSpPr>
          <p:spPr>
            <a:xfrm>
              <a:off x="1104298" y="2105337"/>
              <a:ext cx="289163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92075" indent="-92075"/>
              <a:r>
                <a:rPr lang="pt-BR" sz="900" b="1" dirty="0"/>
                <a:t>2. IDENTIFICAR, COMPREENDER E UTILIZAR OS </a:t>
              </a:r>
              <a:r>
                <a:rPr lang="pt-BR" sz="900" b="1" dirty="0" smtClean="0"/>
                <a:t>  CENÁRIOS  DE </a:t>
              </a:r>
              <a:r>
                <a:rPr lang="pt-BR" sz="900" b="1" dirty="0"/>
                <a:t>RISCOS ATUAIS E FUTUROS</a:t>
              </a:r>
            </a:p>
          </p:txBody>
        </p:sp>
        <p:sp>
          <p:nvSpPr>
            <p:cNvPr id="10" name="Retângulo 9"/>
            <p:cNvSpPr/>
            <p:nvPr/>
          </p:nvSpPr>
          <p:spPr>
            <a:xfrm>
              <a:off x="1115616" y="1691516"/>
              <a:ext cx="288032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92075" indent="-92075"/>
              <a:r>
                <a:rPr lang="pt-BR" sz="900" b="1" dirty="0" smtClean="0"/>
                <a:t>1. ORGANIZAÇÃO </a:t>
              </a:r>
              <a:r>
                <a:rPr lang="pt-BR" sz="900" b="1" dirty="0"/>
                <a:t>PARA RESILIÊNCIA FRENTE AOS DESASTRES</a:t>
              </a: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1115616" y="2492896"/>
              <a:ext cx="300608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85725" indent="-85725"/>
              <a:r>
                <a:rPr lang="pt-BR" sz="900" b="1" dirty="0" smtClean="0"/>
                <a:t>3. FORTALECER </a:t>
              </a:r>
              <a:r>
                <a:rPr lang="pt-BR" sz="900" b="1" dirty="0"/>
                <a:t>A CAPACIDADE FINANCEIRA PARA A RESILIÊNCIA</a:t>
              </a:r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1115616" y="2982144"/>
              <a:ext cx="2998611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pt-BR" sz="900" b="1" dirty="0"/>
                <a:t>4. ALCANÇAR O DESENVOLVIMENTO URBANO RESILIENTE</a:t>
              </a:r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1104298" y="3347700"/>
              <a:ext cx="31796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85725" indent="-85725"/>
              <a:r>
                <a:rPr lang="pt-BR" sz="900" b="1" dirty="0"/>
                <a:t>5. PROTEGER AS ZONAS NATURAIS DE AMORTIZAÇÃO PARA MELHORAR AS FUNÇÕES PROTETORAS DOS ECOSSISTEMAS</a:t>
              </a:r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1115616" y="3779748"/>
              <a:ext cx="31660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85725" indent="-85725"/>
              <a:r>
                <a:rPr lang="pt-BR" sz="900" b="1" dirty="0" smtClean="0"/>
                <a:t>6. FORTALECER </a:t>
              </a:r>
              <a:r>
                <a:rPr lang="pt-BR" sz="900" b="1" dirty="0"/>
                <a:t>A CAPACIDADE INSTITUCIONAL PARA A RESILIÊNCIA</a:t>
              </a:r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1115616" y="4181338"/>
              <a:ext cx="2859987" cy="3416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85725" lvl="0" indent="-85725">
                <a:lnSpc>
                  <a:spcPct val="90000"/>
                </a:lnSpc>
              </a:pPr>
              <a:r>
                <a:rPr lang="pt-BR" sz="900" b="1" dirty="0">
                  <a:solidFill>
                    <a:prstClr val="black"/>
                  </a:solidFill>
                </a:rPr>
                <a:t>7. COMPREENDER E FORTALECER A CAPACIDADE SOCIAL PARA A </a:t>
              </a:r>
              <a:r>
                <a:rPr lang="pt-BR" sz="900" b="1" dirty="0" smtClean="0">
                  <a:solidFill>
                    <a:prstClr val="black"/>
                  </a:solidFill>
                </a:rPr>
                <a:t>RESILIÊNCIA</a:t>
              </a:r>
              <a:endParaRPr lang="pt-BR" sz="900" b="1" dirty="0">
                <a:solidFill>
                  <a:prstClr val="black"/>
                </a:solidFill>
              </a:endParaRPr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1115616" y="4653136"/>
              <a:ext cx="2747868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marL="85725" lvl="0" indent="-85725"/>
              <a:r>
                <a:rPr lang="pt-BR" sz="900" b="1" dirty="0">
                  <a:solidFill>
                    <a:prstClr val="black"/>
                  </a:solidFill>
                </a:rPr>
                <a:t>8. AUMENTAR A RESILIÊNCIA DAS INFRAESTRUTURAS</a:t>
              </a:r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1115616" y="5009543"/>
              <a:ext cx="299861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85725" lvl="0" indent="-85725"/>
              <a:r>
                <a:rPr lang="pt-BR" sz="900" b="1" dirty="0">
                  <a:solidFill>
                    <a:prstClr val="black"/>
                  </a:solidFill>
                </a:rPr>
                <a:t>9. ASSEGURAR UMA RESPOSTA ADEQUADA E EFETIVA FRENTE AOS DESASTRES</a:t>
              </a:r>
            </a:p>
          </p:txBody>
        </p:sp>
      </p:grpSp>
      <p:pic>
        <p:nvPicPr>
          <p:cNvPr id="23" name="Picture 17" descr="ceped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76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36512" y="330361"/>
            <a:ext cx="9202216" cy="1970087"/>
          </a:xfrm>
          <a:prstGeom prst="rect">
            <a:avLst/>
          </a:prstGeom>
          <a:solidFill>
            <a:srgbClr val="E7E6E6">
              <a:lumMod val="90000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/>
            <a:endParaRPr lang="pt-BR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548680"/>
            <a:ext cx="916044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pt-BR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PASSO 1: </a:t>
            </a:r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Organização para</a:t>
            </a:r>
          </a:p>
          <a:p>
            <a:pPr algn="ctr">
              <a:lnSpc>
                <a:spcPct val="120000"/>
              </a:lnSpc>
              <a:defRPr/>
            </a:pPr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a resiliência aos desastres.</a:t>
            </a:r>
          </a:p>
        </p:txBody>
      </p:sp>
      <p:grpSp>
        <p:nvGrpSpPr>
          <p:cNvPr id="24" name="Grupo 23"/>
          <p:cNvGrpSpPr/>
          <p:nvPr/>
        </p:nvGrpSpPr>
        <p:grpSpPr>
          <a:xfrm>
            <a:off x="2051720" y="2504976"/>
            <a:ext cx="7113984" cy="4353024"/>
            <a:chOff x="2051720" y="2526995"/>
            <a:chExt cx="7113984" cy="4353024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61" b="98730" l="10000" r="98672">
                          <a14:foregroundMark x1="45391" y1="79980" x2="45391" y2="79980"/>
                          <a14:foregroundMark x1="43672" y1="79785" x2="43672" y2="79785"/>
                          <a14:foregroundMark x1="47969" y1="69043" x2="47969" y2="69043"/>
                          <a14:foregroundMark x1="53672" y1="62988" x2="53672" y2="62988"/>
                          <a14:foregroundMark x1="58672" y1="57129" x2="58672" y2="57129"/>
                          <a14:foregroundMark x1="65234" y1="52930" x2="65234" y2="52930"/>
                          <a14:foregroundMark x1="72188" y1="51367" x2="72188" y2="51367"/>
                          <a14:foregroundMark x1="79297" y1="51367" x2="79297" y2="51367"/>
                          <a14:foregroundMark x1="86719" y1="53711" x2="86719" y2="53711"/>
                          <a14:foregroundMark x1="92500" y1="56738" x2="92500" y2="56738"/>
                          <a14:foregroundMark x1="44297" y1="87402" x2="44297" y2="87402"/>
                          <a14:backgroundMark x1="34922" y1="95313" x2="34922" y2="95313"/>
                          <a14:backgroundMark x1="56719" y1="95313" x2="56719" y2="95313"/>
                          <a14:backgroundMark x1="68438" y1="71387" x2="68438" y2="71387"/>
                          <a14:backgroundMark x1="73594" y1="74316" x2="73594" y2="74316"/>
                          <a14:backgroundMark x1="65469" y1="83398" x2="66094" y2="83594"/>
                          <a14:backgroundMark x1="64609" y1="68945" x2="64609" y2="68945"/>
                          <a14:backgroundMark x1="63672" y1="72266" x2="63672" y2="72266"/>
                          <a14:backgroundMark x1="53828" y1="85938" x2="53828" y2="85938"/>
                          <a14:backgroundMark x1="50547" y1="88672" x2="50781" y2="87988"/>
                          <a14:backgroundMark x1="51563" y1="85645" x2="51563" y2="85645"/>
                          <a14:backgroundMark x1="55234" y1="77637" x2="54844" y2="77637"/>
                          <a14:backgroundMark x1="52969" y1="79004" x2="52969" y2="79004"/>
                          <a14:backgroundMark x1="52812" y1="79102" x2="52812" y2="79102"/>
                          <a14:backgroundMark x1="52734" y1="79297" x2="52734" y2="79297"/>
                          <a14:backgroundMark x1="50000" y1="77441" x2="50000" y2="77441"/>
                          <a14:backgroundMark x1="52031" y1="78223" x2="52031" y2="78223"/>
                          <a14:backgroundMark x1="52031" y1="78320" x2="52031" y2="78320"/>
                          <a14:backgroundMark x1="52500" y1="74805" x2="56094" y2="81934"/>
                          <a14:backgroundMark x1="51563" y1="81445" x2="59844" y2="69531"/>
                          <a14:backgroundMark x1="59844" y1="69531" x2="74141" y2="63867"/>
                          <a14:backgroundMark x1="74141" y1="63867" x2="78984" y2="63672"/>
                          <a14:backgroundMark x1="78984" y1="63672" x2="91406" y2="70313"/>
                          <a14:backgroundMark x1="55703" y1="81055" x2="90234" y2="83496"/>
                          <a14:backgroundMark x1="90234" y1="83496" x2="91797" y2="89551"/>
                          <a14:backgroundMark x1="91797" y1="89551" x2="69453" y2="91016"/>
                          <a14:backgroundMark x1="69453" y1="91016" x2="56406" y2="88574"/>
                          <a14:backgroundMark x1="56406" y1="88574" x2="53438" y2="85156"/>
                          <a14:backgroundMark x1="53438" y1="85156" x2="52969" y2="79590"/>
                          <a14:backgroundMark x1="52969" y1="79590" x2="52266" y2="80176"/>
                          <a14:backgroundMark x1="67734" y1="61816" x2="73672" y2="62012"/>
                          <a14:backgroundMark x1="68281" y1="60547" x2="70703" y2="59766"/>
                          <a14:backgroundMark x1="57109" y1="84277" x2="69922" y2="87402"/>
                          <a14:backgroundMark x1="69922" y1="87402" x2="70547" y2="88281"/>
                          <a14:backgroundMark x1="96563" y1="71387" x2="97734" y2="81738"/>
                          <a14:backgroundMark x1="97734" y1="81738" x2="94766" y2="91699"/>
                          <a14:backgroundMark x1="94766" y1="91699" x2="85703" y2="99609"/>
                          <a14:backgroundMark x1="85703" y1="99609" x2="79375" y2="96973"/>
                          <a14:backgroundMark x1="79375" y1="96973" x2="76094" y2="93945"/>
                          <a14:backgroundMark x1="76094" y1="93945" x2="52734" y2="94141"/>
                          <a14:backgroundMark x1="52734" y1="94141" x2="55703" y2="92383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74" t="48515" r="2619" b="7876"/>
            <a:stretch/>
          </p:blipFill>
          <p:spPr bwMode="auto">
            <a:xfrm>
              <a:off x="2051720" y="2604368"/>
              <a:ext cx="7108727" cy="4253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61" b="98730" l="10000" r="98672">
                          <a14:foregroundMark x1="58672" y1="85156" x2="58672" y2="85156"/>
                          <a14:foregroundMark x1="66563" y1="87402" x2="66563" y2="87402"/>
                          <a14:foregroundMark x1="73281" y1="90625" x2="73281" y2="90625"/>
                          <a14:foregroundMark x1="78828" y1="90039" x2="78828" y2="90039"/>
                          <a14:foregroundMark x1="82500" y1="89648" x2="82500" y2="89648"/>
                          <a14:foregroundMark x1="86250" y1="89453" x2="86250" y2="89453"/>
                          <a14:foregroundMark x1="45391" y1="79980" x2="45391" y2="79980"/>
                          <a14:foregroundMark x1="43672" y1="79785" x2="43672" y2="79785"/>
                          <a14:foregroundMark x1="47969" y1="69043" x2="47969" y2="69043"/>
                          <a14:foregroundMark x1="53672" y1="62988" x2="53672" y2="62988"/>
                          <a14:foregroundMark x1="58672" y1="57129" x2="58672" y2="57129"/>
                          <a14:foregroundMark x1="65234" y1="52930" x2="65234" y2="52930"/>
                          <a14:foregroundMark x1="72188" y1="51367" x2="72188" y2="51367"/>
                          <a14:foregroundMark x1="79297" y1="51367" x2="79297" y2="51367"/>
                          <a14:foregroundMark x1="86719" y1="53711" x2="86719" y2="53711"/>
                          <a14:foregroundMark x1="92500" y1="56738" x2="92500" y2="56738"/>
                          <a14:foregroundMark x1="44297" y1="87402" x2="44297" y2="87402"/>
                          <a14:foregroundMark x1="52500" y1="95117" x2="52500" y2="95117"/>
                          <a14:foregroundMark x1="53516" y1="75293" x2="53516" y2="75293"/>
                          <a14:foregroundMark x1="52422" y1="79199" x2="52422" y2="79199"/>
                          <a14:foregroundMark x1="68984" y1="60059" x2="68984" y2="60059"/>
                          <a14:foregroundMark x1="96641" y1="71387" x2="96641" y2="71387"/>
                          <a14:backgroundMark x1="34922" y1="95313" x2="34922" y2="95313"/>
                          <a14:backgroundMark x1="56719" y1="95313" x2="56719" y2="953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74" t="48515" r="2576" b="6856"/>
            <a:stretch/>
          </p:blipFill>
          <p:spPr bwMode="auto">
            <a:xfrm>
              <a:off x="2051720" y="2526995"/>
              <a:ext cx="7113984" cy="435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8730" l="10000" r="98672">
                        <a14:foregroundMark x1="58672" y1="85156" x2="58672" y2="85156"/>
                        <a14:foregroundMark x1="66563" y1="87402" x2="66563" y2="87402"/>
                        <a14:foregroundMark x1="73281" y1="90625" x2="73281" y2="90625"/>
                        <a14:foregroundMark x1="78828" y1="90039" x2="78828" y2="90039"/>
                        <a14:foregroundMark x1="82500" y1="89648" x2="82500" y2="89648"/>
                        <a14:foregroundMark x1="86250" y1="89453" x2="86250" y2="89453"/>
                        <a14:foregroundMark x1="45391" y1="79980" x2="45391" y2="79980"/>
                        <a14:foregroundMark x1="43672" y1="79785" x2="43672" y2="79785"/>
                        <a14:foregroundMark x1="47969" y1="69043" x2="47969" y2="69043"/>
                        <a14:foregroundMark x1="53672" y1="62988" x2="53672" y2="62988"/>
                        <a14:foregroundMark x1="58672" y1="57129" x2="58672" y2="57129"/>
                        <a14:foregroundMark x1="65234" y1="52930" x2="65234" y2="52930"/>
                        <a14:foregroundMark x1="72188" y1="51367" x2="72188" y2="51367"/>
                        <a14:foregroundMark x1="79297" y1="51367" x2="79297" y2="51367"/>
                        <a14:foregroundMark x1="86719" y1="53711" x2="86719" y2="53711"/>
                        <a14:foregroundMark x1="92500" y1="56738" x2="92500" y2="56738"/>
                        <a14:foregroundMark x1="44297" y1="87402" x2="44297" y2="87402"/>
                        <a14:foregroundMark x1="52500" y1="95117" x2="52500" y2="95117"/>
                        <a14:foregroundMark x1="53516" y1="75293" x2="53516" y2="75293"/>
                        <a14:foregroundMark x1="52422" y1="79199" x2="52422" y2="79199"/>
                        <a14:foregroundMark x1="68984" y1="60059" x2="68984" y2="60059"/>
                        <a14:foregroundMark x1="96641" y1="71387" x2="96641" y2="71387"/>
                        <a14:backgroundMark x1="34922" y1="95313" x2="34922" y2="95313"/>
                        <a14:backgroundMark x1="56719" y1="95313" x2="56719" y2="9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074" t="83946" r="54165" b="6856"/>
          <a:stretch/>
        </p:blipFill>
        <p:spPr bwMode="auto">
          <a:xfrm>
            <a:off x="1907704" y="5860295"/>
            <a:ext cx="998173" cy="109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88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2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597114" y="2684527"/>
            <a:ext cx="8223358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166688">
              <a:lnSpc>
                <a:spcPct val="150000"/>
              </a:lnSpc>
            </a:pPr>
            <a:r>
              <a:rPr lang="pt-BR" dirty="0"/>
              <a:t>• Compreender o que o passo 1 institui na CCCR;</a:t>
            </a:r>
          </a:p>
          <a:p>
            <a:pPr marL="354013" indent="-166688">
              <a:lnSpc>
                <a:spcPct val="150000"/>
              </a:lnSpc>
            </a:pPr>
            <a:r>
              <a:rPr lang="pt-BR" dirty="0"/>
              <a:t>• Entender como colocar as diretrizes do passo em prática na sua cidade;</a:t>
            </a:r>
          </a:p>
          <a:p>
            <a:pPr marL="354013" indent="-166688">
              <a:lnSpc>
                <a:spcPct val="150000"/>
              </a:lnSpc>
            </a:pPr>
            <a:r>
              <a:rPr lang="pt-BR" dirty="0"/>
              <a:t>• Observar exemplos de cidades que já implantaram ações relativas ao passo 1 para o desenvolvimento da resiliência local.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659295" y="1907540"/>
            <a:ext cx="2832585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180975" algn="just" defTabSz="457200">
              <a:tabLst>
                <a:tab pos="85725" algn="l"/>
              </a:tabLst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Ao final desta aula você será capaz de: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29" r="97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58" y="1687246"/>
            <a:ext cx="476942" cy="44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7" descr="ceped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89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A5AD69"/>
              </a:clrFrom>
              <a:clrTo>
                <a:srgbClr val="A5AD6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0" t="22016" r="24140" b="17300"/>
          <a:stretch/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7276" y1="55615" x2="67276" y2="55615"/>
                        <a14:foregroundMark x1="70549" y1="51923" x2="70549" y2="51923"/>
                        <a14:foregroundMark x1="71896" y1="48308" x2="71896" y2="48308"/>
                        <a14:foregroundMark x1="64100" y1="53385" x2="64100" y2="53385"/>
                        <a14:foregroundMark x1="82868" y1="42769" x2="82868" y2="42769"/>
                        <a14:foregroundMark x1="75553" y1="33615" x2="75553" y2="33615"/>
                        <a14:foregroundMark x1="77863" y1="32923" x2="77863" y2="32923"/>
                        <a14:foregroundMark x1="82868" y1="34385" x2="82868" y2="34385"/>
                        <a14:foregroundMark x1="67276" y1="48308" x2="67276" y2="48308"/>
                        <a14:foregroundMark x1="64966" y1="50462" x2="64966" y2="50462"/>
                        <a14:foregroundMark x1="65929" y1="49385" x2="65929" y2="49385"/>
                        <a14:foregroundMark x1="86141" y1="71385" x2="86141" y2="71385"/>
                        <a14:foregroundMark x1="89702" y1="72538" x2="89702" y2="72538"/>
                        <a14:foregroundMark x1="93070" y1="73154" x2="93070" y2="73154"/>
                        <a14:foregroundMark x1="94899" y1="74692" x2="94899" y2="74692"/>
                        <a14:foregroundMark x1="96824" y1="77308" x2="96824" y2="77308"/>
                        <a14:foregroundMark x1="60346" y1="28846" x2="60346" y2="28846"/>
                        <a14:foregroundMark x1="63041" y1="20231" x2="63041" y2="20231"/>
                        <a14:foregroundMark x1="57074" y1="28846" x2="57074" y2="28846"/>
                        <a14:foregroundMark x1="63908" y1="17846" x2="63908" y2="17846"/>
                        <a14:foregroundMark x1="48219" y1="17615" x2="48219" y2="17615"/>
                        <a14:foregroundMark x1="46102" y1="18077" x2="46102" y2="18077"/>
                        <a14:foregroundMark x1="47449" y1="9846" x2="47449" y2="9846"/>
                        <a14:foregroundMark x1="34552" y1="9385" x2="34552" y2="9385"/>
                        <a14:foregroundMark x1="33686" y1="5231" x2="33686" y2="5231"/>
                        <a14:foregroundMark x1="24350" y1="6769" x2="24350" y2="6769"/>
                        <a14:foregroundMark x1="23003" y1="3231" x2="23003" y2="3231"/>
                        <a14:foregroundMark x1="17228" y1="5000" x2="17228" y2="5000"/>
                        <a14:foregroundMark x1="14726" y1="2385" x2="14726" y2="2385"/>
                        <a14:foregroundMark x1="5679" y1="2077" x2="5679" y2="2077"/>
                        <a14:foregroundMark x1="8470" y1="1769" x2="8470" y2="1769"/>
                        <a14:foregroundMark x1="4620" y1="1000" x2="4620" y2="1000"/>
                        <a14:backgroundMark x1="60250" y1="25923" x2="60250" y2="25923"/>
                        <a14:backgroundMark x1="58903" y1="26231" x2="58903" y2="26231"/>
                        <a14:backgroundMark x1="78441" y1="33923" x2="78441" y2="33923"/>
                        <a14:backgroundMark x1="66410" y1="51231" x2="66410" y2="51231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216" y="44624"/>
            <a:ext cx="5548280" cy="673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-1332656" y="370144"/>
            <a:ext cx="5514001" cy="1103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>
              <a:lnSpc>
                <a:spcPct val="150000"/>
              </a:lnSpc>
              <a:defRPr/>
            </a:pPr>
            <a:r>
              <a:rPr lang="pt-BR" sz="5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PASSO 1</a:t>
            </a:r>
          </a:p>
        </p:txBody>
      </p:sp>
      <p:sp>
        <p:nvSpPr>
          <p:cNvPr id="4" name="Retângulo 3"/>
          <p:cNvSpPr/>
          <p:nvPr/>
        </p:nvSpPr>
        <p:spPr>
          <a:xfrm>
            <a:off x="284492" y="4149080"/>
            <a:ext cx="9036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endParaRPr lang="pt-BR" sz="7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0" lvl="1">
              <a:defRPr/>
            </a:pPr>
            <a:r>
              <a:rPr lang="pt-BR" sz="7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PRINCÍPIOS</a:t>
            </a:r>
          </a:p>
        </p:txBody>
      </p:sp>
    </p:spTree>
    <p:extLst>
      <p:ext uri="{BB962C8B-B14F-4D97-AF65-F5344CB8AC3E}">
        <p14:creationId xmlns:p14="http://schemas.microsoft.com/office/powerpoint/2010/main" val="2226817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-36512" y="6771084"/>
            <a:ext cx="9180512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453098" y="2419141"/>
            <a:ext cx="8223358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150000"/>
              </a:lnSpc>
            </a:pPr>
            <a:r>
              <a:rPr lang="pt-BR" dirty="0"/>
              <a:t>Coloque em prática ações de organização e coordenação para compreender e aplicar ferramentas de redução de riscos de desastres, com base na participação de grupos de cidadãos e da sociedade civil. </a:t>
            </a:r>
            <a:endParaRPr lang="pt-BR" dirty="0" smtClean="0"/>
          </a:p>
          <a:p>
            <a:pPr indent="539750" algn="just">
              <a:lnSpc>
                <a:spcPct val="150000"/>
              </a:lnSpc>
            </a:pPr>
            <a:endParaRPr lang="pt-BR" sz="600" dirty="0"/>
          </a:p>
          <a:p>
            <a:pPr indent="539750" algn="just">
              <a:lnSpc>
                <a:spcPct val="150000"/>
              </a:lnSpc>
            </a:pPr>
            <a:endParaRPr lang="pt-BR" sz="600" dirty="0" smtClean="0"/>
          </a:p>
          <a:p>
            <a:pPr indent="539750" algn="just">
              <a:lnSpc>
                <a:spcPct val="150000"/>
              </a:lnSpc>
            </a:pPr>
            <a:r>
              <a:rPr lang="pt-BR" dirty="0" smtClean="0"/>
              <a:t>Construa </a:t>
            </a:r>
            <a:r>
              <a:rPr lang="pt-BR" dirty="0"/>
              <a:t>alianças locais. Assegure que todos os departamentos compreendam o seu papel na redução de risco de desastres e preparação</a:t>
            </a:r>
            <a:r>
              <a:rPr lang="pt-BR" dirty="0" smtClean="0"/>
              <a:t>.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93" b="94776" l="285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668" y="1505050"/>
            <a:ext cx="354988" cy="33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259632" y="1381301"/>
            <a:ext cx="7151199" cy="505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pt-BR" sz="2400" b="1" dirty="0">
                <a:solidFill>
                  <a:schemeClr val="tx2"/>
                </a:solidFill>
              </a:rPr>
              <a:t>PASSO 1: Organização para a resiliência aos </a:t>
            </a:r>
            <a:r>
              <a:rPr lang="pt-BR" sz="2400" b="1" dirty="0" smtClean="0">
                <a:solidFill>
                  <a:schemeClr val="tx2"/>
                </a:solidFill>
              </a:rPr>
              <a:t>desastres</a:t>
            </a:r>
            <a:endParaRPr lang="pt-BR" sz="2400" b="1" dirty="0">
              <a:solidFill>
                <a:schemeClr val="tx2"/>
              </a:solidFill>
            </a:endParaRPr>
          </a:p>
        </p:txBody>
      </p:sp>
      <p:pic>
        <p:nvPicPr>
          <p:cNvPr id="11" name="Picture 1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 descr="ceped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129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A5AD69"/>
              </a:clrFrom>
              <a:clrTo>
                <a:srgbClr val="A5AD6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0" t="22016" r="24140" b="17300"/>
          <a:stretch/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5496" y="4581128"/>
            <a:ext cx="9036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pt-BR" sz="7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Como colocá-lo </a:t>
            </a:r>
          </a:p>
          <a:p>
            <a:pPr marL="0" lvl="1">
              <a:defRPr/>
            </a:pPr>
            <a:r>
              <a:rPr lang="pt-BR" sz="7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em PRÁTICA</a:t>
            </a:r>
          </a:p>
        </p:txBody>
      </p:sp>
      <p:pic>
        <p:nvPicPr>
          <p:cNvPr id="5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7276" y1="55615" x2="67276" y2="55615"/>
                        <a14:foregroundMark x1="70549" y1="51923" x2="70549" y2="51923"/>
                        <a14:foregroundMark x1="71896" y1="48308" x2="71896" y2="48308"/>
                        <a14:foregroundMark x1="64100" y1="53385" x2="64100" y2="53385"/>
                        <a14:foregroundMark x1="82868" y1="42769" x2="82868" y2="42769"/>
                        <a14:foregroundMark x1="75553" y1="33615" x2="75553" y2="33615"/>
                        <a14:foregroundMark x1="77863" y1="32923" x2="77863" y2="32923"/>
                        <a14:foregroundMark x1="82868" y1="34385" x2="82868" y2="34385"/>
                        <a14:foregroundMark x1="67276" y1="48308" x2="67276" y2="48308"/>
                        <a14:foregroundMark x1="64966" y1="50462" x2="64966" y2="50462"/>
                        <a14:foregroundMark x1="65929" y1="49385" x2="65929" y2="49385"/>
                        <a14:foregroundMark x1="86141" y1="71385" x2="86141" y2="71385"/>
                        <a14:foregroundMark x1="89702" y1="72538" x2="89702" y2="72538"/>
                        <a14:foregroundMark x1="93070" y1="73154" x2="93070" y2="73154"/>
                        <a14:foregroundMark x1="94899" y1="74692" x2="94899" y2="74692"/>
                        <a14:foregroundMark x1="96824" y1="77308" x2="96824" y2="77308"/>
                        <a14:foregroundMark x1="60346" y1="28846" x2="60346" y2="28846"/>
                        <a14:foregroundMark x1="63041" y1="20231" x2="63041" y2="20231"/>
                        <a14:foregroundMark x1="57074" y1="28846" x2="57074" y2="28846"/>
                        <a14:foregroundMark x1="63908" y1="17846" x2="63908" y2="17846"/>
                        <a14:foregroundMark x1="48219" y1="17615" x2="48219" y2="17615"/>
                        <a14:foregroundMark x1="46102" y1="18077" x2="46102" y2="18077"/>
                        <a14:foregroundMark x1="47449" y1="9846" x2="47449" y2="9846"/>
                        <a14:foregroundMark x1="34552" y1="9385" x2="34552" y2="9385"/>
                        <a14:foregroundMark x1="33686" y1="5231" x2="33686" y2="5231"/>
                        <a14:foregroundMark x1="24350" y1="6769" x2="24350" y2="6769"/>
                        <a14:foregroundMark x1="23003" y1="3231" x2="23003" y2="3231"/>
                        <a14:foregroundMark x1="17228" y1="5000" x2="17228" y2="5000"/>
                        <a14:foregroundMark x1="14726" y1="2385" x2="14726" y2="2385"/>
                        <a14:foregroundMark x1="5679" y1="2077" x2="5679" y2="2077"/>
                        <a14:foregroundMark x1="8470" y1="1769" x2="8470" y2="1769"/>
                        <a14:foregroundMark x1="4620" y1="1000" x2="4620" y2="1000"/>
                        <a14:backgroundMark x1="60250" y1="25923" x2="60250" y2="25923"/>
                        <a14:backgroundMark x1="58903" y1="26231" x2="58903" y2="26231"/>
                        <a14:backgroundMark x1="78441" y1="33923" x2="78441" y2="33923"/>
                        <a14:backgroundMark x1="66410" y1="51231" x2="66410" y2="51231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9746"/>
            <a:ext cx="5548280" cy="673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-1332656" y="370144"/>
            <a:ext cx="5514001" cy="1103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>
              <a:lnSpc>
                <a:spcPct val="150000"/>
              </a:lnSpc>
              <a:defRPr/>
            </a:pPr>
            <a:r>
              <a:rPr lang="pt-BR" sz="5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PASSO 1</a:t>
            </a:r>
          </a:p>
        </p:txBody>
      </p:sp>
    </p:spTree>
    <p:extLst>
      <p:ext uri="{BB962C8B-B14F-4D97-AF65-F5344CB8AC3E}">
        <p14:creationId xmlns:p14="http://schemas.microsoft.com/office/powerpoint/2010/main" val="3426742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51333564"/>
              </p:ext>
            </p:extLst>
          </p:nvPr>
        </p:nvGraphicFramePr>
        <p:xfrm>
          <a:off x="251520" y="1236662"/>
          <a:ext cx="8496944" cy="550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Picture 1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 descr="ceped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42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661</Words>
  <Application>Microsoft Office PowerPoint</Application>
  <PresentationFormat>Apresentação na tela (4:3)</PresentationFormat>
  <Paragraphs>97</Paragraphs>
  <Slides>13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FABIANE ALINE ACORDES</dc:creator>
  <cp:lastModifiedBy>FABIANE ALINE ACORDES</cp:lastModifiedBy>
  <cp:revision>96</cp:revision>
  <dcterms:created xsi:type="dcterms:W3CDTF">2017-07-20T13:22:35Z</dcterms:created>
  <dcterms:modified xsi:type="dcterms:W3CDTF">2017-09-13T13:01:46Z</dcterms:modified>
</cp:coreProperties>
</file>