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71" r:id="rId3"/>
    <p:sldId id="272" r:id="rId4"/>
    <p:sldId id="280" r:id="rId5"/>
    <p:sldId id="281" r:id="rId6"/>
    <p:sldId id="284" r:id="rId7"/>
    <p:sldId id="290" r:id="rId8"/>
    <p:sldId id="289" r:id="rId9"/>
    <p:sldId id="286" r:id="rId10"/>
    <p:sldId id="29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267"/>
    <a:srgbClr val="3C1A56"/>
    <a:srgbClr val="B5B117"/>
    <a:srgbClr val="DAD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708" autoAdjust="0"/>
  </p:normalViewPr>
  <p:slideViewPr>
    <p:cSldViewPr>
      <p:cViewPr varScale="1">
        <p:scale>
          <a:sx n="100" d="100"/>
          <a:sy n="100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4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Uso e ocupação do solo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Novo desenvolvimento urbano</a:t>
          </a: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/>
            <a:t>Definir a % da população que reside em áreas de risco e que pode/deve ser realocada.</a:t>
          </a:r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50F52A2A-8977-483B-9517-D5D7EA9E0428}">
      <dgm:prSet phldrT="[Texto]" custT="1"/>
      <dgm:spPr/>
      <dgm:t>
        <a:bodyPr/>
        <a:lstStyle/>
        <a:p>
          <a:r>
            <a:rPr lang="pt-BR" sz="1800" dirty="0"/>
            <a:t>Definir a % de atividades econômicas em risco.</a:t>
          </a:r>
        </a:p>
      </dgm:t>
    </dgm:pt>
    <dgm:pt modelId="{92B53857-0E23-4A59-BA8B-54833DC53E4A}" type="parTrans" cxnId="{E2A7A6F6-0018-4FD5-801C-7897FCE4E357}">
      <dgm:prSet/>
      <dgm:spPr/>
      <dgm:t>
        <a:bodyPr/>
        <a:lstStyle/>
        <a:p>
          <a:endParaRPr lang="pt-BR"/>
        </a:p>
      </dgm:t>
    </dgm:pt>
    <dgm:pt modelId="{E66C2818-7166-463B-9ECD-1F852EEB0B85}" type="sibTrans" cxnId="{E2A7A6F6-0018-4FD5-801C-7897FCE4E357}">
      <dgm:prSet/>
      <dgm:spPr/>
      <dgm:t>
        <a:bodyPr/>
        <a:lstStyle/>
        <a:p>
          <a:endParaRPr lang="pt-BR"/>
        </a:p>
      </dgm:t>
    </dgm:pt>
    <dgm:pt modelId="{8EC9D5C6-F866-42E7-BEDC-D654A1238FCD}">
      <dgm:prSet phldrT="[Texto]" custT="1"/>
      <dgm:spPr/>
      <dgm:t>
        <a:bodyPr/>
        <a:lstStyle/>
        <a:p>
          <a:r>
            <a:rPr lang="pt-BR" sz="1800" dirty="0"/>
            <a:t>Definir a % da área de agricultura em risco.</a:t>
          </a:r>
        </a:p>
      </dgm:t>
    </dgm:pt>
    <dgm:pt modelId="{E3713407-00C9-4AB9-BA75-64EA10BEC5C5}" type="parTrans" cxnId="{45BC68CB-92B2-4AC3-9FF7-C602866D7203}">
      <dgm:prSet/>
      <dgm:spPr/>
      <dgm:t>
        <a:bodyPr/>
        <a:lstStyle/>
        <a:p>
          <a:endParaRPr lang="pt-BR"/>
        </a:p>
      </dgm:t>
    </dgm:pt>
    <dgm:pt modelId="{9BBCDCAD-1B17-4049-A9DB-47AA9F6F4CA0}" type="sibTrans" cxnId="{45BC68CB-92B2-4AC3-9FF7-C602866D7203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Desenvolver soluções de design urbano que possam aumentar a resiliência.</a:t>
          </a:r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7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7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7" custScaleY="53959" custLinFactNeighborY="-7296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</dgm:pt>
    <dgm:pt modelId="{4FA58CCC-F73B-4430-ABEA-078595CDEF6C}" type="pres">
      <dgm:prSet presAssocID="{8CD324A7-08DC-4039-970E-5F74B1343B7F}" presName="thinLine3" presStyleLbl="callout" presStyleIdx="0" presStyleCnt="4" custLinFactNeighborX="3896" custLinFactNeighborY="-24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CD0EAB-7771-4EA1-983A-6484689EBD2C}" type="pres">
      <dgm:prSet presAssocID="{50F52A2A-8977-483B-9517-D5D7EA9E0428}" presName="horz3" presStyleCnt="0"/>
      <dgm:spPr/>
    </dgm:pt>
    <dgm:pt modelId="{E9D0D7A4-9B30-45BD-B3C6-1DD3DD775560}" type="pres">
      <dgm:prSet presAssocID="{50F52A2A-8977-483B-9517-D5D7EA9E0428}" presName="horzSpace3" presStyleCnt="0"/>
      <dgm:spPr/>
    </dgm:pt>
    <dgm:pt modelId="{0F1F5B6C-5B24-408C-8C39-A4A4BA73B1DB}" type="pres">
      <dgm:prSet presAssocID="{50F52A2A-8977-483B-9517-D5D7EA9E0428}" presName="tx3" presStyleLbl="revTx" presStyleIdx="3" presStyleCnt="7" custScaleY="53959" custLinFactNeighborY="-13264"/>
      <dgm:spPr/>
      <dgm:t>
        <a:bodyPr/>
        <a:lstStyle/>
        <a:p>
          <a:endParaRPr lang="pt-BR"/>
        </a:p>
      </dgm:t>
    </dgm:pt>
    <dgm:pt modelId="{F78CCD36-E0C8-4929-981E-85F62A7BE3EA}" type="pres">
      <dgm:prSet presAssocID="{50F52A2A-8977-483B-9517-D5D7EA9E0428}" presName="vert3" presStyleCnt="0"/>
      <dgm:spPr/>
    </dgm:pt>
    <dgm:pt modelId="{0F2A8D96-D557-4750-B6C5-3055736ECB54}" type="pres">
      <dgm:prSet presAssocID="{E66C2818-7166-463B-9ECD-1F852EEB0B85}" presName="thinLine3" presStyleLbl="callout" presStyleIdx="1" presStyleCnt="4" custLinFactNeighborX="4987" custLinFactNeighborY="-55680"/>
      <dgm:spPr/>
    </dgm:pt>
    <dgm:pt modelId="{74B778C6-C788-41CF-902B-540DCF2A11B9}" type="pres">
      <dgm:prSet presAssocID="{8EC9D5C6-F866-42E7-BEDC-D654A1238FCD}" presName="horz3" presStyleCnt="0"/>
      <dgm:spPr/>
    </dgm:pt>
    <dgm:pt modelId="{C016B275-56D6-4B3E-BC55-BA58CEE7F183}" type="pres">
      <dgm:prSet presAssocID="{8EC9D5C6-F866-42E7-BEDC-D654A1238FCD}" presName="horzSpace3" presStyleCnt="0"/>
      <dgm:spPr/>
    </dgm:pt>
    <dgm:pt modelId="{462FC004-D94D-4092-803C-9D8C6610BD7D}" type="pres">
      <dgm:prSet presAssocID="{8EC9D5C6-F866-42E7-BEDC-D654A1238FCD}" presName="tx3" presStyleLbl="revTx" presStyleIdx="4" presStyleCnt="7" custScaleY="53959" custLinFactNeighborY="-26326"/>
      <dgm:spPr/>
      <dgm:t>
        <a:bodyPr/>
        <a:lstStyle/>
        <a:p>
          <a:endParaRPr lang="pt-BR"/>
        </a:p>
      </dgm:t>
    </dgm:pt>
    <dgm:pt modelId="{F043DA3C-6F36-49BA-A742-05216FA98204}" type="pres">
      <dgm:prSet presAssocID="{8EC9D5C6-F866-42E7-BEDC-D654A1238FCD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4" custLinFactY="-400000" custLinFactNeighborX="1050" custLinFactNeighborY="-442095"/>
      <dgm:spPr/>
    </dgm:pt>
    <dgm:pt modelId="{25594B2A-27A4-4517-BD6B-3CB207D5A56B}" type="pres">
      <dgm:prSet presAssocID="{7347C15C-D9CA-4F12-AE9E-CFA74D832000}" presName="vertSpace2b" presStyleCnt="0"/>
      <dgm:spPr/>
    </dgm:pt>
    <dgm:pt modelId="{7677DE0E-DDAB-41DB-ABDF-C5781AE0FC80}" type="pres">
      <dgm:prSet presAssocID="{6F04BB12-37B8-4848-8512-35ADD9815427}" presName="horz2" presStyleCnt="0"/>
      <dgm:spPr/>
    </dgm:pt>
    <dgm:pt modelId="{7C76FBE2-DD01-4919-8988-DCC1071BDFDF}" type="pres">
      <dgm:prSet presAssocID="{6F04BB12-37B8-4848-8512-35ADD9815427}" presName="horzSpace2" presStyleCnt="0"/>
      <dgm:spPr/>
    </dgm:pt>
    <dgm:pt modelId="{DA79E9B2-A679-4DD0-AD9E-D85F867C4F77}" type="pres">
      <dgm:prSet presAssocID="{6F04BB12-37B8-4848-8512-35ADD9815427}" presName="tx2" presStyleLbl="revTx" presStyleIdx="5" presStyleCnt="7" custScaleY="54993" custLinFactNeighborY="-31694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6" presStyleCnt="7" custScaleY="39446" custLinFactNeighborX="2183" custLinFactNeighborY="-29399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</dgm:pt>
    <dgm:pt modelId="{B47AD9D3-38EB-43AB-9B5C-390620EB1793}" type="pres">
      <dgm:prSet presAssocID="{6F04BB12-37B8-4848-8512-35ADD9815427}" presName="thinLine2b" presStyleLbl="callout" presStyleIdx="3" presStyleCnt="4" custLinFactY="-2614242" custLinFactNeighborX="525" custLinFactNeighborY="-2700000"/>
      <dgm:spPr/>
    </dgm:pt>
    <dgm:pt modelId="{8ABDFE41-EC83-4A82-B610-D6F01BAE5634}" type="pres">
      <dgm:prSet presAssocID="{6F04BB12-37B8-4848-8512-35ADD9815427}" presName="vertSpace2b" presStyleCnt="0"/>
      <dgm:spPr/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45BC68CB-92B2-4AC3-9FF7-C602866D7203}" srcId="{7347C15C-D9CA-4F12-AE9E-CFA74D832000}" destId="{8EC9D5C6-F866-42E7-BEDC-D654A1238FCD}" srcOrd="2" destOrd="0" parTransId="{E3713407-00C9-4AB9-BA75-64EA10BEC5C5}" sibTransId="{9BBCDCAD-1B17-4049-A9DB-47AA9F6F4CA0}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1DA73034-A056-4088-9A2D-4D511FE9F7D5}" type="presOf" srcId="{8EC9D5C6-F866-42E7-BEDC-D654A1238FCD}" destId="{462FC004-D94D-4092-803C-9D8C6610BD7D}" srcOrd="0" destOrd="0" presId="urn:microsoft.com/office/officeart/2008/layout/LinedList"/>
    <dgm:cxn modelId="{E2A7A6F6-0018-4FD5-801C-7897FCE4E357}" srcId="{7347C15C-D9CA-4F12-AE9E-CFA74D832000}" destId="{50F52A2A-8977-483B-9517-D5D7EA9E0428}" srcOrd="1" destOrd="0" parTransId="{92B53857-0E23-4A59-BA8B-54833DC53E4A}" sibTransId="{E66C2818-7166-463B-9ECD-1F852EEB0B85}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73412804-138E-415B-8815-ED6FEA2144A6}" type="presOf" srcId="{50F52A2A-8977-483B-9517-D5D7EA9E0428}" destId="{0F1F5B6C-5B24-408C-8C39-A4A4BA73B1DB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DBCAFD32-D62C-402A-BE00-3E480DC6CE8F}" type="presParOf" srcId="{D357D772-3207-4744-AD63-FB05ADC8C304}" destId="{4FA58CCC-F73B-4430-ABEA-078595CDEF6C}" srcOrd="1" destOrd="0" presId="urn:microsoft.com/office/officeart/2008/layout/LinedList"/>
    <dgm:cxn modelId="{EAE97110-1DC7-406F-9A29-21A50229A49E}" type="presParOf" srcId="{D357D772-3207-4744-AD63-FB05ADC8C304}" destId="{51CD0EAB-7771-4EA1-983A-6484689EBD2C}" srcOrd="2" destOrd="0" presId="urn:microsoft.com/office/officeart/2008/layout/LinedList"/>
    <dgm:cxn modelId="{9C4685A4-F5A8-48B0-8D62-91C4257A3C11}" type="presParOf" srcId="{51CD0EAB-7771-4EA1-983A-6484689EBD2C}" destId="{E9D0D7A4-9B30-45BD-B3C6-1DD3DD775560}" srcOrd="0" destOrd="0" presId="urn:microsoft.com/office/officeart/2008/layout/LinedList"/>
    <dgm:cxn modelId="{36415863-EDE0-411C-94B9-47BFD29F489F}" type="presParOf" srcId="{51CD0EAB-7771-4EA1-983A-6484689EBD2C}" destId="{0F1F5B6C-5B24-408C-8C39-A4A4BA73B1DB}" srcOrd="1" destOrd="0" presId="urn:microsoft.com/office/officeart/2008/layout/LinedList"/>
    <dgm:cxn modelId="{54097857-0F36-4508-8C7F-4C3907DC0596}" type="presParOf" srcId="{51CD0EAB-7771-4EA1-983A-6484689EBD2C}" destId="{F78CCD36-E0C8-4929-981E-85F62A7BE3EA}" srcOrd="2" destOrd="0" presId="urn:microsoft.com/office/officeart/2008/layout/LinedList"/>
    <dgm:cxn modelId="{33015D2B-A467-4DCF-9215-70CF63FC8F84}" type="presParOf" srcId="{D357D772-3207-4744-AD63-FB05ADC8C304}" destId="{0F2A8D96-D557-4750-B6C5-3055736ECB54}" srcOrd="3" destOrd="0" presId="urn:microsoft.com/office/officeart/2008/layout/LinedList"/>
    <dgm:cxn modelId="{E65F29D4-99A7-4F02-A8FB-0A76F087A468}" type="presParOf" srcId="{D357D772-3207-4744-AD63-FB05ADC8C304}" destId="{74B778C6-C788-41CF-902B-540DCF2A11B9}" srcOrd="4" destOrd="0" presId="urn:microsoft.com/office/officeart/2008/layout/LinedList"/>
    <dgm:cxn modelId="{A17C7D04-B506-428E-A53F-3989A81DB805}" type="presParOf" srcId="{74B778C6-C788-41CF-902B-540DCF2A11B9}" destId="{C016B275-56D6-4B3E-BC55-BA58CEE7F183}" srcOrd="0" destOrd="0" presId="urn:microsoft.com/office/officeart/2008/layout/LinedList"/>
    <dgm:cxn modelId="{28BA7690-A927-4194-BEF5-AFDD6DDF003D}" type="presParOf" srcId="{74B778C6-C788-41CF-902B-540DCF2A11B9}" destId="{462FC004-D94D-4092-803C-9D8C6610BD7D}" srcOrd="1" destOrd="0" presId="urn:microsoft.com/office/officeart/2008/layout/LinedList"/>
    <dgm:cxn modelId="{8BAFCE87-BF8B-4E7D-AA56-3E028D09B1A5}" type="presParOf" srcId="{74B778C6-C788-41CF-902B-540DCF2A11B9}" destId="{F043DA3C-6F36-49BA-A742-05216FA98204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092DE-1F08-47C7-82D5-07ADF35891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FC3F76-3658-4E84-83AB-6C19AD00EF7F}">
      <dgm:prSet phldrT="[Texto]" custT="1"/>
      <dgm:spPr/>
      <dgm:t>
        <a:bodyPr/>
        <a:lstStyle/>
        <a:p>
          <a:r>
            <a:rPr lang="pt-BR" sz="3000" b="1" dirty="0"/>
            <a:t>PASSO 4</a:t>
          </a:r>
          <a:endParaRPr lang="pt-BR" sz="3000" dirty="0"/>
        </a:p>
      </dgm:t>
    </dgm:pt>
    <dgm:pt modelId="{FC5D93D3-8B6B-49FC-BC9A-6FE09AAC8E2C}" type="parTrans" cxnId="{6F015332-B471-41F0-A98A-EC64D908F408}">
      <dgm:prSet/>
      <dgm:spPr/>
      <dgm:t>
        <a:bodyPr/>
        <a:lstStyle/>
        <a:p>
          <a:endParaRPr lang="pt-BR"/>
        </a:p>
      </dgm:t>
    </dgm:pt>
    <dgm:pt modelId="{1B73A295-ED21-4F7B-94A1-C6E58B375570}" type="sibTrans" cxnId="{6F015332-B471-41F0-A98A-EC64D908F408}">
      <dgm:prSet/>
      <dgm:spPr/>
      <dgm:t>
        <a:bodyPr/>
        <a:lstStyle/>
        <a:p>
          <a:endParaRPr lang="pt-BR"/>
        </a:p>
      </dgm:t>
    </dgm:pt>
    <dgm:pt modelId="{7347C15C-D9CA-4F12-AE9E-CFA74D832000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Código e padrões de construção</a:t>
          </a:r>
        </a:p>
      </dgm:t>
    </dgm:pt>
    <dgm:pt modelId="{DAA9ED98-7DD4-40DB-9E59-FD53F6059682}" type="parTrans" cxnId="{DAEF2AF0-7EF8-403A-9050-B2C7485CC28D}">
      <dgm:prSet/>
      <dgm:spPr/>
      <dgm:t>
        <a:bodyPr/>
        <a:lstStyle/>
        <a:p>
          <a:endParaRPr lang="pt-BR"/>
        </a:p>
      </dgm:t>
    </dgm:pt>
    <dgm:pt modelId="{7D75AAA3-F17A-4102-A7D7-0E75737D3480}" type="sibTrans" cxnId="{DAEF2AF0-7EF8-403A-9050-B2C7485CC28D}">
      <dgm:prSet/>
      <dgm:spPr/>
      <dgm:t>
        <a:bodyPr/>
        <a:lstStyle/>
        <a:p>
          <a:endParaRPr lang="pt-BR"/>
        </a:p>
      </dgm:t>
    </dgm:pt>
    <dgm:pt modelId="{6F04BB12-37B8-4848-8512-35ADD9815427}">
      <dgm:prSet phldrT="[Texto]" custT="1"/>
      <dgm:spPr/>
      <dgm:t>
        <a:bodyPr/>
        <a:lstStyle/>
        <a:p>
          <a:r>
            <a:rPr lang="pt-BR" sz="2000" dirty="0">
              <a:solidFill>
                <a:schemeClr val="tx2"/>
              </a:solidFill>
            </a:rPr>
            <a:t>Aplicação de códigos e padrões de construção de zoneamento</a:t>
          </a:r>
        </a:p>
      </dgm:t>
    </dgm:pt>
    <dgm:pt modelId="{A01581DF-C7A9-4C09-966C-C6973707D59D}" type="parTrans" cxnId="{920843DA-A1F1-4605-97E7-2F7197564860}">
      <dgm:prSet/>
      <dgm:spPr/>
      <dgm:t>
        <a:bodyPr/>
        <a:lstStyle/>
        <a:p>
          <a:endParaRPr lang="pt-BR"/>
        </a:p>
      </dgm:t>
    </dgm:pt>
    <dgm:pt modelId="{C5069CA3-A736-4B3D-B7D2-4427A6A4FD45}" type="sibTrans" cxnId="{920843DA-A1F1-4605-97E7-2F7197564860}">
      <dgm:prSet/>
      <dgm:spPr/>
      <dgm:t>
        <a:bodyPr/>
        <a:lstStyle/>
        <a:p>
          <a:endParaRPr lang="pt-BR"/>
        </a:p>
      </dgm:t>
    </dgm:pt>
    <dgm:pt modelId="{AD240FF1-B602-4F48-9168-E799805AEBAB}">
      <dgm:prSet phldrT="[Texto]" custT="1"/>
      <dgm:spPr/>
      <dgm:t>
        <a:bodyPr/>
        <a:lstStyle/>
        <a:p>
          <a:r>
            <a:rPr lang="pt-BR" sz="1800" dirty="0"/>
            <a:t>Assegurar atualizações frequentes e completas dos itens expostos.</a:t>
          </a:r>
        </a:p>
      </dgm:t>
    </dgm:pt>
    <dgm:pt modelId="{C7807755-EBEA-412E-99A2-C7334D71D0EA}" type="parTrans" cxnId="{06568BA1-9604-4529-86AD-40B0C51A0B88}">
      <dgm:prSet/>
      <dgm:spPr/>
      <dgm:t>
        <a:bodyPr/>
        <a:lstStyle/>
        <a:p>
          <a:endParaRPr lang="pt-BR"/>
        </a:p>
      </dgm:t>
    </dgm:pt>
    <dgm:pt modelId="{FE2B8A2E-4B6F-4EEC-AA12-F3474578998C}" type="sibTrans" cxnId="{06568BA1-9604-4529-86AD-40B0C51A0B88}">
      <dgm:prSet/>
      <dgm:spPr/>
      <dgm:t>
        <a:bodyPr/>
        <a:lstStyle/>
        <a:p>
          <a:endParaRPr lang="pt-BR"/>
        </a:p>
      </dgm:t>
    </dgm:pt>
    <dgm:pt modelId="{712DF3B7-627D-42A7-95F1-38C866F8635C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Atualização dos códigos de construção.</a:t>
          </a:r>
          <a:endParaRPr lang="pt-BR" sz="1800" dirty="0"/>
        </a:p>
      </dgm:t>
    </dgm:pt>
    <dgm:pt modelId="{8CD324A7-08DC-4039-970E-5F74B1343B7F}" type="sibTrans" cxnId="{F068F278-B2EE-4D52-AEF9-A827A69D81CC}">
      <dgm:prSet/>
      <dgm:spPr/>
      <dgm:t>
        <a:bodyPr/>
        <a:lstStyle/>
        <a:p>
          <a:endParaRPr lang="pt-BR"/>
        </a:p>
      </dgm:t>
    </dgm:pt>
    <dgm:pt modelId="{ADB1C179-9B61-44AF-B0A9-98FEBE264FC1}" type="parTrans" cxnId="{F068F278-B2EE-4D52-AEF9-A827A69D81CC}">
      <dgm:prSet/>
      <dgm:spPr/>
      <dgm:t>
        <a:bodyPr/>
        <a:lstStyle/>
        <a:p>
          <a:endParaRPr lang="pt-BR"/>
        </a:p>
      </dgm:t>
    </dgm:pt>
    <dgm:pt modelId="{DAFCD2DA-020A-40E0-9C3B-A6390DC5D8EB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Instituir padrões de projeto de construção sustentável.</a:t>
          </a:r>
          <a:endParaRPr lang="pt-BR" sz="1800" dirty="0"/>
        </a:p>
      </dgm:t>
    </dgm:pt>
    <dgm:pt modelId="{0F4D073E-EE4C-48B4-838F-74CCC7D664EA}" type="parTrans" cxnId="{10A23E6F-477E-454B-BD29-6A2A20AA1E13}">
      <dgm:prSet/>
      <dgm:spPr/>
      <dgm:t>
        <a:bodyPr/>
        <a:lstStyle/>
        <a:p>
          <a:endParaRPr lang="pt-BR"/>
        </a:p>
      </dgm:t>
    </dgm:pt>
    <dgm:pt modelId="{1E65A4F8-D107-4805-9663-AE610B97FD1E}" type="sibTrans" cxnId="{10A23E6F-477E-454B-BD29-6A2A20AA1E13}">
      <dgm:prSet/>
      <dgm:spPr/>
      <dgm:t>
        <a:bodyPr/>
        <a:lstStyle/>
        <a:p>
          <a:endParaRPr lang="pt-BR"/>
        </a:p>
      </dgm:t>
    </dgm:pt>
    <dgm:pt modelId="{31CAC3CC-EAE6-47B3-94FE-9A347591D9E3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</a:rPr>
            <a:t>Aplicação dos padrões de construção para estruturas relevantes.</a:t>
          </a:r>
          <a:endParaRPr lang="pt-BR" sz="1800" dirty="0"/>
        </a:p>
      </dgm:t>
    </dgm:pt>
    <dgm:pt modelId="{5ED2D09C-7609-4B53-B2D5-2DD5C479C50B}" type="parTrans" cxnId="{DDD69AAC-F595-4945-A803-7846FE1EBC58}">
      <dgm:prSet/>
      <dgm:spPr/>
      <dgm:t>
        <a:bodyPr/>
        <a:lstStyle/>
        <a:p>
          <a:endParaRPr lang="pt-BR"/>
        </a:p>
      </dgm:t>
    </dgm:pt>
    <dgm:pt modelId="{9F4AF879-AC6D-41FA-867E-5D9B9826F2CC}" type="sibTrans" cxnId="{DDD69AAC-F595-4945-A803-7846FE1EBC58}">
      <dgm:prSet/>
      <dgm:spPr/>
      <dgm:t>
        <a:bodyPr/>
        <a:lstStyle/>
        <a:p>
          <a:endParaRPr lang="pt-BR"/>
        </a:p>
      </dgm:t>
    </dgm:pt>
    <dgm:pt modelId="{A10E68FC-EC13-4628-9FBD-54605E24F085}">
      <dgm:prSet phldrT="[Texto]" custT="1"/>
      <dgm:spPr/>
      <dgm:t>
        <a:bodyPr/>
        <a:lstStyle/>
        <a:p>
          <a:r>
            <a:rPr lang="pt-BR" sz="1800" dirty="0"/>
            <a:t>Existência de códigos de construção concebidos para abordar os riscos identificados no passo 2. </a:t>
          </a:r>
        </a:p>
      </dgm:t>
    </dgm:pt>
    <dgm:pt modelId="{2ECB6174-8BE6-422D-A0B7-05764F1B68D3}" type="parTrans" cxnId="{AF80E63E-0324-40E4-B241-8E67193313EA}">
      <dgm:prSet/>
      <dgm:spPr/>
      <dgm:t>
        <a:bodyPr/>
        <a:lstStyle/>
        <a:p>
          <a:endParaRPr lang="pt-BR"/>
        </a:p>
      </dgm:t>
    </dgm:pt>
    <dgm:pt modelId="{DEF0FA08-DB06-498C-AA2A-A6442978A076}" type="sibTrans" cxnId="{AF80E63E-0324-40E4-B241-8E67193313EA}">
      <dgm:prSet/>
      <dgm:spPr/>
      <dgm:t>
        <a:bodyPr/>
        <a:lstStyle/>
        <a:p>
          <a:endParaRPr lang="pt-BR"/>
        </a:p>
      </dgm:t>
    </dgm:pt>
    <dgm:pt modelId="{E4CCA275-8987-42BC-93C1-874244631C5D}" type="pres">
      <dgm:prSet presAssocID="{133092DE-1F08-47C7-82D5-07ADF35891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E960902-8F39-4877-B645-052E8263BD8E}" type="pres">
      <dgm:prSet presAssocID="{72FC3F76-3658-4E84-83AB-6C19AD00EF7F}" presName="thickLine" presStyleLbl="alignNode1" presStyleIdx="0" presStyleCnt="1"/>
      <dgm:spPr/>
    </dgm:pt>
    <dgm:pt modelId="{2683BC36-1D5F-4FFC-9DE4-1404D0D51F96}" type="pres">
      <dgm:prSet presAssocID="{72FC3F76-3658-4E84-83AB-6C19AD00EF7F}" presName="horz1" presStyleCnt="0"/>
      <dgm:spPr/>
    </dgm:pt>
    <dgm:pt modelId="{6AC9D52F-A764-44B3-9E76-2B0DBA1A6FBF}" type="pres">
      <dgm:prSet presAssocID="{72FC3F76-3658-4E84-83AB-6C19AD00EF7F}" presName="tx1" presStyleLbl="revTx" presStyleIdx="0" presStyleCnt="8" custLinFactNeighborX="-216" custLinFactNeighborY="-49"/>
      <dgm:spPr/>
      <dgm:t>
        <a:bodyPr/>
        <a:lstStyle/>
        <a:p>
          <a:endParaRPr lang="pt-BR"/>
        </a:p>
      </dgm:t>
    </dgm:pt>
    <dgm:pt modelId="{44617EBF-E2DB-48B8-ACEF-1C771A8CA1DB}" type="pres">
      <dgm:prSet presAssocID="{72FC3F76-3658-4E84-83AB-6C19AD00EF7F}" presName="vert1" presStyleCnt="0"/>
      <dgm:spPr/>
    </dgm:pt>
    <dgm:pt modelId="{4F0C1652-8BEF-4E75-8891-DB2D5976D998}" type="pres">
      <dgm:prSet presAssocID="{7347C15C-D9CA-4F12-AE9E-CFA74D832000}" presName="vertSpace2a" presStyleCnt="0"/>
      <dgm:spPr/>
    </dgm:pt>
    <dgm:pt modelId="{ECFD2DC4-D4E6-44A4-A847-EF6D85BA6DA0}" type="pres">
      <dgm:prSet presAssocID="{7347C15C-D9CA-4F12-AE9E-CFA74D832000}" presName="horz2" presStyleCnt="0"/>
      <dgm:spPr/>
    </dgm:pt>
    <dgm:pt modelId="{CFD1CAA3-CFAB-4987-AB8F-35C0BC215287}" type="pres">
      <dgm:prSet presAssocID="{7347C15C-D9CA-4F12-AE9E-CFA74D832000}" presName="horzSpace2" presStyleCnt="0"/>
      <dgm:spPr/>
    </dgm:pt>
    <dgm:pt modelId="{AA3704B8-8D27-4A03-8755-5D35C2C1D3BF}" type="pres">
      <dgm:prSet presAssocID="{7347C15C-D9CA-4F12-AE9E-CFA74D832000}" presName="tx2" presStyleLbl="revTx" presStyleIdx="1" presStyleCnt="8" custScaleY="41198" custLinFactNeighborY="-5105"/>
      <dgm:spPr/>
      <dgm:t>
        <a:bodyPr/>
        <a:lstStyle/>
        <a:p>
          <a:endParaRPr lang="pt-BR"/>
        </a:p>
      </dgm:t>
    </dgm:pt>
    <dgm:pt modelId="{D357D772-3207-4744-AD63-FB05ADC8C304}" type="pres">
      <dgm:prSet presAssocID="{7347C15C-D9CA-4F12-AE9E-CFA74D832000}" presName="vert2" presStyleCnt="0"/>
      <dgm:spPr/>
    </dgm:pt>
    <dgm:pt modelId="{CFEC7CA7-E835-41BB-A176-E58B4EA95CA9}" type="pres">
      <dgm:prSet presAssocID="{712DF3B7-627D-42A7-95F1-38C866F8635C}" presName="horz3" presStyleCnt="0"/>
      <dgm:spPr/>
    </dgm:pt>
    <dgm:pt modelId="{52DA9930-35BD-4D30-A330-D0A88E6A1186}" type="pres">
      <dgm:prSet presAssocID="{712DF3B7-627D-42A7-95F1-38C866F8635C}" presName="horzSpace3" presStyleCnt="0"/>
      <dgm:spPr/>
    </dgm:pt>
    <dgm:pt modelId="{E95947D0-2564-4472-9780-37E9BA85DECD}" type="pres">
      <dgm:prSet presAssocID="{712DF3B7-627D-42A7-95F1-38C866F8635C}" presName="tx3" presStyleLbl="revTx" presStyleIdx="2" presStyleCnt="8" custLinFactNeighborY="-15330"/>
      <dgm:spPr/>
      <dgm:t>
        <a:bodyPr/>
        <a:lstStyle/>
        <a:p>
          <a:endParaRPr lang="pt-BR"/>
        </a:p>
      </dgm:t>
    </dgm:pt>
    <dgm:pt modelId="{CD7AAD40-B59A-4F0F-A84C-61A4ABD328AB}" type="pres">
      <dgm:prSet presAssocID="{712DF3B7-627D-42A7-95F1-38C866F8635C}" presName="vert3" presStyleCnt="0"/>
      <dgm:spPr/>
    </dgm:pt>
    <dgm:pt modelId="{DA0FAD09-AC92-4649-A4C5-EFEC0B7D4AA6}" type="pres">
      <dgm:prSet presAssocID="{8CD324A7-08DC-4039-970E-5F74B1343B7F}" presName="thinLine3" presStyleLbl="callout" presStyleIdx="0" presStyleCnt="5" custLinFactNeighborX="3896" custLinFactNeighborY="-34500"/>
      <dgm:spPr/>
    </dgm:pt>
    <dgm:pt modelId="{ADAB70CA-8E10-4375-8577-FCED672821AA}" type="pres">
      <dgm:prSet presAssocID="{DAFCD2DA-020A-40E0-9C3B-A6390DC5D8EB}" presName="horz3" presStyleCnt="0"/>
      <dgm:spPr/>
    </dgm:pt>
    <dgm:pt modelId="{1EA7CFDC-EF74-4050-8307-CE4F439F4E41}" type="pres">
      <dgm:prSet presAssocID="{DAFCD2DA-020A-40E0-9C3B-A6390DC5D8EB}" presName="horzSpace3" presStyleCnt="0"/>
      <dgm:spPr/>
    </dgm:pt>
    <dgm:pt modelId="{DC8623F4-C086-496E-BD9B-856645A55CB8}" type="pres">
      <dgm:prSet presAssocID="{DAFCD2DA-020A-40E0-9C3B-A6390DC5D8EB}" presName="tx3" presStyleLbl="revTx" presStyleIdx="3" presStyleCnt="8" custLinFactNeighborY="-26727"/>
      <dgm:spPr/>
      <dgm:t>
        <a:bodyPr/>
        <a:lstStyle/>
        <a:p>
          <a:endParaRPr lang="pt-BR"/>
        </a:p>
      </dgm:t>
    </dgm:pt>
    <dgm:pt modelId="{8D13EBD4-F40B-44DB-8683-E9782030B7B7}" type="pres">
      <dgm:prSet presAssocID="{DAFCD2DA-020A-40E0-9C3B-A6390DC5D8EB}" presName="vert3" presStyleCnt="0"/>
      <dgm:spPr/>
    </dgm:pt>
    <dgm:pt modelId="{AA97F3BD-2850-4491-AC3B-F5355B13061D}" type="pres">
      <dgm:prSet presAssocID="{1E65A4F8-D107-4805-9663-AE610B97FD1E}" presName="thinLine3" presStyleLbl="callout" presStyleIdx="1" presStyleCnt="5" custLinFactNeighborX="3896" custLinFactNeighborY="-43481"/>
      <dgm:spPr/>
    </dgm:pt>
    <dgm:pt modelId="{A906C545-A618-4ED4-9091-07813942E4B8}" type="pres">
      <dgm:prSet presAssocID="{A10E68FC-EC13-4628-9FBD-54605E24F085}" presName="horz3" presStyleCnt="0"/>
      <dgm:spPr/>
    </dgm:pt>
    <dgm:pt modelId="{8CF911D8-F023-46C0-9B22-36612D3B8B68}" type="pres">
      <dgm:prSet presAssocID="{A10E68FC-EC13-4628-9FBD-54605E24F085}" presName="horzSpace3" presStyleCnt="0"/>
      <dgm:spPr/>
    </dgm:pt>
    <dgm:pt modelId="{8C9173BB-1E82-4A85-AED1-7D3BE4DD22BB}" type="pres">
      <dgm:prSet presAssocID="{A10E68FC-EC13-4628-9FBD-54605E24F085}" presName="tx3" presStyleLbl="revTx" presStyleIdx="4" presStyleCnt="8" custLinFactNeighborY="-43481"/>
      <dgm:spPr/>
      <dgm:t>
        <a:bodyPr/>
        <a:lstStyle/>
        <a:p>
          <a:endParaRPr lang="pt-BR"/>
        </a:p>
      </dgm:t>
    </dgm:pt>
    <dgm:pt modelId="{A815FD38-6788-4575-AFCC-FF91FCEE99CD}" type="pres">
      <dgm:prSet presAssocID="{A10E68FC-EC13-4628-9FBD-54605E24F085}" presName="vert3" presStyleCnt="0"/>
      <dgm:spPr/>
    </dgm:pt>
    <dgm:pt modelId="{1AA2DA55-6F47-45F9-A63D-F62A7F9916F5}" type="pres">
      <dgm:prSet presAssocID="{7347C15C-D9CA-4F12-AE9E-CFA74D832000}" presName="thinLine2b" presStyleLbl="callout" presStyleIdx="2" presStyleCnt="5" custLinFactY="-2007259" custLinFactNeighborY="-2100000"/>
      <dgm:spPr/>
    </dgm:pt>
    <dgm:pt modelId="{25594B2A-27A4-4517-BD6B-3CB207D5A56B}" type="pres">
      <dgm:prSet presAssocID="{7347C15C-D9CA-4F12-AE9E-CFA74D832000}" presName="vertSpace2b" presStyleCnt="0"/>
      <dgm:spPr/>
    </dgm:pt>
    <dgm:pt modelId="{7677DE0E-DDAB-41DB-ABDF-C5781AE0FC80}" type="pres">
      <dgm:prSet presAssocID="{6F04BB12-37B8-4848-8512-35ADD9815427}" presName="horz2" presStyleCnt="0"/>
      <dgm:spPr/>
    </dgm:pt>
    <dgm:pt modelId="{7C76FBE2-DD01-4919-8988-DCC1071BDFDF}" type="pres">
      <dgm:prSet presAssocID="{6F04BB12-37B8-4848-8512-35ADD9815427}" presName="horzSpace2" presStyleCnt="0"/>
      <dgm:spPr/>
    </dgm:pt>
    <dgm:pt modelId="{DA79E9B2-A679-4DD0-AD9E-D85F867C4F77}" type="pres">
      <dgm:prSet presAssocID="{6F04BB12-37B8-4848-8512-35ADD9815427}" presName="tx2" presStyleLbl="revTx" presStyleIdx="5" presStyleCnt="8" custLinFactNeighborX="190" custLinFactNeighborY="-1393"/>
      <dgm:spPr/>
      <dgm:t>
        <a:bodyPr/>
        <a:lstStyle/>
        <a:p>
          <a:endParaRPr lang="pt-BR"/>
        </a:p>
      </dgm:t>
    </dgm:pt>
    <dgm:pt modelId="{2847A43F-2ABB-4F80-AF7A-67167A98C2A4}" type="pres">
      <dgm:prSet presAssocID="{6F04BB12-37B8-4848-8512-35ADD9815427}" presName="vert2" presStyleCnt="0"/>
      <dgm:spPr/>
    </dgm:pt>
    <dgm:pt modelId="{104F92CD-0ED5-4092-BA61-82A119A9D334}" type="pres">
      <dgm:prSet presAssocID="{AD240FF1-B602-4F48-9168-E799805AEBAB}" presName="horz3" presStyleCnt="0"/>
      <dgm:spPr/>
    </dgm:pt>
    <dgm:pt modelId="{DCDC1387-CCC0-4FF9-9098-76244873698A}" type="pres">
      <dgm:prSet presAssocID="{AD240FF1-B602-4F48-9168-E799805AEBAB}" presName="horzSpace3" presStyleCnt="0"/>
      <dgm:spPr/>
    </dgm:pt>
    <dgm:pt modelId="{1CC1C38E-2CA7-432C-BB8D-2515FECE2F7A}" type="pres">
      <dgm:prSet presAssocID="{AD240FF1-B602-4F48-9168-E799805AEBAB}" presName="tx3" presStyleLbl="revTx" presStyleIdx="6" presStyleCnt="8" custScaleY="43368" custLinFactNeighborY="-4679"/>
      <dgm:spPr/>
      <dgm:t>
        <a:bodyPr/>
        <a:lstStyle/>
        <a:p>
          <a:endParaRPr lang="pt-BR"/>
        </a:p>
      </dgm:t>
    </dgm:pt>
    <dgm:pt modelId="{985BB77E-A69E-4F1A-8409-585CDF09C9AE}" type="pres">
      <dgm:prSet presAssocID="{AD240FF1-B602-4F48-9168-E799805AEBAB}" presName="vert3" presStyleCnt="0"/>
      <dgm:spPr/>
    </dgm:pt>
    <dgm:pt modelId="{DF1B47EC-6E38-4F85-90C8-8BFD2849F5C8}" type="pres">
      <dgm:prSet presAssocID="{FE2B8A2E-4B6F-4EEC-AA12-F3474578998C}" presName="thinLine3" presStyleLbl="callout" presStyleIdx="3" presStyleCnt="5" custLinFactNeighborX="3896"/>
      <dgm:spPr/>
    </dgm:pt>
    <dgm:pt modelId="{257C339B-FE8B-45CE-9540-2276064A7928}" type="pres">
      <dgm:prSet presAssocID="{31CAC3CC-EAE6-47B3-94FE-9A347591D9E3}" presName="horz3" presStyleCnt="0"/>
      <dgm:spPr/>
    </dgm:pt>
    <dgm:pt modelId="{EBF415CD-0C20-4ED8-981D-FB006401D568}" type="pres">
      <dgm:prSet presAssocID="{31CAC3CC-EAE6-47B3-94FE-9A347591D9E3}" presName="horzSpace3" presStyleCnt="0"/>
      <dgm:spPr/>
    </dgm:pt>
    <dgm:pt modelId="{B245326D-DE0B-4556-B909-5153360AF121}" type="pres">
      <dgm:prSet presAssocID="{31CAC3CC-EAE6-47B3-94FE-9A347591D9E3}" presName="tx3" presStyleLbl="revTx" presStyleIdx="7" presStyleCnt="8" custScaleY="69075"/>
      <dgm:spPr/>
      <dgm:t>
        <a:bodyPr/>
        <a:lstStyle/>
        <a:p>
          <a:endParaRPr lang="pt-BR"/>
        </a:p>
      </dgm:t>
    </dgm:pt>
    <dgm:pt modelId="{E63DDDBF-3CB2-4B8F-826E-63D3B28E5DD3}" type="pres">
      <dgm:prSet presAssocID="{31CAC3CC-EAE6-47B3-94FE-9A347591D9E3}" presName="vert3" presStyleCnt="0"/>
      <dgm:spPr/>
    </dgm:pt>
    <dgm:pt modelId="{B47AD9D3-38EB-43AB-9B5C-390620EB1793}" type="pres">
      <dgm:prSet presAssocID="{6F04BB12-37B8-4848-8512-35ADD9815427}" presName="thinLine2b" presStyleLbl="callout" presStyleIdx="4" presStyleCnt="5" custLinFactY="-1600000" custLinFactNeighborX="1087" custLinFactNeighborY="-1628129"/>
      <dgm:spPr/>
    </dgm:pt>
    <dgm:pt modelId="{8ABDFE41-EC83-4A82-B610-D6F01BAE5634}" type="pres">
      <dgm:prSet presAssocID="{6F04BB12-37B8-4848-8512-35ADD9815427}" presName="vertSpace2b" presStyleCnt="0"/>
      <dgm:spPr/>
    </dgm:pt>
  </dgm:ptLst>
  <dgm:cxnLst>
    <dgm:cxn modelId="{DAEF2AF0-7EF8-403A-9050-B2C7485CC28D}" srcId="{72FC3F76-3658-4E84-83AB-6C19AD00EF7F}" destId="{7347C15C-D9CA-4F12-AE9E-CFA74D832000}" srcOrd="0" destOrd="0" parTransId="{DAA9ED98-7DD4-40DB-9E59-FD53F6059682}" sibTransId="{7D75AAA3-F17A-4102-A7D7-0E75737D3480}"/>
    <dgm:cxn modelId="{10A23E6F-477E-454B-BD29-6A2A20AA1E13}" srcId="{7347C15C-D9CA-4F12-AE9E-CFA74D832000}" destId="{DAFCD2DA-020A-40E0-9C3B-A6390DC5D8EB}" srcOrd="1" destOrd="0" parTransId="{0F4D073E-EE4C-48B4-838F-74CCC7D664EA}" sibTransId="{1E65A4F8-D107-4805-9663-AE610B97FD1E}"/>
    <dgm:cxn modelId="{1767EE36-5BF3-4D16-ADD1-F3944FA61EB7}" type="presOf" srcId="{133092DE-1F08-47C7-82D5-07ADF35891C2}" destId="{E4CCA275-8987-42BC-93C1-874244631C5D}" srcOrd="0" destOrd="0" presId="urn:microsoft.com/office/officeart/2008/layout/LinedList"/>
    <dgm:cxn modelId="{840E224A-A6A1-480A-8B7F-BD76F522E664}" type="presOf" srcId="{A10E68FC-EC13-4628-9FBD-54605E24F085}" destId="{8C9173BB-1E82-4A85-AED1-7D3BE4DD22BB}" srcOrd="0" destOrd="0" presId="urn:microsoft.com/office/officeart/2008/layout/LinedList"/>
    <dgm:cxn modelId="{E7288E32-0844-46C9-B9E3-3FBCFC9EDC90}" type="presOf" srcId="{712DF3B7-627D-42A7-95F1-38C866F8635C}" destId="{E95947D0-2564-4472-9780-37E9BA85DECD}" srcOrd="0" destOrd="0" presId="urn:microsoft.com/office/officeart/2008/layout/LinedList"/>
    <dgm:cxn modelId="{4CFE57BC-4D03-4856-9F82-F3FA2091555E}" type="presOf" srcId="{AD240FF1-B602-4F48-9168-E799805AEBAB}" destId="{1CC1C38E-2CA7-432C-BB8D-2515FECE2F7A}" srcOrd="0" destOrd="0" presId="urn:microsoft.com/office/officeart/2008/layout/LinedList"/>
    <dgm:cxn modelId="{920843DA-A1F1-4605-97E7-2F7197564860}" srcId="{72FC3F76-3658-4E84-83AB-6C19AD00EF7F}" destId="{6F04BB12-37B8-4848-8512-35ADD9815427}" srcOrd="1" destOrd="0" parTransId="{A01581DF-C7A9-4C09-966C-C6973707D59D}" sibTransId="{C5069CA3-A736-4B3D-B7D2-4427A6A4FD45}"/>
    <dgm:cxn modelId="{DDD69AAC-F595-4945-A803-7846FE1EBC58}" srcId="{6F04BB12-37B8-4848-8512-35ADD9815427}" destId="{31CAC3CC-EAE6-47B3-94FE-9A347591D9E3}" srcOrd="1" destOrd="0" parTransId="{5ED2D09C-7609-4B53-B2D5-2DD5C479C50B}" sibTransId="{9F4AF879-AC6D-41FA-867E-5D9B9826F2CC}"/>
    <dgm:cxn modelId="{22EB741C-5F8D-4588-A485-BBD2DED5C6F2}" type="presOf" srcId="{72FC3F76-3658-4E84-83AB-6C19AD00EF7F}" destId="{6AC9D52F-A764-44B3-9E76-2B0DBA1A6FBF}" srcOrd="0" destOrd="0" presId="urn:microsoft.com/office/officeart/2008/layout/LinedList"/>
    <dgm:cxn modelId="{AF80E63E-0324-40E4-B241-8E67193313EA}" srcId="{7347C15C-D9CA-4F12-AE9E-CFA74D832000}" destId="{A10E68FC-EC13-4628-9FBD-54605E24F085}" srcOrd="2" destOrd="0" parTransId="{2ECB6174-8BE6-422D-A0B7-05764F1B68D3}" sibTransId="{DEF0FA08-DB06-498C-AA2A-A6442978A076}"/>
    <dgm:cxn modelId="{178295DB-B923-4949-803B-3448FCDD7430}" type="presOf" srcId="{31CAC3CC-EAE6-47B3-94FE-9A347591D9E3}" destId="{B245326D-DE0B-4556-B909-5153360AF121}" srcOrd="0" destOrd="0" presId="urn:microsoft.com/office/officeart/2008/layout/LinedList"/>
    <dgm:cxn modelId="{6F015332-B471-41F0-A98A-EC64D908F408}" srcId="{133092DE-1F08-47C7-82D5-07ADF35891C2}" destId="{72FC3F76-3658-4E84-83AB-6C19AD00EF7F}" srcOrd="0" destOrd="0" parTransId="{FC5D93D3-8B6B-49FC-BC9A-6FE09AAC8E2C}" sibTransId="{1B73A295-ED21-4F7B-94A1-C6E58B375570}"/>
    <dgm:cxn modelId="{F068F278-B2EE-4D52-AEF9-A827A69D81CC}" srcId="{7347C15C-D9CA-4F12-AE9E-CFA74D832000}" destId="{712DF3B7-627D-42A7-95F1-38C866F8635C}" srcOrd="0" destOrd="0" parTransId="{ADB1C179-9B61-44AF-B0A9-98FEBE264FC1}" sibTransId="{8CD324A7-08DC-4039-970E-5F74B1343B7F}"/>
    <dgm:cxn modelId="{7510978F-2F8D-433E-A78B-F3BB2CC0895F}" type="presOf" srcId="{DAFCD2DA-020A-40E0-9C3B-A6390DC5D8EB}" destId="{DC8623F4-C086-496E-BD9B-856645A55CB8}" srcOrd="0" destOrd="0" presId="urn:microsoft.com/office/officeart/2008/layout/LinedList"/>
    <dgm:cxn modelId="{B07261FA-F2D5-43EB-B6D1-81E3BEC2883B}" type="presOf" srcId="{7347C15C-D9CA-4F12-AE9E-CFA74D832000}" destId="{AA3704B8-8D27-4A03-8755-5D35C2C1D3BF}" srcOrd="0" destOrd="0" presId="urn:microsoft.com/office/officeart/2008/layout/LinedList"/>
    <dgm:cxn modelId="{A5D2219D-FEAE-4EBC-946B-A3906F1AF354}" type="presOf" srcId="{6F04BB12-37B8-4848-8512-35ADD9815427}" destId="{DA79E9B2-A679-4DD0-AD9E-D85F867C4F77}" srcOrd="0" destOrd="0" presId="urn:microsoft.com/office/officeart/2008/layout/LinedList"/>
    <dgm:cxn modelId="{06568BA1-9604-4529-86AD-40B0C51A0B88}" srcId="{6F04BB12-37B8-4848-8512-35ADD9815427}" destId="{AD240FF1-B602-4F48-9168-E799805AEBAB}" srcOrd="0" destOrd="0" parTransId="{C7807755-EBEA-412E-99A2-C7334D71D0EA}" sibTransId="{FE2B8A2E-4B6F-4EEC-AA12-F3474578998C}"/>
    <dgm:cxn modelId="{11853FAD-7C38-4E10-B3F3-264C37DDAEEA}" type="presParOf" srcId="{E4CCA275-8987-42BC-93C1-874244631C5D}" destId="{BE960902-8F39-4877-B645-052E8263BD8E}" srcOrd="0" destOrd="0" presId="urn:microsoft.com/office/officeart/2008/layout/LinedList"/>
    <dgm:cxn modelId="{5A457CAA-200C-4F86-A30E-F490F4B96C94}" type="presParOf" srcId="{E4CCA275-8987-42BC-93C1-874244631C5D}" destId="{2683BC36-1D5F-4FFC-9DE4-1404D0D51F96}" srcOrd="1" destOrd="0" presId="urn:microsoft.com/office/officeart/2008/layout/LinedList"/>
    <dgm:cxn modelId="{AA5C9E49-D622-4189-B7FB-42F4192723A7}" type="presParOf" srcId="{2683BC36-1D5F-4FFC-9DE4-1404D0D51F96}" destId="{6AC9D52F-A764-44B3-9E76-2B0DBA1A6FBF}" srcOrd="0" destOrd="0" presId="urn:microsoft.com/office/officeart/2008/layout/LinedList"/>
    <dgm:cxn modelId="{BCE081B9-2EED-4C72-BB55-54A51A009E4F}" type="presParOf" srcId="{2683BC36-1D5F-4FFC-9DE4-1404D0D51F96}" destId="{44617EBF-E2DB-48B8-ACEF-1C771A8CA1DB}" srcOrd="1" destOrd="0" presId="urn:microsoft.com/office/officeart/2008/layout/LinedList"/>
    <dgm:cxn modelId="{8E8C06BE-ACF7-49E1-BA99-F305985E56BE}" type="presParOf" srcId="{44617EBF-E2DB-48B8-ACEF-1C771A8CA1DB}" destId="{4F0C1652-8BEF-4E75-8891-DB2D5976D998}" srcOrd="0" destOrd="0" presId="urn:microsoft.com/office/officeart/2008/layout/LinedList"/>
    <dgm:cxn modelId="{A0D40011-9E2A-4F33-9A41-D2DD048712A9}" type="presParOf" srcId="{44617EBF-E2DB-48B8-ACEF-1C771A8CA1DB}" destId="{ECFD2DC4-D4E6-44A4-A847-EF6D85BA6DA0}" srcOrd="1" destOrd="0" presId="urn:microsoft.com/office/officeart/2008/layout/LinedList"/>
    <dgm:cxn modelId="{781C5EFA-B9CA-41AE-B806-6979518C2BDC}" type="presParOf" srcId="{ECFD2DC4-D4E6-44A4-A847-EF6D85BA6DA0}" destId="{CFD1CAA3-CFAB-4987-AB8F-35C0BC215287}" srcOrd="0" destOrd="0" presId="urn:microsoft.com/office/officeart/2008/layout/LinedList"/>
    <dgm:cxn modelId="{BA787662-CDCE-4DA2-BC27-7F038785BB37}" type="presParOf" srcId="{ECFD2DC4-D4E6-44A4-A847-EF6D85BA6DA0}" destId="{AA3704B8-8D27-4A03-8755-5D35C2C1D3BF}" srcOrd="1" destOrd="0" presId="urn:microsoft.com/office/officeart/2008/layout/LinedList"/>
    <dgm:cxn modelId="{72BFFF4D-A927-4928-AE09-EFA89C24E4D9}" type="presParOf" srcId="{ECFD2DC4-D4E6-44A4-A847-EF6D85BA6DA0}" destId="{D357D772-3207-4744-AD63-FB05ADC8C304}" srcOrd="2" destOrd="0" presId="urn:microsoft.com/office/officeart/2008/layout/LinedList"/>
    <dgm:cxn modelId="{446AABDF-07A0-4B62-A705-D3F0F11BDB8F}" type="presParOf" srcId="{D357D772-3207-4744-AD63-FB05ADC8C304}" destId="{CFEC7CA7-E835-41BB-A176-E58B4EA95CA9}" srcOrd="0" destOrd="0" presId="urn:microsoft.com/office/officeart/2008/layout/LinedList"/>
    <dgm:cxn modelId="{9751C82E-DE60-4B9E-8E28-C9107FFBB2A4}" type="presParOf" srcId="{CFEC7CA7-E835-41BB-A176-E58B4EA95CA9}" destId="{52DA9930-35BD-4D30-A330-D0A88E6A1186}" srcOrd="0" destOrd="0" presId="urn:microsoft.com/office/officeart/2008/layout/LinedList"/>
    <dgm:cxn modelId="{EF217B39-5FFB-4D9A-8FD6-1090FA4C25B1}" type="presParOf" srcId="{CFEC7CA7-E835-41BB-A176-E58B4EA95CA9}" destId="{E95947D0-2564-4472-9780-37E9BA85DECD}" srcOrd="1" destOrd="0" presId="urn:microsoft.com/office/officeart/2008/layout/LinedList"/>
    <dgm:cxn modelId="{85C52291-8269-41D2-8815-3A6CF95DD456}" type="presParOf" srcId="{CFEC7CA7-E835-41BB-A176-E58B4EA95CA9}" destId="{CD7AAD40-B59A-4F0F-A84C-61A4ABD328AB}" srcOrd="2" destOrd="0" presId="urn:microsoft.com/office/officeart/2008/layout/LinedList"/>
    <dgm:cxn modelId="{F0C46405-33D0-45AB-947F-75618D475605}" type="presParOf" srcId="{D357D772-3207-4744-AD63-FB05ADC8C304}" destId="{DA0FAD09-AC92-4649-A4C5-EFEC0B7D4AA6}" srcOrd="1" destOrd="0" presId="urn:microsoft.com/office/officeart/2008/layout/LinedList"/>
    <dgm:cxn modelId="{46C2A5E2-45FA-4BB6-89DD-B55517FD9112}" type="presParOf" srcId="{D357D772-3207-4744-AD63-FB05ADC8C304}" destId="{ADAB70CA-8E10-4375-8577-FCED672821AA}" srcOrd="2" destOrd="0" presId="urn:microsoft.com/office/officeart/2008/layout/LinedList"/>
    <dgm:cxn modelId="{C40B85FE-B688-4110-AF62-EF39DF7FF026}" type="presParOf" srcId="{ADAB70CA-8E10-4375-8577-FCED672821AA}" destId="{1EA7CFDC-EF74-4050-8307-CE4F439F4E41}" srcOrd="0" destOrd="0" presId="urn:microsoft.com/office/officeart/2008/layout/LinedList"/>
    <dgm:cxn modelId="{9B9FC5BF-CC88-49D7-865B-5EEA183A1D3A}" type="presParOf" srcId="{ADAB70CA-8E10-4375-8577-FCED672821AA}" destId="{DC8623F4-C086-496E-BD9B-856645A55CB8}" srcOrd="1" destOrd="0" presId="urn:microsoft.com/office/officeart/2008/layout/LinedList"/>
    <dgm:cxn modelId="{54D89236-F76B-45B2-BFD6-C841E2F1B86E}" type="presParOf" srcId="{ADAB70CA-8E10-4375-8577-FCED672821AA}" destId="{8D13EBD4-F40B-44DB-8683-E9782030B7B7}" srcOrd="2" destOrd="0" presId="urn:microsoft.com/office/officeart/2008/layout/LinedList"/>
    <dgm:cxn modelId="{CC6BD654-C10C-408D-8A70-C1C6999F5BA7}" type="presParOf" srcId="{D357D772-3207-4744-AD63-FB05ADC8C304}" destId="{AA97F3BD-2850-4491-AC3B-F5355B13061D}" srcOrd="3" destOrd="0" presId="urn:microsoft.com/office/officeart/2008/layout/LinedList"/>
    <dgm:cxn modelId="{BAF88D28-BD23-41DE-983B-8A901D8CD78F}" type="presParOf" srcId="{D357D772-3207-4744-AD63-FB05ADC8C304}" destId="{A906C545-A618-4ED4-9091-07813942E4B8}" srcOrd="4" destOrd="0" presId="urn:microsoft.com/office/officeart/2008/layout/LinedList"/>
    <dgm:cxn modelId="{5908532B-711E-4C84-9CCE-E8E7310A7522}" type="presParOf" srcId="{A906C545-A618-4ED4-9091-07813942E4B8}" destId="{8CF911D8-F023-46C0-9B22-36612D3B8B68}" srcOrd="0" destOrd="0" presId="urn:microsoft.com/office/officeart/2008/layout/LinedList"/>
    <dgm:cxn modelId="{773B2055-2E2A-43F5-94CA-18E5BCBB19EF}" type="presParOf" srcId="{A906C545-A618-4ED4-9091-07813942E4B8}" destId="{8C9173BB-1E82-4A85-AED1-7D3BE4DD22BB}" srcOrd="1" destOrd="0" presId="urn:microsoft.com/office/officeart/2008/layout/LinedList"/>
    <dgm:cxn modelId="{99286E19-01AA-480A-9FD8-0958C9C1E265}" type="presParOf" srcId="{A906C545-A618-4ED4-9091-07813942E4B8}" destId="{A815FD38-6788-4575-AFCC-FF91FCEE99CD}" srcOrd="2" destOrd="0" presId="urn:microsoft.com/office/officeart/2008/layout/LinedList"/>
    <dgm:cxn modelId="{29667600-8847-4EA1-B5E8-231F12CF5755}" type="presParOf" srcId="{44617EBF-E2DB-48B8-ACEF-1C771A8CA1DB}" destId="{1AA2DA55-6F47-45F9-A63D-F62A7F9916F5}" srcOrd="2" destOrd="0" presId="urn:microsoft.com/office/officeart/2008/layout/LinedList"/>
    <dgm:cxn modelId="{8E436279-C5D4-4882-8896-9325AB257205}" type="presParOf" srcId="{44617EBF-E2DB-48B8-ACEF-1C771A8CA1DB}" destId="{25594B2A-27A4-4517-BD6B-3CB207D5A56B}" srcOrd="3" destOrd="0" presId="urn:microsoft.com/office/officeart/2008/layout/LinedList"/>
    <dgm:cxn modelId="{8556BEE9-A325-41C0-8A26-4B8760660EE6}" type="presParOf" srcId="{44617EBF-E2DB-48B8-ACEF-1C771A8CA1DB}" destId="{7677DE0E-DDAB-41DB-ABDF-C5781AE0FC80}" srcOrd="4" destOrd="0" presId="urn:microsoft.com/office/officeart/2008/layout/LinedList"/>
    <dgm:cxn modelId="{3E89CF71-5EC1-48F4-B926-A6AB40285501}" type="presParOf" srcId="{7677DE0E-DDAB-41DB-ABDF-C5781AE0FC80}" destId="{7C76FBE2-DD01-4919-8988-DCC1071BDFDF}" srcOrd="0" destOrd="0" presId="urn:microsoft.com/office/officeart/2008/layout/LinedList"/>
    <dgm:cxn modelId="{D811D34E-133E-460E-A7FB-A52E432CC06B}" type="presParOf" srcId="{7677DE0E-DDAB-41DB-ABDF-C5781AE0FC80}" destId="{DA79E9B2-A679-4DD0-AD9E-D85F867C4F77}" srcOrd="1" destOrd="0" presId="urn:microsoft.com/office/officeart/2008/layout/LinedList"/>
    <dgm:cxn modelId="{EFFE9E66-30A8-4CFD-9136-E0C3C4A3F93B}" type="presParOf" srcId="{7677DE0E-DDAB-41DB-ABDF-C5781AE0FC80}" destId="{2847A43F-2ABB-4F80-AF7A-67167A98C2A4}" srcOrd="2" destOrd="0" presId="urn:microsoft.com/office/officeart/2008/layout/LinedList"/>
    <dgm:cxn modelId="{CD5A6386-D22F-45C3-B334-2EA33A508E42}" type="presParOf" srcId="{2847A43F-2ABB-4F80-AF7A-67167A98C2A4}" destId="{104F92CD-0ED5-4092-BA61-82A119A9D334}" srcOrd="0" destOrd="0" presId="urn:microsoft.com/office/officeart/2008/layout/LinedList"/>
    <dgm:cxn modelId="{609D5FAA-455F-46C7-9AF1-FD3CA0A7DC2C}" type="presParOf" srcId="{104F92CD-0ED5-4092-BA61-82A119A9D334}" destId="{DCDC1387-CCC0-4FF9-9098-76244873698A}" srcOrd="0" destOrd="0" presId="urn:microsoft.com/office/officeart/2008/layout/LinedList"/>
    <dgm:cxn modelId="{717C7DFF-9425-4915-8203-A55658F9EE7E}" type="presParOf" srcId="{104F92CD-0ED5-4092-BA61-82A119A9D334}" destId="{1CC1C38E-2CA7-432C-BB8D-2515FECE2F7A}" srcOrd="1" destOrd="0" presId="urn:microsoft.com/office/officeart/2008/layout/LinedList"/>
    <dgm:cxn modelId="{5F664EAF-7A26-493B-B64B-9DAFCD4AF3BF}" type="presParOf" srcId="{104F92CD-0ED5-4092-BA61-82A119A9D334}" destId="{985BB77E-A69E-4F1A-8409-585CDF09C9AE}" srcOrd="2" destOrd="0" presId="urn:microsoft.com/office/officeart/2008/layout/LinedList"/>
    <dgm:cxn modelId="{265BC8F7-E728-4CB3-94D6-AB3E54B751E0}" type="presParOf" srcId="{2847A43F-2ABB-4F80-AF7A-67167A98C2A4}" destId="{DF1B47EC-6E38-4F85-90C8-8BFD2849F5C8}" srcOrd="1" destOrd="0" presId="urn:microsoft.com/office/officeart/2008/layout/LinedList"/>
    <dgm:cxn modelId="{E38B5ECE-659B-4CAD-8C89-8D2F17CC4FF7}" type="presParOf" srcId="{2847A43F-2ABB-4F80-AF7A-67167A98C2A4}" destId="{257C339B-FE8B-45CE-9540-2276064A7928}" srcOrd="2" destOrd="0" presId="urn:microsoft.com/office/officeart/2008/layout/LinedList"/>
    <dgm:cxn modelId="{3F3C2065-E978-478F-9D0C-BCCB51F488BC}" type="presParOf" srcId="{257C339B-FE8B-45CE-9540-2276064A7928}" destId="{EBF415CD-0C20-4ED8-981D-FB006401D568}" srcOrd="0" destOrd="0" presId="urn:microsoft.com/office/officeart/2008/layout/LinedList"/>
    <dgm:cxn modelId="{E3A3F467-5AC6-4F70-9085-15FD089C1F7B}" type="presParOf" srcId="{257C339B-FE8B-45CE-9540-2276064A7928}" destId="{B245326D-DE0B-4556-B909-5153360AF121}" srcOrd="1" destOrd="0" presId="urn:microsoft.com/office/officeart/2008/layout/LinedList"/>
    <dgm:cxn modelId="{0890D02E-0321-4CB3-8EA4-95A433257718}" type="presParOf" srcId="{257C339B-FE8B-45CE-9540-2276064A7928}" destId="{E63DDDBF-3CB2-4B8F-826E-63D3B28E5DD3}" srcOrd="2" destOrd="0" presId="urn:microsoft.com/office/officeart/2008/layout/LinedList"/>
    <dgm:cxn modelId="{D220EFAF-14A1-4F98-A51A-401FA1D84612}" type="presParOf" srcId="{44617EBF-E2DB-48B8-ACEF-1C771A8CA1DB}" destId="{B47AD9D3-38EB-43AB-9B5C-390620EB1793}" srcOrd="5" destOrd="0" presId="urn:microsoft.com/office/officeart/2008/layout/LinedList"/>
    <dgm:cxn modelId="{09220342-AB56-4FE0-914A-0B39613084C7}" type="presParOf" srcId="{44617EBF-E2DB-48B8-ACEF-1C771A8CA1DB}" destId="{8ABDFE41-EC83-4A82-B610-D6F01BAE5634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713790" cy="533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4</a:t>
          </a:r>
          <a:endParaRPr lang="pt-BR" sz="3000" kern="1200" dirty="0"/>
        </a:p>
      </dsp:txBody>
      <dsp:txXfrm>
        <a:off x="0" y="0"/>
        <a:ext cx="1713790" cy="5337425"/>
      </dsp:txXfrm>
    </dsp:sp>
    <dsp:sp modelId="{AA3704B8-8D27-4A03-8755-5D35C2C1D3BF}">
      <dsp:nvSpPr>
        <dsp:cNvPr id="0" name=""/>
        <dsp:cNvSpPr/>
      </dsp:nvSpPr>
      <dsp:spPr>
        <a:xfrm>
          <a:off x="1842324" y="156891"/>
          <a:ext cx="3299046" cy="313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Uso e ocupação do solo</a:t>
          </a:r>
        </a:p>
      </dsp:txBody>
      <dsp:txXfrm>
        <a:off x="1842324" y="156891"/>
        <a:ext cx="3299046" cy="3137822"/>
      </dsp:txXfrm>
    </dsp:sp>
    <dsp:sp modelId="{E95947D0-2564-4472-9780-37E9BA85DECD}">
      <dsp:nvSpPr>
        <dsp:cNvPr id="0" name=""/>
        <dsp:cNvSpPr/>
      </dsp:nvSpPr>
      <dsp:spPr>
        <a:xfrm>
          <a:off x="5269905" y="15594"/>
          <a:ext cx="3299046" cy="104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Definir a % da população que reside em áreas de risco e que pode/deve ser realocada.</a:t>
          </a:r>
        </a:p>
      </dsp:txBody>
      <dsp:txXfrm>
        <a:off x="5269905" y="15594"/>
        <a:ext cx="3299046" cy="1044983"/>
      </dsp:txXfrm>
    </dsp:sp>
    <dsp:sp modelId="{4FA58CCC-F73B-4430-ABEA-078595CDEF6C}">
      <dsp:nvSpPr>
        <dsp:cNvPr id="0" name=""/>
        <dsp:cNvSpPr/>
      </dsp:nvSpPr>
      <dsp:spPr>
        <a:xfrm>
          <a:off x="5269902" y="944933"/>
          <a:ext cx="3299046" cy="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F5B6C-5B24-408C-8C39-A4A4BA73B1DB}">
      <dsp:nvSpPr>
        <dsp:cNvPr id="0" name=""/>
        <dsp:cNvSpPr/>
      </dsp:nvSpPr>
      <dsp:spPr>
        <a:xfrm>
          <a:off x="5269905" y="945000"/>
          <a:ext cx="3299046" cy="104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Definir a % de atividades econômicas em risco.</a:t>
          </a:r>
        </a:p>
      </dsp:txBody>
      <dsp:txXfrm>
        <a:off x="5269905" y="945000"/>
        <a:ext cx="3299046" cy="1044983"/>
      </dsp:txXfrm>
    </dsp:sp>
    <dsp:sp modelId="{0F2A8D96-D557-4750-B6C5-3055736ECB54}">
      <dsp:nvSpPr>
        <dsp:cNvPr id="0" name=""/>
        <dsp:cNvSpPr/>
      </dsp:nvSpPr>
      <dsp:spPr>
        <a:xfrm>
          <a:off x="5269905" y="1665010"/>
          <a:ext cx="32990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FC004-D94D-4092-803C-9D8C6610BD7D}">
      <dsp:nvSpPr>
        <dsp:cNvPr id="0" name=""/>
        <dsp:cNvSpPr/>
      </dsp:nvSpPr>
      <dsp:spPr>
        <a:xfrm>
          <a:off x="5269905" y="1737021"/>
          <a:ext cx="3299046" cy="1044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Definir a % da área de agricultura em risco.</a:t>
          </a:r>
        </a:p>
      </dsp:txBody>
      <dsp:txXfrm>
        <a:off x="5269905" y="1737021"/>
        <a:ext cx="3299046" cy="1044983"/>
      </dsp:txXfrm>
    </dsp:sp>
    <dsp:sp modelId="{1AA2DA55-6F47-45F9-A63D-F62A7F9916F5}">
      <dsp:nvSpPr>
        <dsp:cNvPr id="0" name=""/>
        <dsp:cNvSpPr/>
      </dsp:nvSpPr>
      <dsp:spPr>
        <a:xfrm>
          <a:off x="1713790" y="2457105"/>
          <a:ext cx="68551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842324" y="2457102"/>
          <a:ext cx="3299046" cy="1725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Novo desenvolvimento urbano</a:t>
          </a:r>
        </a:p>
      </dsp:txBody>
      <dsp:txXfrm>
        <a:off x="1842324" y="2457102"/>
        <a:ext cx="3299046" cy="1725582"/>
      </dsp:txXfrm>
    </dsp:sp>
    <dsp:sp modelId="{1CC1C38E-2CA7-432C-BB8D-2515FECE2F7A}">
      <dsp:nvSpPr>
        <dsp:cNvPr id="0" name=""/>
        <dsp:cNvSpPr/>
      </dsp:nvSpPr>
      <dsp:spPr>
        <a:xfrm>
          <a:off x="5269905" y="2529116"/>
          <a:ext cx="3299046" cy="123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Desenvolver soluções de design urbano que possam aumentar a resiliência.</a:t>
          </a:r>
        </a:p>
      </dsp:txBody>
      <dsp:txXfrm>
        <a:off x="5269905" y="2529116"/>
        <a:ext cx="3299046" cy="1237745"/>
      </dsp:txXfrm>
    </dsp:sp>
    <dsp:sp modelId="{B47AD9D3-38EB-43AB-9B5C-390620EB1793}">
      <dsp:nvSpPr>
        <dsp:cNvPr id="0" name=""/>
        <dsp:cNvSpPr/>
      </dsp:nvSpPr>
      <dsp:spPr>
        <a:xfrm>
          <a:off x="1713790" y="0"/>
          <a:ext cx="68551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60902-8F39-4877-B645-052E8263BD8E}">
      <dsp:nvSpPr>
        <dsp:cNvPr id="0" name=""/>
        <dsp:cNvSpPr/>
      </dsp:nvSpPr>
      <dsp:spPr>
        <a:xfrm>
          <a:off x="0" y="2531"/>
          <a:ext cx="8280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9D52F-A764-44B3-9E76-2B0DBA1A6FBF}">
      <dsp:nvSpPr>
        <dsp:cNvPr id="0" name=""/>
        <dsp:cNvSpPr/>
      </dsp:nvSpPr>
      <dsp:spPr>
        <a:xfrm>
          <a:off x="0" y="0"/>
          <a:ext cx="1656184" cy="517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PASSO 4</a:t>
          </a:r>
          <a:endParaRPr lang="pt-BR" sz="3000" kern="1200" dirty="0"/>
        </a:p>
      </dsp:txBody>
      <dsp:txXfrm>
        <a:off x="0" y="0"/>
        <a:ext cx="1656184" cy="5179512"/>
      </dsp:txXfrm>
    </dsp:sp>
    <dsp:sp modelId="{AA3704B8-8D27-4A03-8755-5D35C2C1D3BF}">
      <dsp:nvSpPr>
        <dsp:cNvPr id="0" name=""/>
        <dsp:cNvSpPr/>
      </dsp:nvSpPr>
      <dsp:spPr>
        <a:xfrm>
          <a:off x="1780397" y="3"/>
          <a:ext cx="3188154" cy="991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Código e padrões de construção</a:t>
          </a:r>
        </a:p>
      </dsp:txBody>
      <dsp:txXfrm>
        <a:off x="1780397" y="3"/>
        <a:ext cx="3188154" cy="991909"/>
      </dsp:txXfrm>
    </dsp:sp>
    <dsp:sp modelId="{E95947D0-2564-4472-9780-37E9BA85DECD}">
      <dsp:nvSpPr>
        <dsp:cNvPr id="0" name=""/>
        <dsp:cNvSpPr/>
      </dsp:nvSpPr>
      <dsp:spPr>
        <a:xfrm>
          <a:off x="5092765" y="3"/>
          <a:ext cx="3188154" cy="80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Atualização dos códigos de construção.</a:t>
          </a:r>
          <a:endParaRPr lang="pt-BR" sz="1800" kern="1200" dirty="0"/>
        </a:p>
      </dsp:txBody>
      <dsp:txXfrm>
        <a:off x="5092765" y="3"/>
        <a:ext cx="3188154" cy="801770"/>
      </dsp:txXfrm>
    </dsp:sp>
    <dsp:sp modelId="{DA0FAD09-AC92-4649-A4C5-EFEC0B7D4AA6}">
      <dsp:nvSpPr>
        <dsp:cNvPr id="0" name=""/>
        <dsp:cNvSpPr/>
      </dsp:nvSpPr>
      <dsp:spPr>
        <a:xfrm>
          <a:off x="5092762" y="648074"/>
          <a:ext cx="318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23F4-C086-496E-BD9B-856645A55CB8}">
      <dsp:nvSpPr>
        <dsp:cNvPr id="0" name=""/>
        <dsp:cNvSpPr/>
      </dsp:nvSpPr>
      <dsp:spPr>
        <a:xfrm>
          <a:off x="5092765" y="710396"/>
          <a:ext cx="3188154" cy="80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Instituir padrões de projeto de construção sustentável.</a:t>
          </a:r>
          <a:endParaRPr lang="pt-BR" sz="1800" kern="1200" dirty="0"/>
        </a:p>
      </dsp:txBody>
      <dsp:txXfrm>
        <a:off x="5092765" y="710396"/>
        <a:ext cx="3188154" cy="801770"/>
      </dsp:txXfrm>
    </dsp:sp>
    <dsp:sp modelId="{AA97F3BD-2850-4491-AC3B-F5355B13061D}">
      <dsp:nvSpPr>
        <dsp:cNvPr id="0" name=""/>
        <dsp:cNvSpPr/>
      </dsp:nvSpPr>
      <dsp:spPr>
        <a:xfrm>
          <a:off x="5092762" y="1377838"/>
          <a:ext cx="318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173BB-1E82-4A85-AED1-7D3BE4DD22BB}">
      <dsp:nvSpPr>
        <dsp:cNvPr id="0" name=""/>
        <dsp:cNvSpPr/>
      </dsp:nvSpPr>
      <dsp:spPr>
        <a:xfrm>
          <a:off x="5092765" y="1377838"/>
          <a:ext cx="3188154" cy="80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Existência de códigos de construção concebidos para abordar os riscos identificados no passo 2. </a:t>
          </a:r>
        </a:p>
      </dsp:txBody>
      <dsp:txXfrm>
        <a:off x="5092765" y="1377838"/>
        <a:ext cx="3188154" cy="801770"/>
      </dsp:txXfrm>
    </dsp:sp>
    <dsp:sp modelId="{1AA2DA55-6F47-45F9-A63D-F62A7F9916F5}">
      <dsp:nvSpPr>
        <dsp:cNvPr id="0" name=""/>
        <dsp:cNvSpPr/>
      </dsp:nvSpPr>
      <dsp:spPr>
        <a:xfrm>
          <a:off x="1656183" y="0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9E9B2-A679-4DD0-AD9E-D85F867C4F77}">
      <dsp:nvSpPr>
        <dsp:cNvPr id="0" name=""/>
        <dsp:cNvSpPr/>
      </dsp:nvSpPr>
      <dsp:spPr>
        <a:xfrm>
          <a:off x="1786691" y="2615072"/>
          <a:ext cx="3188154" cy="2407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>
              <a:solidFill>
                <a:schemeClr val="tx2"/>
              </a:solidFill>
            </a:rPr>
            <a:t>Aplicação de códigos e padrões de construção de zoneamento</a:t>
          </a:r>
        </a:p>
      </dsp:txBody>
      <dsp:txXfrm>
        <a:off x="1786691" y="2615072"/>
        <a:ext cx="3188154" cy="2407664"/>
      </dsp:txXfrm>
    </dsp:sp>
    <dsp:sp modelId="{1CC1C38E-2CA7-432C-BB8D-2515FECE2F7A}">
      <dsp:nvSpPr>
        <dsp:cNvPr id="0" name=""/>
        <dsp:cNvSpPr/>
      </dsp:nvSpPr>
      <dsp:spPr>
        <a:xfrm>
          <a:off x="5092765" y="2548497"/>
          <a:ext cx="3188154" cy="927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Assegurar atualizações frequentes e completas dos itens expostos.</a:t>
          </a:r>
        </a:p>
      </dsp:txBody>
      <dsp:txXfrm>
        <a:off x="5092765" y="2548497"/>
        <a:ext cx="3188154" cy="927911"/>
      </dsp:txXfrm>
    </dsp:sp>
    <dsp:sp modelId="{DF1B47EC-6E38-4F85-90C8-8BFD2849F5C8}">
      <dsp:nvSpPr>
        <dsp:cNvPr id="0" name=""/>
        <dsp:cNvSpPr/>
      </dsp:nvSpPr>
      <dsp:spPr>
        <a:xfrm>
          <a:off x="5092762" y="3576522"/>
          <a:ext cx="31881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5326D-DE0B-4556-B909-5153360AF121}">
      <dsp:nvSpPr>
        <dsp:cNvPr id="0" name=""/>
        <dsp:cNvSpPr/>
      </dsp:nvSpPr>
      <dsp:spPr>
        <a:xfrm>
          <a:off x="5092765" y="3576522"/>
          <a:ext cx="3188154" cy="147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olidFill>
                <a:schemeClr val="tx1"/>
              </a:solidFill>
            </a:rPr>
            <a:t>Aplicação dos padrões de construção para estruturas relevantes.</a:t>
          </a:r>
          <a:endParaRPr lang="pt-BR" sz="1800" kern="1200" dirty="0"/>
        </a:p>
      </dsp:txBody>
      <dsp:txXfrm>
        <a:off x="5092765" y="3576522"/>
        <a:ext cx="3188154" cy="1477944"/>
      </dsp:txXfrm>
    </dsp:sp>
    <dsp:sp modelId="{B47AD9D3-38EB-43AB-9B5C-390620EB1793}">
      <dsp:nvSpPr>
        <dsp:cNvPr id="0" name=""/>
        <dsp:cNvSpPr/>
      </dsp:nvSpPr>
      <dsp:spPr>
        <a:xfrm>
          <a:off x="1656183" y="2520281"/>
          <a:ext cx="662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2385-AD0C-4E35-BF40-1FB3926A7540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D7BC-F3FC-4340-98C7-D966F58CB3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4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1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6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0E1829D-ABB9-4822-ABFC-C0DCB59CB24E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0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3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7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3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05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80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33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25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4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0055B-5D06-4108-B105-19F02C28B75E}" type="datetimeFigureOut">
              <a:rPr lang="pt-BR" smtClean="0"/>
              <a:t>13/09/2017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5B58-7641-4419-98C5-A309BA2C62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3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3.png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diagramDrawing" Target="../diagrams/drawing2.xml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microsoft.com/office/2007/relationships/hdphoto" Target="../media/hdphoto8.wdp"/><Relationship Id="rId5" Type="http://schemas.openxmlformats.org/officeDocument/2006/relationships/image" Target="../media/image14.png"/><Relationship Id="rId15" Type="http://schemas.microsoft.com/office/2007/relationships/hdphoto" Target="../media/hdphoto9.wdp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microsoft.com/office/2007/relationships/hdphoto" Target="../media/hdphoto7.wdp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330361"/>
            <a:ext cx="9160447" cy="1970087"/>
          </a:xfrm>
          <a:prstGeom prst="rect">
            <a:avLst/>
          </a:prstGeom>
          <a:solidFill>
            <a:srgbClr val="E7E6E6">
              <a:lumMod val="90000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/>
            <a:endParaRPr lang="pt-BR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60447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4: </a:t>
            </a:r>
            <a:r>
              <a:rPr lang="pt-BR" sz="3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Alcançar o desenvolvimento urbano </a:t>
            </a:r>
            <a:r>
              <a:rPr lang="pt-BR" sz="3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resiliente</a:t>
            </a:r>
            <a:endParaRPr lang="pt-BR" sz="3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10" name="Grupo 23">
            <a:extLst>
              <a:ext uri="{FF2B5EF4-FFF2-40B4-BE49-F238E27FC236}">
                <a16:creationId xmlns:a16="http://schemas.microsoft.com/office/drawing/2014/main" xmlns="" id="{63AEC6CE-92F1-4CFA-8BD8-B38AF0E40737}"/>
              </a:ext>
            </a:extLst>
          </p:cNvPr>
          <p:cNvGrpSpPr/>
          <p:nvPr/>
        </p:nvGrpSpPr>
        <p:grpSpPr>
          <a:xfrm>
            <a:off x="2051720" y="2504976"/>
            <a:ext cx="7113984" cy="4353024"/>
            <a:chOff x="2051720" y="2526995"/>
            <a:chExt cx="7113984" cy="435302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xmlns="" id="{BFC431D8-9EE0-4E49-9976-33DB2B494B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backgroundMark x1="34922" y1="95313" x2="34922" y2="95313"/>
                          <a14:backgroundMark x1="56719" y1="95313" x2="56719" y2="95313"/>
                          <a14:backgroundMark x1="68438" y1="71387" x2="68438" y2="71387"/>
                          <a14:backgroundMark x1="73594" y1="74316" x2="73594" y2="74316"/>
                          <a14:backgroundMark x1="65469" y1="83398" x2="66094" y2="83594"/>
                          <a14:backgroundMark x1="64609" y1="68945" x2="64609" y2="68945"/>
                          <a14:backgroundMark x1="63672" y1="72266" x2="63672" y2="72266"/>
                          <a14:backgroundMark x1="53828" y1="85938" x2="53828" y2="85938"/>
                          <a14:backgroundMark x1="50547" y1="88672" x2="50781" y2="87988"/>
                          <a14:backgroundMark x1="51563" y1="85645" x2="51563" y2="85645"/>
                          <a14:backgroundMark x1="55234" y1="77637" x2="54844" y2="77637"/>
                          <a14:backgroundMark x1="52969" y1="79004" x2="52969" y2="79004"/>
                          <a14:backgroundMark x1="52812" y1="79102" x2="52812" y2="79102"/>
                          <a14:backgroundMark x1="52734" y1="79297" x2="52734" y2="79297"/>
                          <a14:backgroundMark x1="50000" y1="77441" x2="50000" y2="77441"/>
                          <a14:backgroundMark x1="52031" y1="78223" x2="52031" y2="78223"/>
                          <a14:backgroundMark x1="52031" y1="78320" x2="52031" y2="78320"/>
                          <a14:backgroundMark x1="52500" y1="74805" x2="56094" y2="81934"/>
                          <a14:backgroundMark x1="51563" y1="81445" x2="59844" y2="69531"/>
                          <a14:backgroundMark x1="59844" y1="69531" x2="74141" y2="63867"/>
                          <a14:backgroundMark x1="74141" y1="63867" x2="78984" y2="63672"/>
                          <a14:backgroundMark x1="78984" y1="63672" x2="91406" y2="70313"/>
                          <a14:backgroundMark x1="55703" y1="81055" x2="90234" y2="83496"/>
                          <a14:backgroundMark x1="90234" y1="83496" x2="91797" y2="89551"/>
                          <a14:backgroundMark x1="91797" y1="89551" x2="69453" y2="91016"/>
                          <a14:backgroundMark x1="69453" y1="91016" x2="56406" y2="88574"/>
                          <a14:backgroundMark x1="56406" y1="88574" x2="53438" y2="85156"/>
                          <a14:backgroundMark x1="53438" y1="85156" x2="52969" y2="79590"/>
                          <a14:backgroundMark x1="52969" y1="79590" x2="52266" y2="80176"/>
                          <a14:backgroundMark x1="67734" y1="61816" x2="73672" y2="62012"/>
                          <a14:backgroundMark x1="68281" y1="60547" x2="70703" y2="59766"/>
                          <a14:backgroundMark x1="57109" y1="84277" x2="69922" y2="87402"/>
                          <a14:backgroundMark x1="69922" y1="87402" x2="70547" y2="88281"/>
                          <a14:backgroundMark x1="96563" y1="71387" x2="97734" y2="81738"/>
                          <a14:backgroundMark x1="97734" y1="81738" x2="94766" y2="91699"/>
                          <a14:backgroundMark x1="94766" y1="91699" x2="85703" y2="99609"/>
                          <a14:backgroundMark x1="85703" y1="99609" x2="79375" y2="96973"/>
                          <a14:backgroundMark x1="79375" y1="96973" x2="76094" y2="93945"/>
                          <a14:backgroundMark x1="76094" y1="93945" x2="52734" y2="94141"/>
                          <a14:backgroundMark x1="52734" y1="94141" x2="55703" y2="92383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619" b="7876"/>
            <a:stretch/>
          </p:blipFill>
          <p:spPr bwMode="auto">
            <a:xfrm>
              <a:off x="2051720" y="2604368"/>
              <a:ext cx="7108727" cy="425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9896A949-CAAA-418E-98A2-0171B280F0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8730" l="10000" r="98672">
                          <a14:foregroundMark x1="58672" y1="85156" x2="58672" y2="85156"/>
                          <a14:foregroundMark x1="66563" y1="87402" x2="66563" y2="87402"/>
                          <a14:foregroundMark x1="73281" y1="90625" x2="73281" y2="90625"/>
                          <a14:foregroundMark x1="78828" y1="90039" x2="78828" y2="90039"/>
                          <a14:foregroundMark x1="82500" y1="89648" x2="82500" y2="89648"/>
                          <a14:foregroundMark x1="86250" y1="89453" x2="86250" y2="89453"/>
                          <a14:foregroundMark x1="45391" y1="79980" x2="45391" y2="79980"/>
                          <a14:foregroundMark x1="43672" y1="79785" x2="43672" y2="79785"/>
                          <a14:foregroundMark x1="47969" y1="69043" x2="47969" y2="69043"/>
                          <a14:foregroundMark x1="53672" y1="62988" x2="53672" y2="62988"/>
                          <a14:foregroundMark x1="58672" y1="57129" x2="58672" y2="57129"/>
                          <a14:foregroundMark x1="65234" y1="52930" x2="65234" y2="52930"/>
                          <a14:foregroundMark x1="72188" y1="51367" x2="72188" y2="51367"/>
                          <a14:foregroundMark x1="79297" y1="51367" x2="79297" y2="51367"/>
                          <a14:foregroundMark x1="86719" y1="53711" x2="86719" y2="53711"/>
                          <a14:foregroundMark x1="92500" y1="56738" x2="92500" y2="56738"/>
                          <a14:foregroundMark x1="44297" y1="87402" x2="44297" y2="87402"/>
                          <a14:foregroundMark x1="52500" y1="95117" x2="52500" y2="95117"/>
                          <a14:foregroundMark x1="53516" y1="75293" x2="53516" y2="75293"/>
                          <a14:foregroundMark x1="52422" y1="79199" x2="52422" y2="79199"/>
                          <a14:foregroundMark x1="68984" y1="60059" x2="68984" y2="60059"/>
                          <a14:foregroundMark x1="96641" y1="71387" x2="96641" y2="71387"/>
                          <a14:backgroundMark x1="34922" y1="95313" x2="34922" y2="95313"/>
                          <a14:backgroundMark x1="56719" y1="95313" x2="56719" y2="9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4" t="48515" r="2576" b="6856"/>
            <a:stretch/>
          </p:blipFill>
          <p:spPr bwMode="auto">
            <a:xfrm>
              <a:off x="2051720" y="2526995"/>
              <a:ext cx="7113984" cy="435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C21D57E-AE9D-4D38-9FD2-197617689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8730" l="10000" r="98672">
                        <a14:foregroundMark x1="58672" y1="85156" x2="58672" y2="85156"/>
                        <a14:foregroundMark x1="66563" y1="87402" x2="66563" y2="87402"/>
                        <a14:foregroundMark x1="73281" y1="90625" x2="73281" y2="90625"/>
                        <a14:foregroundMark x1="78828" y1="90039" x2="78828" y2="90039"/>
                        <a14:foregroundMark x1="82500" y1="89648" x2="82500" y2="89648"/>
                        <a14:foregroundMark x1="86250" y1="89453" x2="86250" y2="89453"/>
                        <a14:foregroundMark x1="45391" y1="79980" x2="45391" y2="79980"/>
                        <a14:foregroundMark x1="43672" y1="79785" x2="43672" y2="79785"/>
                        <a14:foregroundMark x1="47969" y1="69043" x2="47969" y2="69043"/>
                        <a14:foregroundMark x1="53672" y1="62988" x2="53672" y2="62988"/>
                        <a14:foregroundMark x1="58672" y1="57129" x2="58672" y2="57129"/>
                        <a14:foregroundMark x1="65234" y1="52930" x2="65234" y2="52930"/>
                        <a14:foregroundMark x1="72188" y1="51367" x2="72188" y2="51367"/>
                        <a14:foregroundMark x1="79297" y1="51367" x2="79297" y2="51367"/>
                        <a14:foregroundMark x1="86719" y1="53711" x2="86719" y2="53711"/>
                        <a14:foregroundMark x1="92500" y1="56738" x2="92500" y2="56738"/>
                        <a14:foregroundMark x1="44297" y1="87402" x2="44297" y2="87402"/>
                        <a14:foregroundMark x1="52500" y1="95117" x2="52500" y2="95117"/>
                        <a14:foregroundMark x1="53516" y1="75293" x2="53516" y2="75293"/>
                        <a14:foregroundMark x1="52422" y1="79199" x2="52422" y2="79199"/>
                        <a14:foregroundMark x1="68984" y1="60059" x2="68984" y2="60059"/>
                        <a14:foregroundMark x1="96641" y1="71387" x2="96641" y2="71387"/>
                        <a14:backgroundMark x1="34922" y1="95313" x2="34922" y2="95313"/>
                        <a14:backgroundMark x1="56719" y1="95313" x2="56719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47" t="60262" r="43375" b="31617"/>
          <a:stretch/>
        </p:blipFill>
        <p:spPr bwMode="auto">
          <a:xfrm>
            <a:off x="3131840" y="3573016"/>
            <a:ext cx="1152128" cy="97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2BA56BF7-2CC7-408C-AE14-E81F40778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976" t="24788" r="27893" b="21986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7151199" y="1373598"/>
            <a:ext cx="1525257" cy="54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3F312FE8-9E92-4519-9A8D-5D4A63A591E3}"/>
              </a:ext>
            </a:extLst>
          </p:cNvPr>
          <p:cNvGrpSpPr/>
          <p:nvPr/>
        </p:nvGrpSpPr>
        <p:grpSpPr>
          <a:xfrm>
            <a:off x="-36512" y="-22026"/>
            <a:ext cx="9180512" cy="980728"/>
            <a:chOff x="-190500" y="6093296"/>
            <a:chExt cx="9334500" cy="764704"/>
          </a:xfrm>
        </p:grpSpPr>
        <p:pic>
          <p:nvPicPr>
            <p:cNvPr id="18" name="Picture 2">
              <a:extLst>
                <a:ext uri="{FF2B5EF4-FFF2-40B4-BE49-F238E27FC236}">
                  <a16:creationId xmlns="" xmlns:a16="http://schemas.microsoft.com/office/drawing/2014/main" id="{29726632-EFBD-45D7-9946-598FB01FD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9" t="57047" r="24257" b="37487"/>
            <a:stretch/>
          </p:blipFill>
          <p:spPr bwMode="auto">
            <a:xfrm>
              <a:off x="-190500" y="6093296"/>
              <a:ext cx="9334500" cy="764704"/>
            </a:xfrm>
            <a:prstGeom prst="rect">
              <a:avLst/>
            </a:prstGeom>
            <a:noFill/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Retângulo 18">
              <a:extLst>
                <a:ext uri="{FF2B5EF4-FFF2-40B4-BE49-F238E27FC236}">
                  <a16:creationId xmlns="" xmlns:a16="http://schemas.microsoft.com/office/drawing/2014/main" id="{EAE89B0C-FF2C-4C66-AC7B-CAD0077223A4}"/>
                </a:ext>
              </a:extLst>
            </p:cNvPr>
            <p:cNvSpPr/>
            <p:nvPr/>
          </p:nvSpPr>
          <p:spPr>
            <a:xfrm>
              <a:off x="2051720" y="6257558"/>
              <a:ext cx="5256584" cy="3506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="" xmlns:a16="http://schemas.microsoft.com/office/drawing/2014/main" id="{1DA11CDC-6010-41C3-AA74-6D11B2C430EF}"/>
                </a:ext>
              </a:extLst>
            </p:cNvPr>
            <p:cNvSpPr txBox="1"/>
            <p:nvPr/>
          </p:nvSpPr>
          <p:spPr>
            <a:xfrm>
              <a:off x="2627784" y="6320227"/>
              <a:ext cx="4176464" cy="287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Century Gothic" panose="020B0502020202020204" pitchFamily="34" charset="0"/>
                  <a:ea typeface="Adobe Fan Heiti Std B" pitchFamily="34" charset="-128"/>
                </a:rPr>
                <a:t>O  B  R  I  G  A  D  O  !</a:t>
              </a:r>
            </a:p>
          </p:txBody>
        </p:sp>
      </p:grpSp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5605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9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97114" y="2684527"/>
            <a:ext cx="822335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166688">
              <a:lnSpc>
                <a:spcPct val="150000"/>
              </a:lnSpc>
            </a:pPr>
            <a:r>
              <a:rPr lang="pt-BR" dirty="0"/>
              <a:t>• Compreender o que o passo 4 institui na CCCR;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Entender como colocar as diretrizes do passo em prática na sua cidade;</a:t>
            </a:r>
          </a:p>
          <a:p>
            <a:pPr marL="354013" indent="-166688">
              <a:lnSpc>
                <a:spcPct val="150000"/>
              </a:lnSpc>
            </a:pPr>
            <a:r>
              <a:rPr lang="pt-BR" dirty="0"/>
              <a:t>• Observar exemplos de cidades que já implantaram ações relativas ao passo 4 para o desenvolvimento da resiliência local.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9295" y="1907540"/>
            <a:ext cx="28325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defTabSz="457200">
              <a:tabLst>
                <a:tab pos="85725" algn="l"/>
              </a:tabLst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Ao final desta aula você será capaz de: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029" r="97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8" y="1687246"/>
            <a:ext cx="476942" cy="44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9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endParaRPr lang="pt-BR" sz="7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PRINCÍPIOS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4</a:t>
            </a:r>
          </a:p>
        </p:txBody>
      </p:sp>
    </p:spTree>
    <p:extLst>
      <p:ext uri="{BB962C8B-B14F-4D97-AF65-F5344CB8AC3E}">
        <p14:creationId xmlns:p14="http://schemas.microsoft.com/office/powerpoint/2010/main" val="222681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53098" y="2858160"/>
            <a:ext cx="8223358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2000" dirty="0"/>
              <a:t>Aplique e imponha regulamentos realistas, compatíveis com o risco de construção e princípios de planejamento do uso do solo. Identifique áreas seguras para cidadãos de baixa renda e desenvolva a urbanização dos assentamentos informais, sempre que possível</a:t>
            </a:r>
            <a:r>
              <a:rPr lang="pt-BR" sz="2000" dirty="0" smtClean="0"/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62367" y="1370151"/>
            <a:ext cx="676601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PASSO 4: Alcançar o desenvolvimento </a:t>
            </a:r>
            <a:endParaRPr lang="pt-BR" sz="24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tx2"/>
                </a:solidFill>
              </a:rPr>
              <a:t>u</a:t>
            </a:r>
            <a:r>
              <a:rPr lang="pt-BR" sz="2400" b="1" dirty="0" smtClean="0">
                <a:solidFill>
                  <a:schemeClr val="tx2"/>
                </a:solidFill>
              </a:rPr>
              <a:t>rbano </a:t>
            </a:r>
            <a:r>
              <a:rPr lang="pt-BR" sz="2400" b="1" dirty="0">
                <a:solidFill>
                  <a:schemeClr val="tx2"/>
                </a:solidFill>
              </a:rPr>
              <a:t>resiliente</a:t>
            </a: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xmlns="" id="{E81476B0-8577-47EC-9B51-66D823D5C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93" b="94776" l="285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748" y="1484784"/>
            <a:ext cx="354988" cy="3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 descr="ceped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Como colocá-lo 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em PRÁTICA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4</a:t>
            </a:r>
          </a:p>
        </p:txBody>
      </p:sp>
    </p:spTree>
    <p:extLst>
      <p:ext uri="{BB962C8B-B14F-4D97-AF65-F5344CB8AC3E}">
        <p14:creationId xmlns:p14="http://schemas.microsoft.com/office/powerpoint/2010/main" val="342674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662659"/>
              </p:ext>
            </p:extLst>
          </p:nvPr>
        </p:nvGraphicFramePr>
        <p:xfrm>
          <a:off x="287524" y="1259927"/>
          <a:ext cx="8568952" cy="533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DF6B5B66-864C-466B-8FAF-09A0B700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ceped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2A2E004-CE41-42CF-BD23-BB228C88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384637"/>
              </p:ext>
            </p:extLst>
          </p:nvPr>
        </p:nvGraphicFramePr>
        <p:xfrm>
          <a:off x="467545" y="1340768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14">
            <a:extLst>
              <a:ext uri="{FF2B5EF4-FFF2-40B4-BE49-F238E27FC236}">
                <a16:creationId xmlns:a16="http://schemas.microsoft.com/office/drawing/2014/main" xmlns="" id="{EDF78BDD-6E5B-4500-A35A-E33CD8D98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611560" y="6178924"/>
            <a:ext cx="294438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85725" algn="just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Saiba mais no material de apoio da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A4!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74" l="0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0" y="5967836"/>
            <a:ext cx="408219" cy="4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ceped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78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5AD69"/>
              </a:clrFrom>
              <a:clrTo>
                <a:srgbClr val="A5AD6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0" t="22016" r="24140" b="17300"/>
          <a:stretch/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496" y="4581128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EXEMPLOS</a:t>
            </a:r>
          </a:p>
          <a:p>
            <a:pPr marL="0" lvl="1">
              <a:defRPr/>
            </a:pPr>
            <a:r>
              <a:rPr lang="pt-BR" sz="7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boas práticas</a:t>
            </a:r>
          </a:p>
        </p:txBody>
      </p:sp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7276" y1="55615" x2="67276" y2="55615"/>
                        <a14:foregroundMark x1="70549" y1="51923" x2="70549" y2="51923"/>
                        <a14:foregroundMark x1="71896" y1="48308" x2="71896" y2="48308"/>
                        <a14:foregroundMark x1="64100" y1="53385" x2="64100" y2="53385"/>
                        <a14:foregroundMark x1="82868" y1="42769" x2="82868" y2="42769"/>
                        <a14:foregroundMark x1="75553" y1="33615" x2="75553" y2="33615"/>
                        <a14:foregroundMark x1="77863" y1="32923" x2="77863" y2="32923"/>
                        <a14:foregroundMark x1="82868" y1="34385" x2="82868" y2="34385"/>
                        <a14:foregroundMark x1="67276" y1="48308" x2="67276" y2="48308"/>
                        <a14:foregroundMark x1="64966" y1="50462" x2="64966" y2="50462"/>
                        <a14:foregroundMark x1="65929" y1="49385" x2="65929" y2="49385"/>
                        <a14:foregroundMark x1="86141" y1="71385" x2="86141" y2="71385"/>
                        <a14:foregroundMark x1="89702" y1="72538" x2="89702" y2="72538"/>
                        <a14:foregroundMark x1="93070" y1="73154" x2="93070" y2="73154"/>
                        <a14:foregroundMark x1="94899" y1="74692" x2="94899" y2="74692"/>
                        <a14:foregroundMark x1="96824" y1="77308" x2="96824" y2="77308"/>
                        <a14:foregroundMark x1="60346" y1="28846" x2="60346" y2="28846"/>
                        <a14:foregroundMark x1="63041" y1="20231" x2="63041" y2="20231"/>
                        <a14:foregroundMark x1="57074" y1="28846" x2="57074" y2="28846"/>
                        <a14:foregroundMark x1="63908" y1="17846" x2="63908" y2="17846"/>
                        <a14:foregroundMark x1="48219" y1="17615" x2="48219" y2="17615"/>
                        <a14:foregroundMark x1="46102" y1="18077" x2="46102" y2="18077"/>
                        <a14:foregroundMark x1="47449" y1="9846" x2="47449" y2="9846"/>
                        <a14:foregroundMark x1="34552" y1="9385" x2="34552" y2="9385"/>
                        <a14:foregroundMark x1="33686" y1="5231" x2="33686" y2="5231"/>
                        <a14:foregroundMark x1="24350" y1="6769" x2="24350" y2="6769"/>
                        <a14:foregroundMark x1="23003" y1="3231" x2="23003" y2="3231"/>
                        <a14:foregroundMark x1="17228" y1="5000" x2="17228" y2="5000"/>
                        <a14:foregroundMark x1="14726" y1="2385" x2="14726" y2="2385"/>
                        <a14:foregroundMark x1="5679" y1="2077" x2="5679" y2="2077"/>
                        <a14:foregroundMark x1="8470" y1="1769" x2="8470" y2="1769"/>
                        <a14:foregroundMark x1="4620" y1="1000" x2="4620" y2="1000"/>
                        <a14:foregroundMark x1="60539" y1="24385" x2="60539" y2="24385"/>
                        <a14:backgroundMark x1="60250" y1="25923" x2="60250" y2="25923"/>
                        <a14:backgroundMark x1="58903" y1="26231" x2="58903" y2="26231"/>
                        <a14:backgroundMark x1="78441" y1="33923" x2="78441" y2="33923"/>
                        <a14:backgroundMark x1="66410" y1="51231" x2="66410" y2="51231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9746"/>
            <a:ext cx="5548280" cy="6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1332656" y="370144"/>
            <a:ext cx="5514001" cy="1103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PASSO 4</a:t>
            </a:r>
          </a:p>
        </p:txBody>
      </p:sp>
    </p:spTree>
    <p:extLst>
      <p:ext uri="{BB962C8B-B14F-4D97-AF65-F5344CB8AC3E}">
        <p14:creationId xmlns:p14="http://schemas.microsoft.com/office/powerpoint/2010/main" val="422743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800850"/>
            <a:ext cx="9144000" cy="114300"/>
          </a:xfrm>
          <a:prstGeom prst="rect">
            <a:avLst/>
          </a:prstGeom>
          <a:solidFill>
            <a:srgbClr val="8B2D77"/>
          </a:solidFill>
          <a:ln w="9525">
            <a:solidFill>
              <a:srgbClr val="8B2D77"/>
            </a:solidFill>
            <a:miter lim="800000"/>
            <a:headEnd/>
            <a:tailEnd/>
          </a:ln>
        </p:spPr>
        <p:txBody>
          <a:bodyPr lIns="91424" tIns="45712" rIns="91424" bIns="45712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0"/>
          <a:stretch>
            <a:fillRect/>
          </a:stretch>
        </p:blipFill>
        <p:spPr bwMode="auto">
          <a:xfrm>
            <a:off x="4716016" y="260648"/>
            <a:ext cx="1525257" cy="6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38911"/>
          <a:stretch/>
        </p:blipFill>
        <p:spPr bwMode="auto">
          <a:xfrm>
            <a:off x="0" y="-27384"/>
            <a:ext cx="3632283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198493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Avaliação da vulnerabilidade ambiental como instrumento de gestão costeira nos municípios de Belmonte e Canavieiras, Bahia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39957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Mapeamento de risco comunitário no Distrito de </a:t>
            </a:r>
            <a:r>
              <a:rPr lang="pt-BR" dirty="0" err="1"/>
              <a:t>Rimac</a:t>
            </a:r>
            <a:r>
              <a:rPr lang="pt-BR" dirty="0"/>
              <a:t>, Lima - Peru.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5414492-9678-4A2F-A9B7-37943BD098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00" t="15164" r="34250" b="16384"/>
          <a:stretch/>
        </p:blipFill>
        <p:spPr>
          <a:xfrm>
            <a:off x="1187624" y="1844824"/>
            <a:ext cx="1771870" cy="19680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3DA34E04-C069-4827-95E1-41FF641B1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4437112"/>
            <a:ext cx="3435937" cy="1950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0C175130-EA5F-4D33-A12C-9E74DA9F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90985" r="1543" b="5185"/>
          <a:stretch/>
        </p:blipFill>
        <p:spPr bwMode="auto">
          <a:xfrm>
            <a:off x="0" y="1025352"/>
            <a:ext cx="9144000" cy="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66" y="1201546"/>
            <a:ext cx="395902" cy="36933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4232620D-103F-4BE2-ABD1-25BC07E086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14" b="91367" l="9396" r="89933">
                        <a14:foregroundMark x1="46309" y1="91367" x2="46309" y2="91367"/>
                        <a14:foregroundMark x1="52349" y1="7914" x2="52349" y2="7914"/>
                        <a14:foregroundMark x1="37584" y1="10072" x2="37584" y2="100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666" y="3995772"/>
            <a:ext cx="395902" cy="369332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796136" y="6237312"/>
            <a:ext cx="295434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76213"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assistindo o </a:t>
            </a:r>
            <a:r>
              <a:rPr lang="pt-B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na Real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9677" r="89677">
                        <a14:foregroundMark x1="60000" y1="77143" x2="60000" y2="77143"/>
                        <a14:foregroundMark x1="56129" y1="61429" x2="56129" y2="61429"/>
                        <a14:foregroundMark x1="31613" y1="39286" x2="31613" y2="39286"/>
                        <a14:foregroundMark x1="41935" y1="39286" x2="41935" y2="39286"/>
                        <a14:foregroundMark x1="30323" y1="72143" x2="30323" y2="72143"/>
                        <a14:foregroundMark x1="27742" y1="62143" x2="27742" y2="62143"/>
                        <a14:foregroundMark x1="23871" y1="55714" x2="23871" y2="55714"/>
                        <a14:foregroundMark x1="26452" y1="52857" x2="26452" y2="52857"/>
                        <a14:foregroundMark x1="29032" y1="45714" x2="29032" y2="45714"/>
                        <a14:foregroundMark x1="35484" y1="42857" x2="35484" y2="42857"/>
                        <a14:foregroundMark x1="38065" y1="33571" x2="38065" y2="33571"/>
                        <a14:foregroundMark x1="43871" y1="27857" x2="43871" y2="27857"/>
                        <a14:foregroundMark x1="62581" y1="32143" x2="62581" y2="32143"/>
                        <a14:foregroundMark x1="73548" y1="44286" x2="73548" y2="44286"/>
                        <a14:foregroundMark x1="72258" y1="36429" x2="72258" y2="36429"/>
                        <a14:foregroundMark x1="77419" y1="48571" x2="77419" y2="48571"/>
                        <a14:foregroundMark x1="80000" y1="58571" x2="80000" y2="58571"/>
                        <a14:foregroundMark x1="74839" y1="69286" x2="74839" y2="69286"/>
                        <a14:foregroundMark x1="72258" y1="70714" x2="72258" y2="70714"/>
                        <a14:foregroundMark x1="67742" y1="69286" x2="67742" y2="69286"/>
                        <a14:foregroundMark x1="66452" y1="77857" x2="66452" y2="77857"/>
                        <a14:foregroundMark x1="58710" y1="82857" x2="58710" y2="82857"/>
                        <a14:foregroundMark x1="47742" y1="85714" x2="4774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4" y="6016352"/>
            <a:ext cx="488741" cy="44192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17" descr="ceped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695" y1="44048" x2="22695" y2="44048"/>
                        <a14:foregroundMark x1="17730" y1="50000" x2="17730" y2="50000"/>
                        <a14:foregroundMark x1="19858" y1="51190" x2="19858" y2="51190"/>
                        <a14:foregroundMark x1="19858" y1="51190" x2="19858" y2="51190"/>
                        <a14:foregroundMark x1="21631" y1="53571" x2="21631" y2="53571"/>
                        <a14:foregroundMark x1="21986" y1="58333" x2="21986" y2="58333"/>
                        <a14:foregroundMark x1="22695" y1="59524" x2="22695" y2="59524"/>
                        <a14:foregroundMark x1="78369" y1="51190" x2="78369" y2="51190"/>
                        <a14:foregroundMark x1="78014" y1="51190" x2="78014" y2="51190"/>
                        <a14:foregroundMark x1="81915" y1="48810" x2="81915" y2="48810"/>
                        <a14:foregroundMark x1="81206" y1="46429" x2="81206" y2="46429"/>
                        <a14:foregroundMark x1="79078" y1="45238" x2="79078" y2="45238"/>
                        <a14:foregroundMark x1="78014" y1="42857" x2="78014" y2="42857"/>
                        <a14:foregroundMark x1="20567" y1="41667" x2="20567" y2="41667"/>
                        <a14:foregroundMark x1="20213" y1="40476" x2="20213" y2="40476"/>
                        <a14:foregroundMark x1="18440" y1="40476" x2="18440" y2="40476"/>
                        <a14:foregroundMark x1="17376" y1="47619" x2="17376" y2="47619"/>
                        <a14:foregroundMark x1="6738" y1="64286" x2="6738" y2="64286"/>
                        <a14:foregroundMark x1="9574" y1="64286" x2="9574" y2="64286"/>
                        <a14:foregroundMark x1="11348" y1="63095" x2="11348" y2="63095"/>
                        <a14:foregroundMark x1="7092" y1="38095" x2="7092" y2="38095"/>
                        <a14:foregroundMark x1="13830" y1="4762" x2="13830" y2="4762"/>
                        <a14:foregroundMark x1="19858" y1="7143" x2="19858" y2="7143"/>
                        <a14:foregroundMark x1="20213" y1="7143" x2="20213" y2="7143"/>
                        <a14:foregroundMark x1="27660" y1="8333" x2="27660" y2="8333"/>
                        <a14:foregroundMark x1="29078" y1="9524" x2="29078" y2="9524"/>
                        <a14:foregroundMark x1="29433" y1="9524" x2="29433" y2="9524"/>
                        <a14:foregroundMark x1="32979" y1="7143" x2="32979" y2="7143"/>
                        <a14:foregroundMark x1="35816" y1="5952" x2="35816" y2="5952"/>
                        <a14:foregroundMark x1="37589" y1="5952" x2="37589" y2="5952"/>
                        <a14:foregroundMark x1="43972" y1="3571" x2="43972" y2="3571"/>
                        <a14:foregroundMark x1="45390" y1="3571" x2="46099" y2="4762"/>
                        <a14:foregroundMark x1="53191" y1="5952" x2="53191" y2="5952"/>
                        <a14:foregroundMark x1="56028" y1="7143" x2="56028" y2="7143"/>
                        <a14:foregroundMark x1="56738" y1="5952" x2="56738" y2="5952"/>
                        <a14:foregroundMark x1="59574" y1="5952" x2="59574" y2="5952"/>
                        <a14:foregroundMark x1="66667" y1="4762" x2="66667" y2="4762"/>
                        <a14:foregroundMark x1="69858" y1="2381" x2="69858" y2="2381"/>
                        <a14:foregroundMark x1="75887" y1="2381" x2="75887" y2="2381"/>
                        <a14:foregroundMark x1="81560" y1="4762" x2="81560" y2="4762"/>
                        <a14:foregroundMark x1="14539" y1="94048" x2="14539" y2="94048"/>
                        <a14:foregroundMark x1="19504" y1="92857" x2="19504" y2="92857"/>
                        <a14:foregroundMark x1="25532" y1="92857" x2="25532" y2="92857"/>
                        <a14:foregroundMark x1="28369" y1="92857" x2="28369" y2="92857"/>
                        <a14:foregroundMark x1="28723" y1="92857" x2="28723" y2="92857"/>
                        <a14:foregroundMark x1="31206" y1="92857" x2="31206" y2="92857"/>
                        <a14:foregroundMark x1="32979" y1="92857" x2="32979" y2="92857"/>
                        <a14:foregroundMark x1="33688" y1="92857" x2="33688" y2="92857"/>
                        <a14:foregroundMark x1="35106" y1="92857" x2="35106" y2="92857"/>
                        <a14:foregroundMark x1="36879" y1="92857" x2="36879" y2="92857"/>
                        <a14:foregroundMark x1="39007" y1="92857" x2="39007" y2="92857"/>
                        <a14:foregroundMark x1="39716" y1="94048" x2="39716" y2="94048"/>
                        <a14:foregroundMark x1="42553" y1="92857" x2="43262" y2="92857"/>
                        <a14:foregroundMark x1="47163" y1="92857" x2="47163" y2="92857"/>
                        <a14:foregroundMark x1="48582" y1="92857" x2="48582" y2="92857"/>
                        <a14:foregroundMark x1="50709" y1="91667" x2="51064" y2="91667"/>
                        <a14:foregroundMark x1="53546" y1="91667" x2="53546" y2="91667"/>
                        <a14:foregroundMark x1="54965" y1="92857" x2="54965" y2="92857"/>
                        <a14:foregroundMark x1="57801" y1="92857" x2="58511" y2="92857"/>
                        <a14:foregroundMark x1="61348" y1="92857" x2="61348" y2="92857"/>
                        <a14:foregroundMark x1="63475" y1="92857" x2="63475" y2="92857"/>
                        <a14:foregroundMark x1="64894" y1="92857" x2="64894" y2="92857"/>
                        <a14:foregroundMark x1="69504" y1="92857" x2="70567" y2="92857"/>
                        <a14:foregroundMark x1="72695" y1="92857" x2="72695" y2="92857"/>
                        <a14:foregroundMark x1="75887" y1="92857" x2="75887" y2="92857"/>
                        <a14:foregroundMark x1="77660" y1="91667" x2="77660" y2="91667"/>
                        <a14:foregroundMark x1="79433" y1="91667" x2="79433" y2="91667"/>
                        <a14:foregroundMark x1="81915" y1="92857" x2="81915" y2="92857"/>
                        <a14:foregroundMark x1="84043" y1="92857" x2="84043" y2="92857"/>
                        <a14:foregroundMark x1="87943" y1="92857" x2="87943" y2="92857"/>
                        <a14:foregroundMark x1="91489" y1="91667" x2="91489" y2="91667"/>
                        <a14:foregroundMark x1="93972" y1="92857" x2="93972" y2="92857"/>
                        <a14:foregroundMark x1="96454" y1="91667" x2="96454" y2="91667"/>
                        <a14:foregroundMark x1="97518" y1="90476" x2="97518" y2="90476"/>
                        <a14:foregroundMark x1="87234" y1="9524" x2="87234" y2="9524"/>
                        <a14:foregroundMark x1="93617" y1="7143" x2="93617" y2="7143"/>
                        <a14:foregroundMark x1="93617" y1="7143" x2="93617" y2="7143"/>
                        <a14:foregroundMark x1="7092" y1="3571" x2="7092" y2="3571"/>
                        <a14:foregroundMark x1="6738" y1="92857" x2="6738" y2="92857"/>
                        <a14:foregroundMark x1="2482" y1="91667" x2="2482" y2="91667"/>
                        <a14:foregroundMark x1="5319" y1="63095" x2="5319" y2="63095"/>
                        <a14:foregroundMark x1="8511" y1="38095" x2="8511" y2="38095"/>
                        <a14:foregroundMark x1="4965" y1="90476" x2="4965" y2="90476"/>
                        <a14:foregroundMark x1="4965" y1="95238" x2="4965" y2="95238"/>
                        <a14:foregroundMark x1="8865" y1="92857" x2="8865" y2="92857"/>
                        <a14:foregroundMark x1="12411" y1="92857" x2="12411" y2="92857"/>
                        <a14:foregroundMark x1="15957" y1="91667" x2="15957" y2="91667"/>
                        <a14:foregroundMark x1="20213" y1="57143" x2="19858" y2="58333"/>
                        <a14:foregroundMark x1="17730" y1="59524" x2="17730" y2="59524"/>
                        <a14:foregroundMark x1="25532" y1="55952" x2="25532" y2="55952"/>
                        <a14:foregroundMark x1="20922" y1="94048" x2="20922" y2="94048"/>
                        <a14:foregroundMark x1="6738" y1="8333" x2="6738" y2="8333"/>
                        <a14:backgroundMark x1="1418" y1="2381" x2="1418" y2="2381"/>
                        <a14:backgroundMark x1="99291" y1="4762" x2="99291" y2="4762"/>
                        <a14:backgroundMark x1="99291" y1="97619" x2="99291" y2="97619"/>
                        <a14:backgroundMark x1="1064" y1="97619" x2="1064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0643" cy="47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353218" y="1988840"/>
            <a:ext cx="2279649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6350" algn="just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Acesse nosso segundo fórum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8986" y1="26050" x2="28986" y2="26050"/>
                        <a14:foregroundMark x1="22464" y1="44538" x2="22464" y2="44538"/>
                        <a14:foregroundMark x1="22464" y1="51261" x2="22464" y2="51261"/>
                        <a14:foregroundMark x1="33333" y1="56303" x2="33333" y2="56303"/>
                        <a14:foregroundMark x1="35507" y1="46218" x2="35507" y2="46218"/>
                        <a14:foregroundMark x1="50000" y1="34454" x2="50000" y2="34454"/>
                        <a14:foregroundMark x1="41304" y1="26891" x2="41304" y2="26891"/>
                        <a14:foregroundMark x1="56522" y1="21008" x2="56522" y2="21008"/>
                        <a14:foregroundMark x1="66667" y1="27731" x2="66667" y2="27731"/>
                        <a14:foregroundMark x1="74638" y1="28571" x2="74638" y2="28571"/>
                        <a14:foregroundMark x1="71014" y1="36975" x2="71014" y2="36975"/>
                        <a14:foregroundMark x1="78261" y1="47059" x2="78261" y2="47059"/>
                        <a14:foregroundMark x1="78986" y1="57143" x2="78986" y2="57143"/>
                        <a14:foregroundMark x1="75362" y1="61345" x2="75362" y2="61345"/>
                        <a14:foregroundMark x1="67391" y1="62185" x2="66667" y2="62185"/>
                        <a14:foregroundMark x1="62319" y1="61345" x2="62319" y2="61345"/>
                        <a14:foregroundMark x1="48551" y1="55462" x2="48551" y2="55462"/>
                        <a14:foregroundMark x1="52174" y1="45378" x2="52174" y2="45378"/>
                        <a14:foregroundMark x1="44203" y1="51261" x2="44203" y2="51261"/>
                        <a14:foregroundMark x1="48551" y1="51261" x2="48551" y2="51261"/>
                        <a14:foregroundMark x1="54348" y1="51261" x2="54348" y2="51261"/>
                        <a14:foregroundMark x1="36232" y1="67227" x2="36232" y2="67227"/>
                        <a14:foregroundMark x1="44928" y1="80672" x2="44928" y2="80672"/>
                        <a14:foregroundMark x1="39130" y1="77311" x2="39130" y2="77311"/>
                        <a14:foregroundMark x1="34783" y1="76471" x2="34783" y2="76471"/>
                        <a14:foregroundMark x1="28986" y1="76471" x2="28986" y2="76471"/>
                        <a14:foregroundMark x1="46377" y1="76471" x2="46377" y2="76471"/>
                        <a14:foregroundMark x1="50000" y1="73109" x2="50000" y2="73109"/>
                        <a14:foregroundMark x1="52899" y1="78151" x2="52899" y2="78151"/>
                        <a14:foregroundMark x1="57971" y1="77311" x2="57971" y2="77311"/>
                        <a14:foregroundMark x1="79710" y1="63025" x2="79710" y2="63025"/>
                        <a14:foregroundMark x1="73913" y1="57143" x2="73913" y2="57143"/>
                        <a14:foregroundMark x1="72464" y1="46218" x2="72464" y2="46218"/>
                        <a14:foregroundMark x1="65217" y1="37815" x2="65217" y2="37815"/>
                        <a14:foregroundMark x1="59420" y1="28571" x2="59420" y2="28571"/>
                        <a14:foregroundMark x1="26812" y1="32773" x2="26812" y2="32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842120"/>
            <a:ext cx="420688" cy="3627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313</Words>
  <Application>Microsoft Office PowerPoint</Application>
  <PresentationFormat>Apresentação na tela (4:3)</PresentationFormat>
  <Paragraphs>44</Paragraphs>
  <Slides>10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FABIANE ALINE ACORDES</dc:creator>
  <cp:lastModifiedBy>FABIANE ALINE ACORDES</cp:lastModifiedBy>
  <cp:revision>92</cp:revision>
  <dcterms:created xsi:type="dcterms:W3CDTF">2017-07-20T13:22:35Z</dcterms:created>
  <dcterms:modified xsi:type="dcterms:W3CDTF">2017-09-13T13:24:59Z</dcterms:modified>
</cp:coreProperties>
</file>