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1" r:id="rId3"/>
    <p:sldId id="272" r:id="rId4"/>
    <p:sldId id="280" r:id="rId5"/>
    <p:sldId id="281" r:id="rId6"/>
    <p:sldId id="290" r:id="rId7"/>
    <p:sldId id="284" r:id="rId8"/>
    <p:sldId id="289" r:id="rId9"/>
    <p:sldId id="286" r:id="rId10"/>
    <p:sldId id="29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08" autoAdjust="0"/>
    <p:restoredTop sz="94708" autoAdjust="0"/>
  </p:normalViewPr>
  <p:slideViewPr>
    <p:cSldViewPr>
      <p:cViewPr>
        <p:scale>
          <a:sx n="75" d="100"/>
          <a:sy n="75" d="100"/>
        </p:scale>
        <p:origin x="-66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7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Organizações comunitárias ou de "base"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7511F8FE-2824-4EF0-86A9-78F28BA9711B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Redes sociais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CD824145-2360-4041-9951-B9B4C1EDDC90}" type="parTrans" cxnId="{6783254C-46D7-4B23-83C3-8AC662279D8E}">
      <dgm:prSet/>
      <dgm:spPr/>
      <dgm:t>
        <a:bodyPr/>
        <a:lstStyle/>
        <a:p>
          <a:endParaRPr lang="pt-BR"/>
        </a:p>
      </dgm:t>
    </dgm:pt>
    <dgm:pt modelId="{A5815B29-631F-4D97-9CA1-D135EB17B8A7}" type="sibTrans" cxnId="{6783254C-46D7-4B23-83C3-8AC662279D8E}">
      <dgm:prSet/>
      <dgm:spPr/>
      <dgm:t>
        <a:bodyPr/>
        <a:lstStyle/>
        <a:p>
          <a:endParaRPr lang="pt-BR"/>
        </a:p>
      </dgm:t>
    </dgm:pt>
    <dgm:pt modelId="{57372675-FA03-4609-B52D-FEA4DE3D6857}">
      <dgm:prSet phldrT="[Texto]" custT="1"/>
      <dgm:spPr/>
      <dgm:t>
        <a:bodyPr/>
        <a:lstStyle/>
        <a:p>
          <a:r>
            <a:rPr lang="pt-BR" sz="1800" dirty="0" smtClean="0"/>
            <a:t>Eficácia da rede comunitária</a:t>
          </a:r>
          <a:endParaRPr lang="pt-BR" sz="1800" dirty="0"/>
        </a:p>
      </dgm:t>
    </dgm:pt>
    <dgm:pt modelId="{736CD838-63B4-48D5-B2AB-7551F47AC897}" type="parTrans" cxnId="{59880F1F-8E52-4B1B-A152-93384130952E}">
      <dgm:prSet/>
      <dgm:spPr/>
      <dgm:t>
        <a:bodyPr/>
        <a:lstStyle/>
        <a:p>
          <a:endParaRPr lang="pt-BR"/>
        </a:p>
      </dgm:t>
    </dgm:pt>
    <dgm:pt modelId="{D5E31CEE-D3E7-4F97-AB3F-588D61141C94}" type="sibTrans" cxnId="{59880F1F-8E52-4B1B-A152-93384130952E}">
      <dgm:prSet/>
      <dgm:spPr/>
      <dgm:t>
        <a:bodyPr/>
        <a:lstStyle/>
        <a:p>
          <a:endParaRPr lang="pt-BR"/>
        </a:p>
      </dgm:t>
    </dgm:pt>
    <dgm:pt modelId="{7BE3E161-1840-4620-9A57-43FC72744DCD}">
      <dgm:prSet phldrT="[Texto]" custT="1"/>
      <dgm:spPr/>
      <dgm:t>
        <a:bodyPr/>
        <a:lstStyle/>
        <a:p>
          <a:r>
            <a:rPr lang="pt-BR" sz="1800" dirty="0" smtClean="0"/>
            <a:t>Conexão social e coesão da vizinhança</a:t>
          </a:r>
          <a:endParaRPr lang="pt-BR" sz="1800" dirty="0"/>
        </a:p>
      </dgm:t>
    </dgm:pt>
    <dgm:pt modelId="{E9539777-92AC-442F-8C1A-A962F2D70CAE}" type="parTrans" cxnId="{0F504A4C-ACAE-4867-A294-92FB71EEF14D}">
      <dgm:prSet/>
      <dgm:spPr/>
      <dgm:t>
        <a:bodyPr/>
        <a:lstStyle/>
        <a:p>
          <a:endParaRPr lang="pt-BR"/>
        </a:p>
      </dgm:t>
    </dgm:pt>
    <dgm:pt modelId="{3AE2DB82-7578-40AD-AA4F-5BCFBF3151BB}" type="sibTrans" cxnId="{0F504A4C-ACAE-4867-A294-92FB71EEF14D}">
      <dgm:prSet/>
      <dgm:spPr/>
      <dgm:t>
        <a:bodyPr/>
        <a:lstStyle/>
        <a:p>
          <a:endParaRPr lang="pt-BR"/>
        </a:p>
      </dgm:t>
    </dgm:pt>
    <dgm:pt modelId="{0E1C0BD9-D432-4F1C-9244-2AA61CF4BB07}">
      <dgm:prSet phldrT="[Texto]" custT="1"/>
      <dgm:spPr/>
      <dgm:t>
        <a:bodyPr/>
        <a:lstStyle/>
        <a:p>
          <a:r>
            <a:rPr lang="pt-BR" sz="1800" dirty="0" smtClean="0"/>
            <a:t>Participação de grupos vulneráveis da população</a:t>
          </a:r>
          <a:endParaRPr lang="pt-BR" sz="1800" dirty="0"/>
        </a:p>
      </dgm:t>
    </dgm:pt>
    <dgm:pt modelId="{1543EC78-2B52-459F-8B95-11A02C5DA5CE}" type="parTrans" cxnId="{BB9F401B-542B-43A3-92F3-F9321D897B47}">
      <dgm:prSet/>
      <dgm:spPr/>
      <dgm:t>
        <a:bodyPr/>
        <a:lstStyle/>
        <a:p>
          <a:endParaRPr lang="pt-BR"/>
        </a:p>
      </dgm:t>
    </dgm:pt>
    <dgm:pt modelId="{2D6E3A39-6D21-4B64-99EC-AC84F34FFF70}" type="sibTrans" cxnId="{BB9F401B-542B-43A3-92F3-F9321D897B47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Cobertura de organizações comunitárias ou "de base" em toda a cidade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27D0BD68-0D78-467A-99DF-9EE450D416A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Setor privado / empregadores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53AB9AC0-B3AD-4E2B-A6C9-E7C09A6493BE}" type="parTrans" cxnId="{0908A2C1-971C-40CD-A287-AEB2CDD3923F}">
      <dgm:prSet/>
      <dgm:spPr/>
      <dgm:t>
        <a:bodyPr/>
        <a:lstStyle/>
        <a:p>
          <a:endParaRPr lang="pt-BR"/>
        </a:p>
      </dgm:t>
    </dgm:pt>
    <dgm:pt modelId="{78722AAB-4473-49BC-BE7B-B1A45E954CC7}" type="sibTrans" cxnId="{0908A2C1-971C-40CD-A287-AEB2CDD3923F}">
      <dgm:prSet/>
      <dgm:spPr/>
      <dgm:t>
        <a:bodyPr/>
        <a:lstStyle/>
        <a:p>
          <a:endParaRPr lang="pt-BR"/>
        </a:p>
      </dgm:t>
    </dgm:pt>
    <dgm:pt modelId="{C613CFF7-97C1-4503-BD98-4321D81586E4}">
      <dgm:prSet phldrT="[Texto]" custT="1"/>
      <dgm:spPr/>
      <dgm:t>
        <a:bodyPr/>
        <a:lstStyle/>
        <a:p>
          <a:r>
            <a:rPr lang="pt-BR" sz="1800" dirty="0" smtClean="0"/>
            <a:t>Medida em que os empregadores agem como um canal com funcionários</a:t>
          </a:r>
          <a:endParaRPr lang="pt-BR" sz="1800" dirty="0"/>
        </a:p>
      </dgm:t>
    </dgm:pt>
    <dgm:pt modelId="{7B76EC35-4B3E-48C1-A705-D56825E8278D}" type="parTrans" cxnId="{BE690FC6-BB1F-4573-B289-FBE600FED708}">
      <dgm:prSet/>
      <dgm:spPr/>
      <dgm:t>
        <a:bodyPr/>
        <a:lstStyle/>
        <a:p>
          <a:endParaRPr lang="pt-BR"/>
        </a:p>
      </dgm:t>
    </dgm:pt>
    <dgm:pt modelId="{75B125B1-ADFA-4898-B444-163F08B50122}" type="sibTrans" cxnId="{BE690FC6-BB1F-4573-B289-FBE600FED708}">
      <dgm:prSet/>
      <dgm:spPr/>
      <dgm:t>
        <a:bodyPr/>
        <a:lstStyle/>
        <a:p>
          <a:endParaRPr lang="pt-BR"/>
        </a:p>
      </dgm:t>
    </dgm:pt>
    <dgm:pt modelId="{2BE3B74B-EFFC-4BA9-B2A2-1FB3A12DCDC5}">
      <dgm:prSet phldrT="[Texto]" custT="1"/>
      <dgm:spPr/>
      <dgm:t>
        <a:bodyPr/>
        <a:lstStyle/>
        <a:p>
          <a:r>
            <a:rPr lang="pt-BR" sz="1800" dirty="0" smtClean="0"/>
            <a:t>Planejamento de continuidade do negócio</a:t>
          </a:r>
          <a:endParaRPr lang="pt-BR" sz="1800" dirty="0"/>
        </a:p>
      </dgm:t>
    </dgm:pt>
    <dgm:pt modelId="{1B5B9450-09BE-4BD3-91EE-5E40470E37FF}" type="parTrans" cxnId="{0FA0D2FF-9333-4097-A029-F1F7DE5D3262}">
      <dgm:prSet/>
      <dgm:spPr/>
      <dgm:t>
        <a:bodyPr/>
        <a:lstStyle/>
        <a:p>
          <a:endParaRPr lang="pt-BR"/>
        </a:p>
      </dgm:t>
    </dgm:pt>
    <dgm:pt modelId="{0B8B0934-BDD7-4CD7-A757-C3B8CB98CD28}" type="sibTrans" cxnId="{0FA0D2FF-9333-4097-A029-F1F7DE5D3262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10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10" custScaleY="58464" custLinFactNeighborX="-3016" custLinFactNeighborY="-3950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10" custLinFactNeighborX="2201" custLinFactNeighborY="-4294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0" presStyleCnt="6" custLinFactY="-1600000" custLinFactNeighborY="-1695007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C4247F8F-2260-4F70-9E72-FCADAA37C464}" type="pres">
      <dgm:prSet presAssocID="{7511F8FE-2824-4EF0-86A9-78F28BA9711B}" presName="horz2" presStyleCnt="0"/>
      <dgm:spPr/>
    </dgm:pt>
    <dgm:pt modelId="{D6467CF1-E58B-4671-BFDD-9F20A9C75EF7}" type="pres">
      <dgm:prSet presAssocID="{7511F8FE-2824-4EF0-86A9-78F28BA9711B}" presName="horzSpace2" presStyleCnt="0"/>
      <dgm:spPr/>
    </dgm:pt>
    <dgm:pt modelId="{2A6B7105-4C15-44EC-B1F6-1DF24706CED6}" type="pres">
      <dgm:prSet presAssocID="{7511F8FE-2824-4EF0-86A9-78F28BA9711B}" presName="tx2" presStyleLbl="revTx" presStyleIdx="3" presStyleCnt="10" custLinFactNeighborX="-2903" custLinFactNeighborY="-23573"/>
      <dgm:spPr/>
      <dgm:t>
        <a:bodyPr/>
        <a:lstStyle/>
        <a:p>
          <a:endParaRPr lang="pt-BR"/>
        </a:p>
      </dgm:t>
    </dgm:pt>
    <dgm:pt modelId="{0CB3BDAD-3DDC-449C-AC7E-9549AB75570A}" type="pres">
      <dgm:prSet presAssocID="{7511F8FE-2824-4EF0-86A9-78F28BA9711B}" presName="vert2" presStyleCnt="0"/>
      <dgm:spPr/>
    </dgm:pt>
    <dgm:pt modelId="{8C1233F1-CC44-4B2D-B4B8-5C997B70AD8B}" type="pres">
      <dgm:prSet presAssocID="{57372675-FA03-4609-B52D-FEA4DE3D6857}" presName="horz3" presStyleCnt="0"/>
      <dgm:spPr/>
      <dgm:t>
        <a:bodyPr/>
        <a:lstStyle/>
        <a:p>
          <a:endParaRPr lang="pt-BR"/>
        </a:p>
      </dgm:t>
    </dgm:pt>
    <dgm:pt modelId="{67D450B7-209F-4B72-A68C-42D53E25A9FA}" type="pres">
      <dgm:prSet presAssocID="{57372675-FA03-4609-B52D-FEA4DE3D6857}" presName="horzSpace3" presStyleCnt="0"/>
      <dgm:spPr/>
      <dgm:t>
        <a:bodyPr/>
        <a:lstStyle/>
        <a:p>
          <a:endParaRPr lang="pt-BR"/>
        </a:p>
      </dgm:t>
    </dgm:pt>
    <dgm:pt modelId="{2ABAC4CD-53E4-4D16-98E6-F60C9655219D}" type="pres">
      <dgm:prSet presAssocID="{57372675-FA03-4609-B52D-FEA4DE3D6857}" presName="tx3" presStyleLbl="revTx" presStyleIdx="4" presStyleCnt="10" custLinFactY="-52763" custLinFactNeighborY="-100000"/>
      <dgm:spPr/>
      <dgm:t>
        <a:bodyPr/>
        <a:lstStyle/>
        <a:p>
          <a:endParaRPr lang="pt-BR"/>
        </a:p>
      </dgm:t>
    </dgm:pt>
    <dgm:pt modelId="{162B5323-6313-4868-937D-7DE33965E7DC}" type="pres">
      <dgm:prSet presAssocID="{57372675-FA03-4609-B52D-FEA4DE3D6857}" presName="vert3" presStyleCnt="0"/>
      <dgm:spPr/>
      <dgm:t>
        <a:bodyPr/>
        <a:lstStyle/>
        <a:p>
          <a:endParaRPr lang="pt-BR"/>
        </a:p>
      </dgm:t>
    </dgm:pt>
    <dgm:pt modelId="{DE6B3C1F-7819-4609-845C-0B49E9633D21}" type="pres">
      <dgm:prSet presAssocID="{D5E31CEE-D3E7-4F97-AB3F-588D61141C94}" presName="thinLine3" presStyleLbl="callout" presStyleIdx="1" presStyleCnt="6" custLinFactY="-200000" custLinFactNeighborX="6097" custLinFactNeighborY="-252549"/>
      <dgm:spPr/>
      <dgm:t>
        <a:bodyPr/>
        <a:lstStyle/>
        <a:p>
          <a:endParaRPr lang="pt-BR"/>
        </a:p>
      </dgm:t>
    </dgm:pt>
    <dgm:pt modelId="{DAE748F2-D1C1-4299-9D49-4B6E8EA1D983}" type="pres">
      <dgm:prSet presAssocID="{7BE3E161-1840-4620-9A57-43FC72744DCD}" presName="horz3" presStyleCnt="0"/>
      <dgm:spPr/>
      <dgm:t>
        <a:bodyPr/>
        <a:lstStyle/>
        <a:p>
          <a:endParaRPr lang="pt-BR"/>
        </a:p>
      </dgm:t>
    </dgm:pt>
    <dgm:pt modelId="{9B9CE985-A3E3-446B-9352-2F3CBEC54701}" type="pres">
      <dgm:prSet presAssocID="{7BE3E161-1840-4620-9A57-43FC72744DCD}" presName="horzSpace3" presStyleCnt="0"/>
      <dgm:spPr/>
      <dgm:t>
        <a:bodyPr/>
        <a:lstStyle/>
        <a:p>
          <a:endParaRPr lang="pt-BR"/>
        </a:p>
      </dgm:t>
    </dgm:pt>
    <dgm:pt modelId="{9E3F0CBE-9C9F-4B21-9489-727EB9BDE997}" type="pres">
      <dgm:prSet presAssocID="{7BE3E161-1840-4620-9A57-43FC72744DCD}" presName="tx3" presStyleLbl="revTx" presStyleIdx="5" presStyleCnt="10" custLinFactY="-84474" custLinFactNeighborY="-100000"/>
      <dgm:spPr/>
      <dgm:t>
        <a:bodyPr/>
        <a:lstStyle/>
        <a:p>
          <a:endParaRPr lang="pt-BR"/>
        </a:p>
      </dgm:t>
    </dgm:pt>
    <dgm:pt modelId="{D6E6C3FA-5C35-4626-ADF3-38D46A82D5FB}" type="pres">
      <dgm:prSet presAssocID="{7BE3E161-1840-4620-9A57-43FC72744DCD}" presName="vert3" presStyleCnt="0"/>
      <dgm:spPr/>
      <dgm:t>
        <a:bodyPr/>
        <a:lstStyle/>
        <a:p>
          <a:endParaRPr lang="pt-BR"/>
        </a:p>
      </dgm:t>
    </dgm:pt>
    <dgm:pt modelId="{6C14BC8A-04EB-4696-A1F8-6848BEBBD695}" type="pres">
      <dgm:prSet presAssocID="{3AE2DB82-7578-40AD-AA4F-5BCFBF3151BB}" presName="thinLine3" presStyleLbl="callout" presStyleIdx="2" presStyleCnt="6" custLinFactY="-100000" custLinFactNeighborX="3896" custLinFactNeighborY="-154473"/>
      <dgm:spPr/>
      <dgm:t>
        <a:bodyPr/>
        <a:lstStyle/>
        <a:p>
          <a:endParaRPr lang="pt-BR"/>
        </a:p>
      </dgm:t>
    </dgm:pt>
    <dgm:pt modelId="{C94A1847-6411-4B13-9449-986DF3C20550}" type="pres">
      <dgm:prSet presAssocID="{0E1C0BD9-D432-4F1C-9244-2AA61CF4BB07}" presName="horz3" presStyleCnt="0"/>
      <dgm:spPr/>
      <dgm:t>
        <a:bodyPr/>
        <a:lstStyle/>
        <a:p>
          <a:endParaRPr lang="pt-BR"/>
        </a:p>
      </dgm:t>
    </dgm:pt>
    <dgm:pt modelId="{B0ADE9A9-A3D8-43A8-B0EF-D1B8CFB5F0A3}" type="pres">
      <dgm:prSet presAssocID="{0E1C0BD9-D432-4F1C-9244-2AA61CF4BB07}" presName="horzSpace3" presStyleCnt="0"/>
      <dgm:spPr/>
      <dgm:t>
        <a:bodyPr/>
        <a:lstStyle/>
        <a:p>
          <a:endParaRPr lang="pt-BR"/>
        </a:p>
      </dgm:t>
    </dgm:pt>
    <dgm:pt modelId="{A078BE74-09A1-4871-8CF3-4AD712C5C2DE}" type="pres">
      <dgm:prSet presAssocID="{0E1C0BD9-D432-4F1C-9244-2AA61CF4BB07}" presName="tx3" presStyleLbl="revTx" presStyleIdx="6" presStyleCnt="10" custLinFactY="-47630" custLinFactNeighborX="-421" custLinFactNeighborY="-100000"/>
      <dgm:spPr/>
      <dgm:t>
        <a:bodyPr/>
        <a:lstStyle/>
        <a:p>
          <a:endParaRPr lang="pt-BR"/>
        </a:p>
      </dgm:t>
    </dgm:pt>
    <dgm:pt modelId="{1EAD9AEE-6C09-4982-AC29-3FB01068C1CA}" type="pres">
      <dgm:prSet presAssocID="{0E1C0BD9-D432-4F1C-9244-2AA61CF4BB07}" presName="vert3" presStyleCnt="0"/>
      <dgm:spPr/>
      <dgm:t>
        <a:bodyPr/>
        <a:lstStyle/>
        <a:p>
          <a:endParaRPr lang="pt-BR"/>
        </a:p>
      </dgm:t>
    </dgm:pt>
    <dgm:pt modelId="{721F166C-A78C-405B-A1B8-4A8216EBD8DB}" type="pres">
      <dgm:prSet presAssocID="{7511F8FE-2824-4EF0-86A9-78F28BA9711B}" presName="thinLine2b" presStyleLbl="callout" presStyleIdx="3" presStyleCnt="6" custLinFactY="-1727732" custLinFactNeighborY="-1800000"/>
      <dgm:spPr/>
    </dgm:pt>
    <dgm:pt modelId="{9596BCE2-604E-4E90-A746-7E4093C34BFC}" type="pres">
      <dgm:prSet presAssocID="{7511F8FE-2824-4EF0-86A9-78F28BA9711B}" presName="vertSpace2b" presStyleCnt="0"/>
      <dgm:spPr/>
    </dgm:pt>
    <dgm:pt modelId="{42977BF9-B9C0-48A4-97E1-76367E6BA0EA}" type="pres">
      <dgm:prSet presAssocID="{27D0BD68-0D78-467A-99DF-9EE450D416A0}" presName="horz2" presStyleCnt="0"/>
      <dgm:spPr/>
    </dgm:pt>
    <dgm:pt modelId="{E7A64F17-A198-43D8-957E-A73C6A5DF460}" type="pres">
      <dgm:prSet presAssocID="{27D0BD68-0D78-467A-99DF-9EE450D416A0}" presName="horzSpace2" presStyleCnt="0"/>
      <dgm:spPr/>
    </dgm:pt>
    <dgm:pt modelId="{C132CB5C-2D64-468D-85B2-480C32C3A873}" type="pres">
      <dgm:prSet presAssocID="{27D0BD68-0D78-467A-99DF-9EE450D416A0}" presName="tx2" presStyleLbl="revTx" presStyleIdx="7" presStyleCnt="10" custLinFactNeighborX="-3055" custLinFactNeighborY="-41991"/>
      <dgm:spPr/>
      <dgm:t>
        <a:bodyPr/>
        <a:lstStyle/>
        <a:p>
          <a:endParaRPr lang="pt-BR"/>
        </a:p>
      </dgm:t>
    </dgm:pt>
    <dgm:pt modelId="{0C2B39F2-D1D8-40F6-A69A-F5077BD82EBF}" type="pres">
      <dgm:prSet presAssocID="{27D0BD68-0D78-467A-99DF-9EE450D416A0}" presName="vert2" presStyleCnt="0"/>
      <dgm:spPr/>
    </dgm:pt>
    <dgm:pt modelId="{AA0F5DEA-B1B5-4300-BF34-2A7CBC538EDB}" type="pres">
      <dgm:prSet presAssocID="{C613CFF7-97C1-4503-BD98-4321D81586E4}" presName="horz3" presStyleCnt="0"/>
      <dgm:spPr/>
    </dgm:pt>
    <dgm:pt modelId="{7BD47796-F359-41BD-A765-E360B525E0CC}" type="pres">
      <dgm:prSet presAssocID="{C613CFF7-97C1-4503-BD98-4321D81586E4}" presName="horzSpace3" presStyleCnt="0"/>
      <dgm:spPr/>
    </dgm:pt>
    <dgm:pt modelId="{3D2B5DA7-992E-4514-A213-961965560464}" type="pres">
      <dgm:prSet presAssocID="{C613CFF7-97C1-4503-BD98-4321D81586E4}" presName="tx3" presStyleLbl="revTx" presStyleIdx="8" presStyleCnt="10" custLinFactNeighborY="-83727"/>
      <dgm:spPr/>
      <dgm:t>
        <a:bodyPr/>
        <a:lstStyle/>
        <a:p>
          <a:endParaRPr lang="pt-BR"/>
        </a:p>
      </dgm:t>
    </dgm:pt>
    <dgm:pt modelId="{46044EC3-F6EE-48FB-8C11-DDE384E8F668}" type="pres">
      <dgm:prSet presAssocID="{C613CFF7-97C1-4503-BD98-4321D81586E4}" presName="vert3" presStyleCnt="0"/>
      <dgm:spPr/>
    </dgm:pt>
    <dgm:pt modelId="{6F943F2A-8644-4CC4-853A-5F6A27B0461B}" type="pres">
      <dgm:prSet presAssocID="{75B125B1-ADFA-4898-B444-163F08B50122}" presName="thinLine3" presStyleLbl="callout" presStyleIdx="4" presStyleCnt="6" custLinFactNeighborX="3896" custLinFactNeighborY="-71002"/>
      <dgm:spPr/>
    </dgm:pt>
    <dgm:pt modelId="{B8AB3CAE-E52A-4F66-B6E7-8D6A6D106E7A}" type="pres">
      <dgm:prSet presAssocID="{2BE3B74B-EFFC-4BA9-B2A2-1FB3A12DCDC5}" presName="horz3" presStyleCnt="0"/>
      <dgm:spPr/>
    </dgm:pt>
    <dgm:pt modelId="{4DB199FE-5471-48AA-A655-288F602F7672}" type="pres">
      <dgm:prSet presAssocID="{2BE3B74B-EFFC-4BA9-B2A2-1FB3A12DCDC5}" presName="horzSpace3" presStyleCnt="0"/>
      <dgm:spPr/>
    </dgm:pt>
    <dgm:pt modelId="{E11CDD02-AF02-4032-B31D-B6DFD60A9E3A}" type="pres">
      <dgm:prSet presAssocID="{2BE3B74B-EFFC-4BA9-B2A2-1FB3A12DCDC5}" presName="tx3" presStyleLbl="revTx" presStyleIdx="9" presStyleCnt="10" custLinFactNeighborY="-65499"/>
      <dgm:spPr/>
      <dgm:t>
        <a:bodyPr/>
        <a:lstStyle/>
        <a:p>
          <a:endParaRPr lang="pt-BR"/>
        </a:p>
      </dgm:t>
    </dgm:pt>
    <dgm:pt modelId="{AEB6077A-E2AD-456B-9A8F-A22A49A19275}" type="pres">
      <dgm:prSet presAssocID="{2BE3B74B-EFFC-4BA9-B2A2-1FB3A12DCDC5}" presName="vert3" presStyleCnt="0"/>
      <dgm:spPr/>
    </dgm:pt>
    <dgm:pt modelId="{8FC776BE-2799-4044-91BE-0E861EB40520}" type="pres">
      <dgm:prSet presAssocID="{27D0BD68-0D78-467A-99DF-9EE450D416A0}" presName="thinLine2b" presStyleLbl="callout" presStyleIdx="5" presStyleCnt="6" custLinFactY="-2000000" custLinFactNeighborY="-2042399"/>
      <dgm:spPr/>
    </dgm:pt>
    <dgm:pt modelId="{B4397C4A-9CD2-4509-8E3D-1C05369E2575}" type="pres">
      <dgm:prSet presAssocID="{27D0BD68-0D78-467A-99DF-9EE450D416A0}" presName="vertSpace2b" presStyleCnt="0"/>
      <dgm:spPr/>
    </dgm:pt>
  </dgm:ptLst>
  <dgm:cxnLst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6783254C-46D7-4B23-83C3-8AC662279D8E}" srcId="{72FC3F76-3658-4E84-83AB-6C19AD00EF7F}" destId="{7511F8FE-2824-4EF0-86A9-78F28BA9711B}" srcOrd="1" destOrd="0" parTransId="{CD824145-2360-4041-9951-B9B4C1EDDC90}" sibTransId="{A5815B29-631F-4D97-9CA1-D135EB17B8A7}"/>
    <dgm:cxn modelId="{A0DFB1AE-8041-4E82-8EC8-8DB6BC12D65A}" type="presOf" srcId="{2BE3B74B-EFFC-4BA9-B2A2-1FB3A12DCDC5}" destId="{E11CDD02-AF02-4032-B31D-B6DFD60A9E3A}" srcOrd="0" destOrd="0" presId="urn:microsoft.com/office/officeart/2008/layout/LinedList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06FCF4B9-8B1E-4640-8A5C-B792B35ADE0F}" type="presOf" srcId="{57372675-FA03-4609-B52D-FEA4DE3D6857}" destId="{2ABAC4CD-53E4-4D16-98E6-F60C9655219D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BB9F401B-542B-43A3-92F3-F9321D897B47}" srcId="{7511F8FE-2824-4EF0-86A9-78F28BA9711B}" destId="{0E1C0BD9-D432-4F1C-9244-2AA61CF4BB07}" srcOrd="2" destOrd="0" parTransId="{1543EC78-2B52-459F-8B95-11A02C5DA5CE}" sibTransId="{2D6E3A39-6D21-4B64-99EC-AC84F34FFF70}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0A5A930B-D031-4C5A-BDF8-868A1AD5F008}" type="presOf" srcId="{7BE3E161-1840-4620-9A57-43FC72744DCD}" destId="{9E3F0CBE-9C9F-4B21-9489-727EB9BDE997}" srcOrd="0" destOrd="0" presId="urn:microsoft.com/office/officeart/2008/layout/LinedList"/>
    <dgm:cxn modelId="{54278426-65E1-41B5-B2CA-14C51498E572}" type="presOf" srcId="{0E1C0BD9-D432-4F1C-9244-2AA61CF4BB07}" destId="{A078BE74-09A1-4871-8CF3-4AD712C5C2DE}" srcOrd="0" destOrd="0" presId="urn:microsoft.com/office/officeart/2008/layout/LinedList"/>
    <dgm:cxn modelId="{26049EE2-D3D0-4DC0-A728-6F46AEA8D491}" type="presOf" srcId="{7511F8FE-2824-4EF0-86A9-78F28BA9711B}" destId="{2A6B7105-4C15-44EC-B1F6-1DF24706CED6}" srcOrd="0" destOrd="0" presId="urn:microsoft.com/office/officeart/2008/layout/LinedList"/>
    <dgm:cxn modelId="{0FA0D2FF-9333-4097-A029-F1F7DE5D3262}" srcId="{27D0BD68-0D78-467A-99DF-9EE450D416A0}" destId="{2BE3B74B-EFFC-4BA9-B2A2-1FB3A12DCDC5}" srcOrd="1" destOrd="0" parTransId="{1B5B9450-09BE-4BD3-91EE-5E40470E37FF}" sibTransId="{0B8B0934-BDD7-4CD7-A757-C3B8CB98CD28}"/>
    <dgm:cxn modelId="{0F504A4C-ACAE-4867-A294-92FB71EEF14D}" srcId="{7511F8FE-2824-4EF0-86A9-78F28BA9711B}" destId="{7BE3E161-1840-4620-9A57-43FC72744DCD}" srcOrd="1" destOrd="0" parTransId="{E9539777-92AC-442F-8C1A-A962F2D70CAE}" sibTransId="{3AE2DB82-7578-40AD-AA4F-5BCFBF3151BB}"/>
    <dgm:cxn modelId="{519943C5-239C-4BB2-8756-AC68467FAED6}" type="presOf" srcId="{27D0BD68-0D78-467A-99DF-9EE450D416A0}" destId="{C132CB5C-2D64-468D-85B2-480C32C3A873}" srcOrd="0" destOrd="0" presId="urn:microsoft.com/office/officeart/2008/layout/LinedList"/>
    <dgm:cxn modelId="{DA1BF9F8-C640-4F9C-B7DF-A7CB4A477350}" type="presOf" srcId="{C613CFF7-97C1-4503-BD98-4321D81586E4}" destId="{3D2B5DA7-992E-4514-A213-961965560464}" srcOrd="0" destOrd="0" presId="urn:microsoft.com/office/officeart/2008/layout/LinedList"/>
    <dgm:cxn modelId="{59880F1F-8E52-4B1B-A152-93384130952E}" srcId="{7511F8FE-2824-4EF0-86A9-78F28BA9711B}" destId="{57372675-FA03-4609-B52D-FEA4DE3D6857}" srcOrd="0" destOrd="0" parTransId="{736CD838-63B4-48D5-B2AB-7551F47AC897}" sibTransId="{D5E31CEE-D3E7-4F97-AB3F-588D61141C94}"/>
    <dgm:cxn modelId="{BE690FC6-BB1F-4573-B289-FBE600FED708}" srcId="{27D0BD68-0D78-467A-99DF-9EE450D416A0}" destId="{C613CFF7-97C1-4503-BD98-4321D81586E4}" srcOrd="0" destOrd="0" parTransId="{7B76EC35-4B3E-48C1-A705-D56825E8278D}" sibTransId="{75B125B1-ADFA-4898-B444-163F08B50122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0908A2C1-971C-40CD-A287-AEB2CDD3923F}" srcId="{72FC3F76-3658-4E84-83AB-6C19AD00EF7F}" destId="{27D0BD68-0D78-467A-99DF-9EE450D416A0}" srcOrd="2" destOrd="0" parTransId="{53AB9AC0-B3AD-4E2B-A6C9-E7C09A6493BE}" sibTransId="{78722AAB-4473-49BC-BE7B-B1A45E954CC7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10817735-D1B6-43B0-988F-7811FF6D8338}" type="presParOf" srcId="{44617EBF-E2DB-48B8-ACEF-1C771A8CA1DB}" destId="{C4247F8F-2260-4F70-9E72-FCADAA37C464}" srcOrd="4" destOrd="0" presId="urn:microsoft.com/office/officeart/2008/layout/LinedList"/>
    <dgm:cxn modelId="{ADFEFE56-51BB-4BA6-A0F3-8CA3393DB694}" type="presParOf" srcId="{C4247F8F-2260-4F70-9E72-FCADAA37C464}" destId="{D6467CF1-E58B-4671-BFDD-9F20A9C75EF7}" srcOrd="0" destOrd="0" presId="urn:microsoft.com/office/officeart/2008/layout/LinedList"/>
    <dgm:cxn modelId="{BD7EE875-2A14-48B5-83E5-4DE0C82FEE9A}" type="presParOf" srcId="{C4247F8F-2260-4F70-9E72-FCADAA37C464}" destId="{2A6B7105-4C15-44EC-B1F6-1DF24706CED6}" srcOrd="1" destOrd="0" presId="urn:microsoft.com/office/officeart/2008/layout/LinedList"/>
    <dgm:cxn modelId="{882C52F5-68A7-45EC-8AAE-1745865B339E}" type="presParOf" srcId="{C4247F8F-2260-4F70-9E72-FCADAA37C464}" destId="{0CB3BDAD-3DDC-449C-AC7E-9549AB75570A}" srcOrd="2" destOrd="0" presId="urn:microsoft.com/office/officeart/2008/layout/LinedList"/>
    <dgm:cxn modelId="{C2AABC2D-5773-4F05-8C74-F6665870B517}" type="presParOf" srcId="{0CB3BDAD-3DDC-449C-AC7E-9549AB75570A}" destId="{8C1233F1-CC44-4B2D-B4B8-5C997B70AD8B}" srcOrd="0" destOrd="0" presId="urn:microsoft.com/office/officeart/2008/layout/LinedList"/>
    <dgm:cxn modelId="{2D968E1B-7B0A-4C04-AE81-C93FFD680647}" type="presParOf" srcId="{8C1233F1-CC44-4B2D-B4B8-5C997B70AD8B}" destId="{67D450B7-209F-4B72-A68C-42D53E25A9FA}" srcOrd="0" destOrd="0" presId="urn:microsoft.com/office/officeart/2008/layout/LinedList"/>
    <dgm:cxn modelId="{67221B40-8DDE-4E2C-ACB3-B09FA28E3057}" type="presParOf" srcId="{8C1233F1-CC44-4B2D-B4B8-5C997B70AD8B}" destId="{2ABAC4CD-53E4-4D16-98E6-F60C9655219D}" srcOrd="1" destOrd="0" presId="urn:microsoft.com/office/officeart/2008/layout/LinedList"/>
    <dgm:cxn modelId="{33CC487D-9E61-4DFB-A749-6F14266266CB}" type="presParOf" srcId="{8C1233F1-CC44-4B2D-B4B8-5C997B70AD8B}" destId="{162B5323-6313-4868-937D-7DE33965E7DC}" srcOrd="2" destOrd="0" presId="urn:microsoft.com/office/officeart/2008/layout/LinedList"/>
    <dgm:cxn modelId="{ACCA3A13-54F1-44DE-8986-047B33A92163}" type="presParOf" srcId="{0CB3BDAD-3DDC-449C-AC7E-9549AB75570A}" destId="{DE6B3C1F-7819-4609-845C-0B49E9633D21}" srcOrd="1" destOrd="0" presId="urn:microsoft.com/office/officeart/2008/layout/LinedList"/>
    <dgm:cxn modelId="{C7BC15DB-D9FE-4E9E-A091-29064B811C6E}" type="presParOf" srcId="{0CB3BDAD-3DDC-449C-AC7E-9549AB75570A}" destId="{DAE748F2-D1C1-4299-9D49-4B6E8EA1D983}" srcOrd="2" destOrd="0" presId="urn:microsoft.com/office/officeart/2008/layout/LinedList"/>
    <dgm:cxn modelId="{EE593460-321F-4A09-8AA5-547E32C141D3}" type="presParOf" srcId="{DAE748F2-D1C1-4299-9D49-4B6E8EA1D983}" destId="{9B9CE985-A3E3-446B-9352-2F3CBEC54701}" srcOrd="0" destOrd="0" presId="urn:microsoft.com/office/officeart/2008/layout/LinedList"/>
    <dgm:cxn modelId="{01183E49-09AC-4CCA-B3C3-3C813BA2CB3B}" type="presParOf" srcId="{DAE748F2-D1C1-4299-9D49-4B6E8EA1D983}" destId="{9E3F0CBE-9C9F-4B21-9489-727EB9BDE997}" srcOrd="1" destOrd="0" presId="urn:microsoft.com/office/officeart/2008/layout/LinedList"/>
    <dgm:cxn modelId="{E02D44D9-7F6F-4E44-AA4F-36CC37B3E403}" type="presParOf" srcId="{DAE748F2-D1C1-4299-9D49-4B6E8EA1D983}" destId="{D6E6C3FA-5C35-4626-ADF3-38D46A82D5FB}" srcOrd="2" destOrd="0" presId="urn:microsoft.com/office/officeart/2008/layout/LinedList"/>
    <dgm:cxn modelId="{C3857505-4F0E-4CF1-B9E0-3CB97B40E519}" type="presParOf" srcId="{0CB3BDAD-3DDC-449C-AC7E-9549AB75570A}" destId="{6C14BC8A-04EB-4696-A1F8-6848BEBBD695}" srcOrd="3" destOrd="0" presId="urn:microsoft.com/office/officeart/2008/layout/LinedList"/>
    <dgm:cxn modelId="{EE3A4DFE-1C72-4726-B22F-A66F8E033ADE}" type="presParOf" srcId="{0CB3BDAD-3DDC-449C-AC7E-9549AB75570A}" destId="{C94A1847-6411-4B13-9449-986DF3C20550}" srcOrd="4" destOrd="0" presId="urn:microsoft.com/office/officeart/2008/layout/LinedList"/>
    <dgm:cxn modelId="{6A9D83D2-DD34-46C9-B2D8-3656F1513016}" type="presParOf" srcId="{C94A1847-6411-4B13-9449-986DF3C20550}" destId="{B0ADE9A9-A3D8-43A8-B0EF-D1B8CFB5F0A3}" srcOrd="0" destOrd="0" presId="urn:microsoft.com/office/officeart/2008/layout/LinedList"/>
    <dgm:cxn modelId="{FB9D0C4A-7664-4FC0-A084-633687BC7447}" type="presParOf" srcId="{C94A1847-6411-4B13-9449-986DF3C20550}" destId="{A078BE74-09A1-4871-8CF3-4AD712C5C2DE}" srcOrd="1" destOrd="0" presId="urn:microsoft.com/office/officeart/2008/layout/LinedList"/>
    <dgm:cxn modelId="{10D076E1-031E-41C6-B433-96DECF8B13E8}" type="presParOf" srcId="{C94A1847-6411-4B13-9449-986DF3C20550}" destId="{1EAD9AEE-6C09-4982-AC29-3FB01068C1CA}" srcOrd="2" destOrd="0" presId="urn:microsoft.com/office/officeart/2008/layout/LinedList"/>
    <dgm:cxn modelId="{C04C1CDB-4C0E-44EA-B766-7DBBDBD85C96}" type="presParOf" srcId="{44617EBF-E2DB-48B8-ACEF-1C771A8CA1DB}" destId="{721F166C-A78C-405B-A1B8-4A8216EBD8DB}" srcOrd="5" destOrd="0" presId="urn:microsoft.com/office/officeart/2008/layout/LinedList"/>
    <dgm:cxn modelId="{6EEF7CD0-CEEF-4274-8BB7-A287393769FC}" type="presParOf" srcId="{44617EBF-E2DB-48B8-ACEF-1C771A8CA1DB}" destId="{9596BCE2-604E-4E90-A746-7E4093C34BFC}" srcOrd="6" destOrd="0" presId="urn:microsoft.com/office/officeart/2008/layout/LinedList"/>
    <dgm:cxn modelId="{F7311950-7195-493A-BAB1-0A0F52ED8379}" type="presParOf" srcId="{44617EBF-E2DB-48B8-ACEF-1C771A8CA1DB}" destId="{42977BF9-B9C0-48A4-97E1-76367E6BA0EA}" srcOrd="7" destOrd="0" presId="urn:microsoft.com/office/officeart/2008/layout/LinedList"/>
    <dgm:cxn modelId="{AB92EEFA-91B0-4379-B1C3-9AD0583F7DE7}" type="presParOf" srcId="{42977BF9-B9C0-48A4-97E1-76367E6BA0EA}" destId="{E7A64F17-A198-43D8-957E-A73C6A5DF460}" srcOrd="0" destOrd="0" presId="urn:microsoft.com/office/officeart/2008/layout/LinedList"/>
    <dgm:cxn modelId="{C2F44D80-5E76-4B90-A65E-FDF64712F035}" type="presParOf" srcId="{42977BF9-B9C0-48A4-97E1-76367E6BA0EA}" destId="{C132CB5C-2D64-468D-85B2-480C32C3A873}" srcOrd="1" destOrd="0" presId="urn:microsoft.com/office/officeart/2008/layout/LinedList"/>
    <dgm:cxn modelId="{53493B43-6EB9-400B-8C2F-EC941238AF20}" type="presParOf" srcId="{42977BF9-B9C0-48A4-97E1-76367E6BA0EA}" destId="{0C2B39F2-D1D8-40F6-A69A-F5077BD82EBF}" srcOrd="2" destOrd="0" presId="urn:microsoft.com/office/officeart/2008/layout/LinedList"/>
    <dgm:cxn modelId="{2250C0B1-9563-4442-ABFB-71A744CA0AC0}" type="presParOf" srcId="{0C2B39F2-D1D8-40F6-A69A-F5077BD82EBF}" destId="{AA0F5DEA-B1B5-4300-BF34-2A7CBC538EDB}" srcOrd="0" destOrd="0" presId="urn:microsoft.com/office/officeart/2008/layout/LinedList"/>
    <dgm:cxn modelId="{265830B0-F263-48BB-BE99-BB84E11F2144}" type="presParOf" srcId="{AA0F5DEA-B1B5-4300-BF34-2A7CBC538EDB}" destId="{7BD47796-F359-41BD-A765-E360B525E0CC}" srcOrd="0" destOrd="0" presId="urn:microsoft.com/office/officeart/2008/layout/LinedList"/>
    <dgm:cxn modelId="{50BF3CBE-4FDD-408A-95BE-9EB19131C363}" type="presParOf" srcId="{AA0F5DEA-B1B5-4300-BF34-2A7CBC538EDB}" destId="{3D2B5DA7-992E-4514-A213-961965560464}" srcOrd="1" destOrd="0" presId="urn:microsoft.com/office/officeart/2008/layout/LinedList"/>
    <dgm:cxn modelId="{93A58558-BB61-498F-965A-2D2FB064DDEE}" type="presParOf" srcId="{AA0F5DEA-B1B5-4300-BF34-2A7CBC538EDB}" destId="{46044EC3-F6EE-48FB-8C11-DDE384E8F668}" srcOrd="2" destOrd="0" presId="urn:microsoft.com/office/officeart/2008/layout/LinedList"/>
    <dgm:cxn modelId="{4C63B575-44DC-4925-B266-45CCC9428D67}" type="presParOf" srcId="{0C2B39F2-D1D8-40F6-A69A-F5077BD82EBF}" destId="{6F943F2A-8644-4CC4-853A-5F6A27B0461B}" srcOrd="1" destOrd="0" presId="urn:microsoft.com/office/officeart/2008/layout/LinedList"/>
    <dgm:cxn modelId="{C0BDB625-1D63-49D4-B300-5C8326D9523C}" type="presParOf" srcId="{0C2B39F2-D1D8-40F6-A69A-F5077BD82EBF}" destId="{B8AB3CAE-E52A-4F66-B6E7-8D6A6D106E7A}" srcOrd="2" destOrd="0" presId="urn:microsoft.com/office/officeart/2008/layout/LinedList"/>
    <dgm:cxn modelId="{6A84024B-BD0B-4376-A9DC-83978EEBA6DD}" type="presParOf" srcId="{B8AB3CAE-E52A-4F66-B6E7-8D6A6D106E7A}" destId="{4DB199FE-5471-48AA-A655-288F602F7672}" srcOrd="0" destOrd="0" presId="urn:microsoft.com/office/officeart/2008/layout/LinedList"/>
    <dgm:cxn modelId="{B639EFDE-6E05-4FDB-BB38-467186787EE5}" type="presParOf" srcId="{B8AB3CAE-E52A-4F66-B6E7-8D6A6D106E7A}" destId="{E11CDD02-AF02-4032-B31D-B6DFD60A9E3A}" srcOrd="1" destOrd="0" presId="urn:microsoft.com/office/officeart/2008/layout/LinedList"/>
    <dgm:cxn modelId="{43DBEFB4-5767-4930-99AC-8DE221493A43}" type="presParOf" srcId="{B8AB3CAE-E52A-4F66-B6E7-8D6A6D106E7A}" destId="{AEB6077A-E2AD-456B-9A8F-A22A49A19275}" srcOrd="2" destOrd="0" presId="urn:microsoft.com/office/officeart/2008/layout/LinedList"/>
    <dgm:cxn modelId="{1EBF8861-B23E-48B3-986E-DDA385AE05D6}" type="presParOf" srcId="{44617EBF-E2DB-48B8-ACEF-1C771A8CA1DB}" destId="{8FC776BE-2799-4044-91BE-0E861EB40520}" srcOrd="8" destOrd="0" presId="urn:microsoft.com/office/officeart/2008/layout/LinedList"/>
    <dgm:cxn modelId="{FFB3C522-0E68-4493-A394-D0EC9B2A13D3}" type="presParOf" srcId="{44617EBF-E2DB-48B8-ACEF-1C771A8CA1DB}" destId="{B4397C4A-9CD2-4509-8E3D-1C05369E257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7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Técnicas de engajamento do cidadão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Frequência de engajamento.</a:t>
          </a:r>
          <a:endParaRPr lang="pt-BR" sz="1800" dirty="0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3492868B-6888-4714-83E1-58A6EF3450C3}">
      <dgm:prSet phldrT="[Texto]" custT="1"/>
      <dgm:spPr/>
      <dgm:t>
        <a:bodyPr/>
        <a:lstStyle/>
        <a:p>
          <a:r>
            <a:rPr lang="pt-BR" sz="1800" dirty="0" smtClean="0"/>
            <a:t>Uso de "sistemas de engajamento" móveis e de e-mail para permitir aos cidadãos receber e dar atualizações antes e depois de um desastre.</a:t>
          </a:r>
          <a:endParaRPr lang="pt-BR" sz="1800" dirty="0"/>
        </a:p>
      </dgm:t>
    </dgm:pt>
    <dgm:pt modelId="{C17BAD84-D6BE-4EDC-B29F-D7993B9A5586}" type="sibTrans" cxnId="{32A42141-2F06-466F-9250-8E0E09F692D8}">
      <dgm:prSet/>
      <dgm:spPr/>
      <dgm:t>
        <a:bodyPr/>
        <a:lstStyle/>
        <a:p>
          <a:endParaRPr lang="pt-BR"/>
        </a:p>
      </dgm:t>
    </dgm:pt>
    <dgm:pt modelId="{09D5EDFF-B1E9-482F-9519-54CD1007EA64}" type="parTrans" cxnId="{32A42141-2F06-466F-9250-8E0E09F692D8}">
      <dgm:prSet/>
      <dgm:spPr/>
      <dgm:t>
        <a:bodyPr/>
        <a:lstStyle/>
        <a:p>
          <a:endParaRPr lang="pt-BR"/>
        </a:p>
      </dgm:t>
    </dgm:pt>
    <dgm:pt modelId="{87730116-87B6-4279-AA73-F8FC49FC4AF8}">
      <dgm:prSet phldrT="[Texto]" custT="1"/>
      <dgm:spPr/>
      <dgm:t>
        <a:bodyPr/>
        <a:lstStyle/>
        <a:p>
          <a:r>
            <a:rPr lang="pt-BR" sz="1800" dirty="0" smtClean="0"/>
            <a:t>Validação da eficácia da educação.</a:t>
          </a:r>
          <a:endParaRPr lang="pt-BR" sz="1800" dirty="0"/>
        </a:p>
      </dgm:t>
    </dgm:pt>
    <dgm:pt modelId="{929E7084-5007-4CB6-A09F-046E4FB69C20}" type="parTrans" cxnId="{C4B64F35-D494-4A22-9B40-17E01D5FD410}">
      <dgm:prSet/>
      <dgm:spPr/>
      <dgm:t>
        <a:bodyPr/>
        <a:lstStyle/>
        <a:p>
          <a:endParaRPr lang="pt-BR"/>
        </a:p>
      </dgm:t>
    </dgm:pt>
    <dgm:pt modelId="{AC603E76-4A21-4CA3-AA3D-902E8D16C96D}" type="sibTrans" cxnId="{C4B64F35-D494-4A22-9B40-17E01D5FD410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5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5" custScaleX="101615" custLinFactNeighborY="-3190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5" custLinFactNeighborX="-80" custLinFactNeighborY="-7731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C87B61FD-CCD5-4F97-AAC9-63A07D699A4E}" type="pres">
      <dgm:prSet presAssocID="{8CD324A7-08DC-4039-970E-5F74B1343B7F}" presName="thinLine3" presStyleLbl="callout" presStyleIdx="0" presStyleCnt="3" custLinFactNeighborX="3816" custLinFactNeighborY="-81669"/>
      <dgm:spPr/>
      <dgm:t>
        <a:bodyPr/>
        <a:lstStyle/>
        <a:p>
          <a:endParaRPr lang="pt-BR"/>
        </a:p>
      </dgm:t>
    </dgm:pt>
    <dgm:pt modelId="{24923E92-7F11-40D3-97AC-173312EEAA1F}" type="pres">
      <dgm:prSet presAssocID="{3492868B-6888-4714-83E1-58A6EF3450C3}" presName="horz3" presStyleCnt="0"/>
      <dgm:spPr/>
      <dgm:t>
        <a:bodyPr/>
        <a:lstStyle/>
        <a:p>
          <a:endParaRPr lang="pt-BR"/>
        </a:p>
      </dgm:t>
    </dgm:pt>
    <dgm:pt modelId="{B88D88BD-57BE-463B-B91A-77E9ED06C9E4}" type="pres">
      <dgm:prSet presAssocID="{3492868B-6888-4714-83E1-58A6EF3450C3}" presName="horzSpace3" presStyleCnt="0"/>
      <dgm:spPr/>
      <dgm:t>
        <a:bodyPr/>
        <a:lstStyle/>
        <a:p>
          <a:endParaRPr lang="pt-BR"/>
        </a:p>
      </dgm:t>
    </dgm:pt>
    <dgm:pt modelId="{7D4F1B1A-1C4B-4168-A5A4-CB917635AA66}" type="pres">
      <dgm:prSet presAssocID="{3492868B-6888-4714-83E1-58A6EF3450C3}" presName="tx3" presStyleLbl="revTx" presStyleIdx="3" presStyleCnt="5" custLinFactNeighborX="173" custLinFactNeighborY="-77326"/>
      <dgm:spPr/>
      <dgm:t>
        <a:bodyPr/>
        <a:lstStyle/>
        <a:p>
          <a:endParaRPr lang="pt-BR"/>
        </a:p>
      </dgm:t>
    </dgm:pt>
    <dgm:pt modelId="{279329AF-EFDA-4C08-B882-1304945B95DF}" type="pres">
      <dgm:prSet presAssocID="{3492868B-6888-4714-83E1-58A6EF3450C3}" presName="vert3" presStyleCnt="0"/>
      <dgm:spPr/>
      <dgm:t>
        <a:bodyPr/>
        <a:lstStyle/>
        <a:p>
          <a:endParaRPr lang="pt-BR"/>
        </a:p>
      </dgm:t>
    </dgm:pt>
    <dgm:pt modelId="{34E4D8CF-2AC6-4A32-92E0-CCDC9E40CC74}" type="pres">
      <dgm:prSet presAssocID="{C17BAD84-D6BE-4EDC-B29F-D7993B9A5586}" presName="thinLine3" presStyleLbl="callout" presStyleIdx="1" presStyleCnt="3" custLinFactNeighborX="4069" custLinFactNeighborY="-90454"/>
      <dgm:spPr/>
    </dgm:pt>
    <dgm:pt modelId="{5A42C6F9-1504-4256-97EA-91FB8279EFFB}" type="pres">
      <dgm:prSet presAssocID="{87730116-87B6-4279-AA73-F8FC49FC4AF8}" presName="horz3" presStyleCnt="0"/>
      <dgm:spPr/>
    </dgm:pt>
    <dgm:pt modelId="{B6754BB5-61DF-4030-ACFF-3632F078E822}" type="pres">
      <dgm:prSet presAssocID="{87730116-87B6-4279-AA73-F8FC49FC4AF8}" presName="horzSpace3" presStyleCnt="0"/>
      <dgm:spPr/>
    </dgm:pt>
    <dgm:pt modelId="{086340AD-0669-4D94-A12D-8CB24F2E20BA}" type="pres">
      <dgm:prSet presAssocID="{87730116-87B6-4279-AA73-F8FC49FC4AF8}" presName="tx3" presStyleLbl="revTx" presStyleIdx="4" presStyleCnt="5" custLinFactNeighborX="173" custLinFactNeighborY="-86110"/>
      <dgm:spPr/>
      <dgm:t>
        <a:bodyPr/>
        <a:lstStyle/>
        <a:p>
          <a:endParaRPr lang="pt-BR"/>
        </a:p>
      </dgm:t>
    </dgm:pt>
    <dgm:pt modelId="{FE80BD68-3715-4D77-A89F-15FD8C8F3656}" type="pres">
      <dgm:prSet presAssocID="{87730116-87B6-4279-AA73-F8FC49FC4AF8}" presName="vert3" presStyleCnt="0"/>
      <dgm:spPr/>
    </dgm:pt>
    <dgm:pt modelId="{1AA2DA55-6F47-45F9-A63D-F62A7F9916F5}" type="pres">
      <dgm:prSet presAssocID="{7347C15C-D9CA-4F12-AE9E-CFA74D832000}" presName="thinLine2b" presStyleLbl="callout" presStyleIdx="2" presStyleCnt="3" custLinFactY="-1800000" custLinFactNeighborY="-18490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</dgm:ptLst>
  <dgm:cxnLst>
    <dgm:cxn modelId="{C4B64F35-D494-4A22-9B40-17E01D5FD410}" srcId="{7347C15C-D9CA-4F12-AE9E-CFA74D832000}" destId="{87730116-87B6-4279-AA73-F8FC49FC4AF8}" srcOrd="2" destOrd="0" parTransId="{929E7084-5007-4CB6-A09F-046E4FB69C20}" sibTransId="{AC603E76-4A21-4CA3-AA3D-902E8D16C96D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87CD5991-ADAC-4243-88D3-B20A46D08F10}" type="presOf" srcId="{87730116-87B6-4279-AA73-F8FC49FC4AF8}" destId="{086340AD-0669-4D94-A12D-8CB24F2E20BA}" srcOrd="0" destOrd="0" presId="urn:microsoft.com/office/officeart/2008/layout/LinedList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0936D5D1-43CC-421F-8618-75A013A2418D}" type="presOf" srcId="{3492868B-6888-4714-83E1-58A6EF3450C3}" destId="{7D4F1B1A-1C4B-4168-A5A4-CB917635AA66}" srcOrd="0" destOrd="0" presId="urn:microsoft.com/office/officeart/2008/layout/LinedList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32A42141-2F06-466F-9250-8E0E09F692D8}" srcId="{7347C15C-D9CA-4F12-AE9E-CFA74D832000}" destId="{3492868B-6888-4714-83E1-58A6EF3450C3}" srcOrd="1" destOrd="0" parTransId="{09D5EDFF-B1E9-482F-9519-54CD1007EA64}" sibTransId="{C17BAD84-D6BE-4EDC-B29F-D7993B9A5586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A3D7AC95-582C-47BA-9D15-F54ABF3807F9}" type="presParOf" srcId="{D357D772-3207-4744-AD63-FB05ADC8C304}" destId="{C87B61FD-CCD5-4F97-AAC9-63A07D699A4E}" srcOrd="1" destOrd="0" presId="urn:microsoft.com/office/officeart/2008/layout/LinedList"/>
    <dgm:cxn modelId="{E66ABA7F-7CBB-4F4A-BB55-E2E84C0D7BE9}" type="presParOf" srcId="{D357D772-3207-4744-AD63-FB05ADC8C304}" destId="{24923E92-7F11-40D3-97AC-173312EEAA1F}" srcOrd="2" destOrd="0" presId="urn:microsoft.com/office/officeart/2008/layout/LinedList"/>
    <dgm:cxn modelId="{07869C28-703A-4272-9C92-E25D2A35C89C}" type="presParOf" srcId="{24923E92-7F11-40D3-97AC-173312EEAA1F}" destId="{B88D88BD-57BE-463B-B91A-77E9ED06C9E4}" srcOrd="0" destOrd="0" presId="urn:microsoft.com/office/officeart/2008/layout/LinedList"/>
    <dgm:cxn modelId="{BC9CA9A6-9317-4860-A38C-99F2553879E5}" type="presParOf" srcId="{24923E92-7F11-40D3-97AC-173312EEAA1F}" destId="{7D4F1B1A-1C4B-4168-A5A4-CB917635AA66}" srcOrd="1" destOrd="0" presId="urn:microsoft.com/office/officeart/2008/layout/LinedList"/>
    <dgm:cxn modelId="{D3FFF60C-3028-4998-A29E-A59F6AED6300}" type="presParOf" srcId="{24923E92-7F11-40D3-97AC-173312EEAA1F}" destId="{279329AF-EFDA-4C08-B882-1304945B95DF}" srcOrd="2" destOrd="0" presId="urn:microsoft.com/office/officeart/2008/layout/LinedList"/>
    <dgm:cxn modelId="{7C5F7016-18D8-4614-9DEE-4241166C62C0}" type="presParOf" srcId="{D357D772-3207-4744-AD63-FB05ADC8C304}" destId="{34E4D8CF-2AC6-4A32-92E0-CCDC9E40CC74}" srcOrd="3" destOrd="0" presId="urn:microsoft.com/office/officeart/2008/layout/LinedList"/>
    <dgm:cxn modelId="{161B79A9-3665-4877-BAE1-07776BECC5F1}" type="presParOf" srcId="{D357D772-3207-4744-AD63-FB05ADC8C304}" destId="{5A42C6F9-1504-4256-97EA-91FB8279EFFB}" srcOrd="4" destOrd="0" presId="urn:microsoft.com/office/officeart/2008/layout/LinedList"/>
    <dgm:cxn modelId="{5BFA766C-FE67-4A73-8585-227BC71B6777}" type="presParOf" srcId="{5A42C6F9-1504-4256-97EA-91FB8279EFFB}" destId="{B6754BB5-61DF-4030-ACFF-3632F078E822}" srcOrd="0" destOrd="0" presId="urn:microsoft.com/office/officeart/2008/layout/LinedList"/>
    <dgm:cxn modelId="{C227713B-A5C2-40A3-8ACF-8C2CC3850B59}" type="presParOf" srcId="{5A42C6F9-1504-4256-97EA-91FB8279EFFB}" destId="{086340AD-0669-4D94-A12D-8CB24F2E20BA}" srcOrd="1" destOrd="0" presId="urn:microsoft.com/office/officeart/2008/layout/LinedList"/>
    <dgm:cxn modelId="{A06E2E8D-8545-49BF-A5F2-C6C40C9844AE}" type="presParOf" srcId="{5A42C6F9-1504-4256-97EA-91FB8279EFFB}" destId="{FE80BD68-3715-4D77-A89F-15FD8C8F3656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471"/>
          <a:ext cx="8203443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40688" cy="505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7</a:t>
          </a:r>
          <a:endParaRPr lang="pt-BR" sz="3000" kern="1200" dirty="0"/>
        </a:p>
      </dsp:txBody>
      <dsp:txXfrm>
        <a:off x="0" y="0"/>
        <a:ext cx="1640688" cy="5056525"/>
      </dsp:txXfrm>
    </dsp:sp>
    <dsp:sp modelId="{AA3704B8-8D27-4A03-8755-5D35C2C1D3BF}">
      <dsp:nvSpPr>
        <dsp:cNvPr id="0" name=""/>
        <dsp:cNvSpPr/>
      </dsp:nvSpPr>
      <dsp:spPr>
        <a:xfrm>
          <a:off x="1664773" y="19063"/>
          <a:ext cx="3158325" cy="923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Organizações comunitárias ou de "base"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64773" y="19063"/>
        <a:ext cx="3158325" cy="923827"/>
      </dsp:txXfrm>
    </dsp:sp>
    <dsp:sp modelId="{E95947D0-2564-4472-9780-37E9BA85DECD}">
      <dsp:nvSpPr>
        <dsp:cNvPr id="0" name=""/>
        <dsp:cNvSpPr/>
      </dsp:nvSpPr>
      <dsp:spPr>
        <a:xfrm>
          <a:off x="5045117" y="13627"/>
          <a:ext cx="3158325" cy="158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Cobertura de organizações comunitárias ou "de base" em toda a cidade</a:t>
          </a:r>
          <a:endParaRPr lang="pt-BR" sz="1800" kern="1200" dirty="0"/>
        </a:p>
      </dsp:txBody>
      <dsp:txXfrm>
        <a:off x="5045117" y="13627"/>
        <a:ext cx="3158325" cy="1580164"/>
      </dsp:txXfrm>
    </dsp:sp>
    <dsp:sp modelId="{1AA2DA55-6F47-45F9-A63D-F62A7F9916F5}">
      <dsp:nvSpPr>
        <dsp:cNvPr id="0" name=""/>
        <dsp:cNvSpPr/>
      </dsp:nvSpPr>
      <dsp:spPr>
        <a:xfrm>
          <a:off x="1640688" y="0"/>
          <a:ext cx="65627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B7105-4C15-44EC-B1F6-1DF24706CED6}">
      <dsp:nvSpPr>
        <dsp:cNvPr id="0" name=""/>
        <dsp:cNvSpPr/>
      </dsp:nvSpPr>
      <dsp:spPr>
        <a:xfrm>
          <a:off x="1668481" y="1368159"/>
          <a:ext cx="3158325" cy="158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Redes sociais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68481" y="1368159"/>
        <a:ext cx="3158325" cy="1580164"/>
      </dsp:txXfrm>
    </dsp:sp>
    <dsp:sp modelId="{2ABAC4CD-53E4-4D16-98E6-F60C9655219D}">
      <dsp:nvSpPr>
        <dsp:cNvPr id="0" name=""/>
        <dsp:cNvSpPr/>
      </dsp:nvSpPr>
      <dsp:spPr>
        <a:xfrm>
          <a:off x="5045117" y="936802"/>
          <a:ext cx="3158325" cy="52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Eficácia da rede comunitária</a:t>
          </a:r>
          <a:endParaRPr lang="pt-BR" sz="1800" kern="1200" dirty="0"/>
        </a:p>
      </dsp:txBody>
      <dsp:txXfrm>
        <a:off x="5045117" y="936802"/>
        <a:ext cx="3158325" cy="526206"/>
      </dsp:txXfrm>
    </dsp:sp>
    <dsp:sp modelId="{DE6B3C1F-7819-4609-845C-0B49E9633D21}">
      <dsp:nvSpPr>
        <dsp:cNvPr id="0" name=""/>
        <dsp:cNvSpPr/>
      </dsp:nvSpPr>
      <dsp:spPr>
        <a:xfrm>
          <a:off x="5045117" y="865928"/>
          <a:ext cx="315832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F0CBE-9C9F-4B21-9489-727EB9BDE997}">
      <dsp:nvSpPr>
        <dsp:cNvPr id="0" name=""/>
        <dsp:cNvSpPr/>
      </dsp:nvSpPr>
      <dsp:spPr>
        <a:xfrm>
          <a:off x="5045117" y="1296143"/>
          <a:ext cx="3158325" cy="52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Conexão social e coesão da vizinhança</a:t>
          </a:r>
          <a:endParaRPr lang="pt-BR" sz="1800" kern="1200" dirty="0"/>
        </a:p>
      </dsp:txBody>
      <dsp:txXfrm>
        <a:off x="5045117" y="1296143"/>
        <a:ext cx="3158325" cy="526206"/>
      </dsp:txXfrm>
    </dsp:sp>
    <dsp:sp modelId="{6C14BC8A-04EB-4696-A1F8-6848BEBBD695}">
      <dsp:nvSpPr>
        <dsp:cNvPr id="0" name=""/>
        <dsp:cNvSpPr/>
      </dsp:nvSpPr>
      <dsp:spPr>
        <a:xfrm>
          <a:off x="5045114" y="1944218"/>
          <a:ext cx="315832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8BE74-09A1-4871-8CF3-4AD712C5C2DE}">
      <dsp:nvSpPr>
        <dsp:cNvPr id="0" name=""/>
        <dsp:cNvSpPr/>
      </dsp:nvSpPr>
      <dsp:spPr>
        <a:xfrm>
          <a:off x="5031820" y="2016226"/>
          <a:ext cx="3158325" cy="52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Participação de grupos vulneráveis da população</a:t>
          </a:r>
          <a:endParaRPr lang="pt-BR" sz="1800" kern="1200" dirty="0"/>
        </a:p>
      </dsp:txBody>
      <dsp:txXfrm>
        <a:off x="5031820" y="2016226"/>
        <a:ext cx="3158325" cy="526206"/>
      </dsp:txXfrm>
    </dsp:sp>
    <dsp:sp modelId="{721F166C-A78C-405B-A1B8-4A8216EBD8DB}">
      <dsp:nvSpPr>
        <dsp:cNvPr id="0" name=""/>
        <dsp:cNvSpPr/>
      </dsp:nvSpPr>
      <dsp:spPr>
        <a:xfrm>
          <a:off x="1640688" y="1276684"/>
          <a:ext cx="65627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2CB5C-2D64-468D-85B2-480C32C3A873}">
      <dsp:nvSpPr>
        <dsp:cNvPr id="0" name=""/>
        <dsp:cNvSpPr/>
      </dsp:nvSpPr>
      <dsp:spPr>
        <a:xfrm>
          <a:off x="1663494" y="2736297"/>
          <a:ext cx="3158325" cy="158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Setor privado / empregadores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63494" y="2736297"/>
        <a:ext cx="3158325" cy="1580164"/>
      </dsp:txXfrm>
    </dsp:sp>
    <dsp:sp modelId="{3D2B5DA7-992E-4514-A213-961965560464}">
      <dsp:nvSpPr>
        <dsp:cNvPr id="0" name=""/>
        <dsp:cNvSpPr/>
      </dsp:nvSpPr>
      <dsp:spPr>
        <a:xfrm>
          <a:off x="5045117" y="2738312"/>
          <a:ext cx="3158325" cy="79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Medida em que os empregadores agem como um canal com funcionários</a:t>
          </a:r>
          <a:endParaRPr lang="pt-BR" sz="1800" kern="1200" dirty="0"/>
        </a:p>
      </dsp:txBody>
      <dsp:txXfrm>
        <a:off x="5045117" y="2738312"/>
        <a:ext cx="3158325" cy="790082"/>
      </dsp:txXfrm>
    </dsp:sp>
    <dsp:sp modelId="{6F943F2A-8644-4CC4-853A-5F6A27B0461B}">
      <dsp:nvSpPr>
        <dsp:cNvPr id="0" name=""/>
        <dsp:cNvSpPr/>
      </dsp:nvSpPr>
      <dsp:spPr>
        <a:xfrm>
          <a:off x="5045114" y="3628932"/>
          <a:ext cx="315832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CDD02-AF02-4032-B31D-B6DFD60A9E3A}">
      <dsp:nvSpPr>
        <dsp:cNvPr id="0" name=""/>
        <dsp:cNvSpPr/>
      </dsp:nvSpPr>
      <dsp:spPr>
        <a:xfrm>
          <a:off x="5045117" y="3672410"/>
          <a:ext cx="3158325" cy="79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Planejamento de continuidade do negócio</a:t>
          </a:r>
          <a:endParaRPr lang="pt-BR" sz="1800" kern="1200" dirty="0"/>
        </a:p>
      </dsp:txBody>
      <dsp:txXfrm>
        <a:off x="5045117" y="3672410"/>
        <a:ext cx="3158325" cy="790082"/>
      </dsp:txXfrm>
    </dsp:sp>
    <dsp:sp modelId="{8FC776BE-2799-4044-91BE-0E861EB40520}">
      <dsp:nvSpPr>
        <dsp:cNvPr id="0" name=""/>
        <dsp:cNvSpPr/>
      </dsp:nvSpPr>
      <dsp:spPr>
        <a:xfrm>
          <a:off x="1640688" y="2646325"/>
          <a:ext cx="65627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64096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716378" cy="548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7</a:t>
          </a:r>
          <a:endParaRPr lang="pt-BR" sz="3000" kern="1200" dirty="0"/>
        </a:p>
      </dsp:txBody>
      <dsp:txXfrm>
        <a:off x="0" y="0"/>
        <a:ext cx="1716378" cy="5481441"/>
      </dsp:txXfrm>
    </dsp:sp>
    <dsp:sp modelId="{AA3704B8-8D27-4A03-8755-5D35C2C1D3BF}">
      <dsp:nvSpPr>
        <dsp:cNvPr id="0" name=""/>
        <dsp:cNvSpPr/>
      </dsp:nvSpPr>
      <dsp:spPr>
        <a:xfrm>
          <a:off x="1845106" y="90106"/>
          <a:ext cx="3357388" cy="4978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Técnicas de engajamento do cidadão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45106" y="90106"/>
        <a:ext cx="3357388" cy="4978261"/>
      </dsp:txXfrm>
    </dsp:sp>
    <dsp:sp modelId="{E95947D0-2564-4472-9780-37E9BA85DECD}">
      <dsp:nvSpPr>
        <dsp:cNvPr id="0" name=""/>
        <dsp:cNvSpPr/>
      </dsp:nvSpPr>
      <dsp:spPr>
        <a:xfrm>
          <a:off x="5328579" y="120748"/>
          <a:ext cx="3304028" cy="165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Frequência de engajamento.</a:t>
          </a:r>
          <a:endParaRPr lang="pt-BR" sz="1800" kern="1200" dirty="0"/>
        </a:p>
      </dsp:txBody>
      <dsp:txXfrm>
        <a:off x="5328579" y="120748"/>
        <a:ext cx="3304028" cy="1657800"/>
      </dsp:txXfrm>
    </dsp:sp>
    <dsp:sp modelId="{C87B61FD-CCD5-4F97-AAC9-63A07D699A4E}">
      <dsp:nvSpPr>
        <dsp:cNvPr id="0" name=""/>
        <dsp:cNvSpPr/>
      </dsp:nvSpPr>
      <dsp:spPr>
        <a:xfrm>
          <a:off x="5328576" y="552804"/>
          <a:ext cx="330402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F1B1A-1C4B-4168-A5A4-CB917635AA66}">
      <dsp:nvSpPr>
        <dsp:cNvPr id="0" name=""/>
        <dsp:cNvSpPr/>
      </dsp:nvSpPr>
      <dsp:spPr>
        <a:xfrm>
          <a:off x="5336931" y="624802"/>
          <a:ext cx="3304028" cy="165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Uso de "sistemas de engajamento" móveis e de e-mail para permitir aos cidadãos receber e dar atualizações antes e depois de um desastre.</a:t>
          </a:r>
          <a:endParaRPr lang="pt-BR" sz="1800" kern="1200" dirty="0"/>
        </a:p>
      </dsp:txBody>
      <dsp:txXfrm>
        <a:off x="5336931" y="624802"/>
        <a:ext cx="3304028" cy="1657800"/>
      </dsp:txXfrm>
    </dsp:sp>
    <dsp:sp modelId="{34E4D8CF-2AC6-4A32-92E0-CCDC9E40CC74}">
      <dsp:nvSpPr>
        <dsp:cNvPr id="0" name=""/>
        <dsp:cNvSpPr/>
      </dsp:nvSpPr>
      <dsp:spPr>
        <a:xfrm>
          <a:off x="5336931" y="2064966"/>
          <a:ext cx="330402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340AD-0669-4D94-A12D-8CB24F2E20BA}">
      <dsp:nvSpPr>
        <dsp:cNvPr id="0" name=""/>
        <dsp:cNvSpPr/>
      </dsp:nvSpPr>
      <dsp:spPr>
        <a:xfrm>
          <a:off x="5336931" y="2136981"/>
          <a:ext cx="3304028" cy="165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Validação da eficácia da educação.</a:t>
          </a:r>
          <a:endParaRPr lang="pt-BR" sz="1800" kern="1200" dirty="0"/>
        </a:p>
      </dsp:txBody>
      <dsp:txXfrm>
        <a:off x="5336931" y="2136981"/>
        <a:ext cx="3304028" cy="1657800"/>
      </dsp:txXfrm>
    </dsp:sp>
    <dsp:sp modelId="{1AA2DA55-6F47-45F9-A63D-F62A7F9916F5}">
      <dsp:nvSpPr>
        <dsp:cNvPr id="0" name=""/>
        <dsp:cNvSpPr/>
      </dsp:nvSpPr>
      <dsp:spPr>
        <a:xfrm>
          <a:off x="1716378" y="0"/>
          <a:ext cx="6865512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2.png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2.xml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30361"/>
            <a:ext cx="9160447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6044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7: </a:t>
            </a:r>
            <a:r>
              <a:rPr lang="pt-BR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Compreender </a:t>
            </a:r>
            <a:r>
              <a:rPr lang="pt-BR" sz="3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e fortalecer a capacidade social para a </a:t>
            </a:r>
            <a:r>
              <a:rPr lang="pt-BR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resiliência</a:t>
            </a:r>
            <a:endParaRPr lang="pt-BR" sz="3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grpSp>
        <p:nvGrpSpPr>
          <p:cNvPr id="15" name="Grupo 23">
            <a:extLst>
              <a:ext uri="{FF2B5EF4-FFF2-40B4-BE49-F238E27FC236}">
                <a16:creationId xmlns:a16="http://schemas.microsoft.com/office/drawing/2014/main" xmlns="" id="{698D5BF6-7892-492F-BF3C-FC49B7D4C9A0}"/>
              </a:ext>
            </a:extLst>
          </p:cNvPr>
          <p:cNvGrpSpPr/>
          <p:nvPr/>
        </p:nvGrpSpPr>
        <p:grpSpPr>
          <a:xfrm>
            <a:off x="2051027" y="2532360"/>
            <a:ext cx="7113984" cy="4353024"/>
            <a:chOff x="2036219" y="2626387"/>
            <a:chExt cx="7113984" cy="4353024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xmlns="" id="{66686601-65F8-4A5C-BDCE-946690E7AF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36912" y="2653771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4CB800A7-EDA3-4FF2-9118-516710BD5E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36219" y="2626387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4CB800A7-EDA3-4FF2-9118-516710BD5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8515" r="22700" b="40661"/>
          <a:stretch/>
        </p:blipFill>
        <p:spPr bwMode="auto">
          <a:xfrm>
            <a:off x="5680026" y="2284538"/>
            <a:ext cx="1268238" cy="15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51199" y="1373597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3F312FE8-9E92-4519-9A8D-5D4A63A591E3}"/>
              </a:ext>
            </a:extLst>
          </p:cNvPr>
          <p:cNvGrpSpPr/>
          <p:nvPr/>
        </p:nvGrpSpPr>
        <p:grpSpPr>
          <a:xfrm>
            <a:off x="-36512" y="-22026"/>
            <a:ext cx="9180512" cy="980728"/>
            <a:chOff x="-190500" y="6093296"/>
            <a:chExt cx="9334500" cy="76470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93296"/>
              <a:ext cx="933450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EAE89B0C-FF2C-4C66-AC7B-CAD0077223A4}"/>
                </a:ext>
              </a:extLst>
            </p:cNvPr>
            <p:cNvSpPr/>
            <p:nvPr/>
          </p:nvSpPr>
          <p:spPr>
            <a:xfrm>
              <a:off x="2051720" y="6273373"/>
              <a:ext cx="5256584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1DA11CDC-6010-41C3-AA74-6D11B2C430EF}"/>
                </a:ext>
              </a:extLst>
            </p:cNvPr>
            <p:cNvSpPr txBox="1"/>
            <p:nvPr/>
          </p:nvSpPr>
          <p:spPr>
            <a:xfrm>
              <a:off x="2627784" y="6320227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0" y="1445605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</a:t>
            </a:r>
            <a:r>
              <a:rPr lang="pt-BR" dirty="0" smtClean="0"/>
              <a:t>7 </a:t>
            </a:r>
            <a:r>
              <a:rPr lang="pt-BR" dirty="0"/>
              <a:t>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</a:t>
            </a:r>
            <a:r>
              <a:rPr lang="pt-BR" dirty="0" smtClean="0"/>
              <a:t>7 </a:t>
            </a:r>
            <a:r>
              <a:rPr lang="pt-BR" dirty="0"/>
              <a:t>para o desenvolvimento da resiliência local. 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59295" y="1907540"/>
            <a:ext cx="3408649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7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94322" y="2895540"/>
            <a:ext cx="8555355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000" dirty="0"/>
              <a:t>Garantir a compreensão e o fortalecimento da capacidade </a:t>
            </a:r>
            <a:r>
              <a:rPr lang="pt-BR" sz="2000" dirty="0" smtClean="0"/>
              <a:t>da sociedade para a resiliência</a:t>
            </a:r>
            <a:r>
              <a:rPr lang="pt-BR" sz="2000" dirty="0"/>
              <a:t>. </a:t>
            </a:r>
            <a:r>
              <a:rPr lang="pt-BR" sz="2000" dirty="0" smtClean="0"/>
              <a:t>Certifique-se </a:t>
            </a:r>
            <a:r>
              <a:rPr lang="pt-BR" sz="2000" dirty="0"/>
              <a:t>de que programas de educação e treinamento sobre a redução de riscos de desastres estejam em vigor nas escolas e comunidades.</a:t>
            </a:r>
          </a:p>
          <a:p>
            <a:pPr indent="539750"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1478391" y="1370151"/>
            <a:ext cx="640597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PASSO 7: Compreender e fortalecer a capacidade social para a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resiliência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3761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7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441876"/>
              </p:ext>
            </p:extLst>
          </p:nvPr>
        </p:nvGraphicFramePr>
        <p:xfrm>
          <a:off x="470278" y="1412776"/>
          <a:ext cx="8203443" cy="506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8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986089"/>
              </p:ext>
            </p:extLst>
          </p:nvPr>
        </p:nvGraphicFramePr>
        <p:xfrm>
          <a:off x="251520" y="1220016"/>
          <a:ext cx="8640960" cy="548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A3!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4016" y="4509120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7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2687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 Programa de Proteção Comunitária - Defesa Civil, RJ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95536" y="39957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Mapeamento de risco comunitário no Distrito de </a:t>
            </a:r>
            <a:r>
              <a:rPr lang="pt-BR" dirty="0" err="1"/>
              <a:t>Rimac</a:t>
            </a:r>
            <a:r>
              <a:rPr lang="pt-BR" dirty="0"/>
              <a:t>, Lima - Peru. </a:t>
            </a: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4" t="11597" r="30652" b="58304"/>
          <a:stretch/>
        </p:blipFill>
        <p:spPr bwMode="auto">
          <a:xfrm>
            <a:off x="1043608" y="1772816"/>
            <a:ext cx="2903341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34766" r="44094" b="49219"/>
          <a:stretch/>
        </p:blipFill>
        <p:spPr bwMode="auto">
          <a:xfrm>
            <a:off x="971601" y="4558434"/>
            <a:ext cx="3096344" cy="19119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223" y="4005064"/>
            <a:ext cx="394353" cy="36788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288</Words>
  <Application>Microsoft Office PowerPoint</Application>
  <PresentationFormat>Apresentação na tela (4:3)</PresentationFormat>
  <Paragraphs>42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105</cp:revision>
  <dcterms:created xsi:type="dcterms:W3CDTF">2017-07-20T13:22:35Z</dcterms:created>
  <dcterms:modified xsi:type="dcterms:W3CDTF">2017-09-13T13:11:11Z</dcterms:modified>
</cp:coreProperties>
</file>