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9" r:id="rId2"/>
    <p:sldId id="258" r:id="rId3"/>
    <p:sldId id="294" r:id="rId4"/>
    <p:sldId id="293" r:id="rId5"/>
    <p:sldId id="291" r:id="rId6"/>
    <p:sldId id="262" r:id="rId7"/>
    <p:sldId id="264" r:id="rId8"/>
    <p:sldId id="265" r:id="rId9"/>
    <p:sldId id="266" r:id="rId10"/>
    <p:sldId id="267" r:id="rId11"/>
    <p:sldId id="263" r:id="rId12"/>
    <p:sldId id="261" r:id="rId13"/>
    <p:sldId id="268" r:id="rId14"/>
    <p:sldId id="290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92462" autoAdjust="0"/>
  </p:normalViewPr>
  <p:slideViewPr>
    <p:cSldViewPr snapToGrid="0" snapToObjects="1">
      <p:cViewPr>
        <p:scale>
          <a:sx n="100" d="100"/>
          <a:sy n="100" d="100"/>
        </p:scale>
        <p:origin x="-22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981A4-EC0E-C449-AD3C-D96B7CC489AF}" type="doc">
      <dgm:prSet loTypeId="urn:microsoft.com/office/officeart/2005/8/layout/vList3#1" loCatId="" qsTypeId="urn:microsoft.com/office/officeart/2005/8/quickstyle/simple4" qsCatId="simple" csTypeId="urn:microsoft.com/office/officeart/2005/8/colors/accent1_2" csCatId="accent1" phldr="1"/>
      <dgm:spPr/>
    </dgm:pt>
    <dgm:pt modelId="{2E3A1F76-3965-D242-A31C-3B67642D91E1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3200" dirty="0" err="1" smtClean="0">
              <a:latin typeface="Arial Narrow"/>
              <a:cs typeface="Arial Narrow"/>
            </a:rPr>
            <a:t>Níveis</a:t>
          </a:r>
          <a:endParaRPr lang="es-ES" sz="3200" dirty="0">
            <a:latin typeface="Arial Narrow"/>
            <a:cs typeface="Arial Narrow"/>
          </a:endParaRPr>
        </a:p>
      </dgm:t>
    </dgm:pt>
    <dgm:pt modelId="{EA8DD874-F193-C54A-A4CA-A0B1CB7CAB1A}" type="parTrans" cxnId="{CC1F3523-81D6-B444-9ABE-138F7F6392CA}">
      <dgm:prSet/>
      <dgm:spPr/>
      <dgm:t>
        <a:bodyPr/>
        <a:lstStyle/>
        <a:p>
          <a:endParaRPr lang="es-ES"/>
        </a:p>
      </dgm:t>
    </dgm:pt>
    <dgm:pt modelId="{C0317285-53D4-0040-877E-26707C0F01B5}" type="sibTrans" cxnId="{CC1F3523-81D6-B444-9ABE-138F7F6392CA}">
      <dgm:prSet/>
      <dgm:spPr/>
      <dgm:t>
        <a:bodyPr/>
        <a:lstStyle/>
        <a:p>
          <a:endParaRPr lang="es-ES"/>
        </a:p>
      </dgm:t>
    </dgm:pt>
    <dgm:pt modelId="{5F07F3F3-76E8-854A-A4AB-BC7BBE4F57D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3200" dirty="0" smtClean="0">
              <a:latin typeface="Arial Narrow"/>
              <a:cs typeface="Arial Narrow"/>
            </a:rPr>
            <a:t>Metas </a:t>
          </a:r>
          <a:r>
            <a:rPr lang="es-ES" sz="3200" dirty="0" err="1" smtClean="0">
              <a:latin typeface="Arial Narrow"/>
              <a:cs typeface="Arial Narrow"/>
            </a:rPr>
            <a:t>Globais</a:t>
          </a:r>
          <a:endParaRPr lang="es-ES" sz="3200" dirty="0">
            <a:latin typeface="Arial Narrow"/>
            <a:cs typeface="Arial Narrow"/>
          </a:endParaRPr>
        </a:p>
      </dgm:t>
    </dgm:pt>
    <dgm:pt modelId="{5E9DC6F6-90A2-304C-ACA7-9DF1AFCC4946}" type="parTrans" cxnId="{1A23402A-3F02-7948-B779-162478E66A81}">
      <dgm:prSet/>
      <dgm:spPr/>
      <dgm:t>
        <a:bodyPr/>
        <a:lstStyle/>
        <a:p>
          <a:endParaRPr lang="es-ES"/>
        </a:p>
      </dgm:t>
    </dgm:pt>
    <dgm:pt modelId="{0011E946-D0E3-BE4D-8DF3-D657C2E8CC25}" type="sibTrans" cxnId="{1A23402A-3F02-7948-B779-162478E66A81}">
      <dgm:prSet/>
      <dgm:spPr/>
      <dgm:t>
        <a:bodyPr/>
        <a:lstStyle/>
        <a:p>
          <a:endParaRPr lang="es-ES"/>
        </a:p>
      </dgm:t>
    </dgm:pt>
    <dgm:pt modelId="{3F39923A-5050-F04E-8A5A-73218AD4E541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3200" dirty="0" err="1" smtClean="0">
              <a:latin typeface="Arial Narrow"/>
              <a:cs typeface="Arial Narrow"/>
            </a:rPr>
            <a:t>Princípios</a:t>
          </a:r>
          <a:r>
            <a:rPr lang="es-ES" sz="3200" dirty="0" smtClean="0">
              <a:latin typeface="Arial Narrow"/>
              <a:cs typeface="Arial Narrow"/>
            </a:rPr>
            <a:t> Orientadores</a:t>
          </a:r>
          <a:endParaRPr lang="es-ES" sz="3200" dirty="0">
            <a:latin typeface="Arial Narrow"/>
            <a:cs typeface="Arial Narrow"/>
          </a:endParaRPr>
        </a:p>
      </dgm:t>
    </dgm:pt>
    <dgm:pt modelId="{FF1910AE-2B86-5B49-9F97-627F81A15FB1}" type="parTrans" cxnId="{A7112E3D-0E6D-1E42-8E51-B7CFBEF2DDF4}">
      <dgm:prSet/>
      <dgm:spPr/>
      <dgm:t>
        <a:bodyPr/>
        <a:lstStyle/>
        <a:p>
          <a:endParaRPr lang="es-ES"/>
        </a:p>
      </dgm:t>
    </dgm:pt>
    <dgm:pt modelId="{24470D72-065B-F24F-A9FF-46E9B7EFEEF8}" type="sibTrans" cxnId="{A7112E3D-0E6D-1E42-8E51-B7CFBEF2DDF4}">
      <dgm:prSet/>
      <dgm:spPr/>
      <dgm:t>
        <a:bodyPr/>
        <a:lstStyle/>
        <a:p>
          <a:endParaRPr lang="es-ES"/>
        </a:p>
      </dgm:t>
    </dgm:pt>
    <dgm:pt modelId="{38E01CF1-25FD-244C-ABDB-758D6D6C7060}">
      <dgm:prSet custT="1"/>
      <dgm:spPr>
        <a:solidFill>
          <a:schemeClr val="accent4"/>
        </a:solidFill>
      </dgm:spPr>
      <dgm:t>
        <a:bodyPr/>
        <a:lstStyle/>
        <a:p>
          <a:r>
            <a:rPr lang="es-ES" sz="3200" dirty="0" smtClean="0">
              <a:latin typeface="Arial Narrow"/>
              <a:cs typeface="Arial Narrow"/>
            </a:rPr>
            <a:t>Objetivo</a:t>
          </a:r>
          <a:endParaRPr lang="es-ES" sz="3200" dirty="0">
            <a:latin typeface="Arial Narrow"/>
            <a:cs typeface="Arial Narrow"/>
          </a:endParaRPr>
        </a:p>
      </dgm:t>
    </dgm:pt>
    <dgm:pt modelId="{3EC37581-B52C-6F43-A7C7-DF64D0813E33}" type="parTrans" cxnId="{2A15A3F6-6E32-7644-8728-85D3538E8588}">
      <dgm:prSet/>
      <dgm:spPr/>
      <dgm:t>
        <a:bodyPr/>
        <a:lstStyle/>
        <a:p>
          <a:endParaRPr lang="es-ES"/>
        </a:p>
      </dgm:t>
    </dgm:pt>
    <dgm:pt modelId="{A9E88813-5DBE-694C-A789-7D091112434D}" type="sibTrans" cxnId="{2A15A3F6-6E32-7644-8728-85D3538E8588}">
      <dgm:prSet/>
      <dgm:spPr/>
      <dgm:t>
        <a:bodyPr/>
        <a:lstStyle/>
        <a:p>
          <a:endParaRPr lang="es-ES"/>
        </a:p>
      </dgm:t>
    </dgm:pt>
    <dgm:pt modelId="{B1428E2B-52CC-3C40-BD00-4B46DE3283F8}">
      <dgm:prSet custT="1"/>
      <dgm:spPr>
        <a:solidFill>
          <a:schemeClr val="accent3"/>
        </a:solidFill>
      </dgm:spPr>
      <dgm:t>
        <a:bodyPr/>
        <a:lstStyle/>
        <a:p>
          <a:r>
            <a:rPr lang="es-ES" sz="3200" dirty="0" smtClean="0">
              <a:latin typeface="Arial Narrow"/>
              <a:cs typeface="Arial Narrow"/>
            </a:rPr>
            <a:t>Prioridades de </a:t>
          </a:r>
          <a:r>
            <a:rPr lang="es-ES" sz="3200" dirty="0" err="1" smtClean="0">
              <a:latin typeface="Arial Narrow"/>
              <a:cs typeface="Arial Narrow"/>
            </a:rPr>
            <a:t>Ação</a:t>
          </a:r>
          <a:endParaRPr lang="es-ES" sz="3200" dirty="0">
            <a:latin typeface="Arial Narrow"/>
            <a:cs typeface="Arial Narrow"/>
          </a:endParaRPr>
        </a:p>
      </dgm:t>
    </dgm:pt>
    <dgm:pt modelId="{EDCCB684-F439-A742-B1B9-B279077CBB4D}" type="parTrans" cxnId="{654FFFD4-5BD9-9142-A809-803DBBB6A379}">
      <dgm:prSet/>
      <dgm:spPr/>
      <dgm:t>
        <a:bodyPr/>
        <a:lstStyle/>
        <a:p>
          <a:endParaRPr lang="es-ES"/>
        </a:p>
      </dgm:t>
    </dgm:pt>
    <dgm:pt modelId="{32AA8A6D-8A31-6A43-B5DD-3F821DD26315}" type="sibTrans" cxnId="{654FFFD4-5BD9-9142-A809-803DBBB6A379}">
      <dgm:prSet/>
      <dgm:spPr/>
      <dgm:t>
        <a:bodyPr/>
        <a:lstStyle/>
        <a:p>
          <a:endParaRPr lang="es-ES"/>
        </a:p>
      </dgm:t>
    </dgm:pt>
    <dgm:pt modelId="{BDD82533-122B-5D4A-827C-9E5D9D854E09}">
      <dgm:prSet custT="1"/>
      <dgm:spPr>
        <a:solidFill>
          <a:schemeClr val="tx2"/>
        </a:solidFill>
      </dgm:spPr>
      <dgm:t>
        <a:bodyPr/>
        <a:lstStyle/>
        <a:p>
          <a:r>
            <a:rPr lang="es-ES" sz="3200" dirty="0" smtClean="0">
              <a:latin typeface="Arial Narrow"/>
              <a:cs typeface="Arial Narrow"/>
            </a:rPr>
            <a:t>Resultado Global</a:t>
          </a:r>
          <a:endParaRPr lang="es-ES" sz="3200" dirty="0">
            <a:latin typeface="Arial Narrow"/>
            <a:cs typeface="Arial Narrow"/>
          </a:endParaRPr>
        </a:p>
      </dgm:t>
    </dgm:pt>
    <dgm:pt modelId="{18A32E68-4142-6443-B18C-5E80A728F461}" type="parTrans" cxnId="{812831D2-EA30-A346-94DD-6AF34A6E325C}">
      <dgm:prSet/>
      <dgm:spPr/>
      <dgm:t>
        <a:bodyPr/>
        <a:lstStyle/>
        <a:p>
          <a:endParaRPr lang="es-ES"/>
        </a:p>
      </dgm:t>
    </dgm:pt>
    <dgm:pt modelId="{A7ED7F63-6F3D-B24D-98F3-02D80D18A103}" type="sibTrans" cxnId="{812831D2-EA30-A346-94DD-6AF34A6E325C}">
      <dgm:prSet/>
      <dgm:spPr/>
      <dgm:t>
        <a:bodyPr/>
        <a:lstStyle/>
        <a:p>
          <a:endParaRPr lang="es-ES"/>
        </a:p>
      </dgm:t>
    </dgm:pt>
    <dgm:pt modelId="{9D7B0ED6-2C8E-4643-B473-49C860C2C3B1}" type="pres">
      <dgm:prSet presAssocID="{0D8981A4-EC0E-C449-AD3C-D96B7CC489AF}" presName="linearFlow" presStyleCnt="0">
        <dgm:presLayoutVars>
          <dgm:dir/>
          <dgm:resizeHandles val="exact"/>
        </dgm:presLayoutVars>
      </dgm:prSet>
      <dgm:spPr/>
    </dgm:pt>
    <dgm:pt modelId="{2131C39B-5463-8341-A7E8-AAF89FDA307C}" type="pres">
      <dgm:prSet presAssocID="{2E3A1F76-3965-D242-A31C-3B67642D91E1}" presName="composite" presStyleCnt="0"/>
      <dgm:spPr/>
    </dgm:pt>
    <dgm:pt modelId="{37701ECA-6404-CB4A-907A-D10846782046}" type="pres">
      <dgm:prSet presAssocID="{2E3A1F76-3965-D242-A31C-3B67642D91E1}" presName="imgShp" presStyleLbl="fgImgPlace1" presStyleIdx="0" presStyleCnt="6" custLinFactY="300000" custLinFactNeighborX="8777" custLinFactNeighborY="332201"/>
      <dgm:spPr/>
    </dgm:pt>
    <dgm:pt modelId="{6AD69296-A76F-BA42-B1AF-2279553E50DB}" type="pres">
      <dgm:prSet presAssocID="{2E3A1F76-3965-D242-A31C-3B67642D91E1}" presName="txShp" presStyleLbl="node1" presStyleIdx="0" presStyleCnt="6" custLinFactY="300000" custLinFactNeighborX="8111" custLinFactNeighborY="3300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44AC1F-F5D1-3E41-9906-4A11B70F158B}" type="pres">
      <dgm:prSet presAssocID="{C0317285-53D4-0040-877E-26707C0F01B5}" presName="spacing" presStyleCnt="0"/>
      <dgm:spPr/>
    </dgm:pt>
    <dgm:pt modelId="{D179CA70-E850-CE44-8463-627502C18C5E}" type="pres">
      <dgm:prSet presAssocID="{38E01CF1-25FD-244C-ABDB-758D6D6C7060}" presName="composite" presStyleCnt="0"/>
      <dgm:spPr/>
    </dgm:pt>
    <dgm:pt modelId="{4D8D327A-7936-1345-A7E9-6B6FA4690E36}" type="pres">
      <dgm:prSet presAssocID="{38E01CF1-25FD-244C-ABDB-758D6D6C7060}" presName="imgShp" presStyleLbl="fgImgPlace1" presStyleIdx="1" presStyleCnt="6" custScaleX="20682" custScaleY="36649" custLinFactNeighborX="28158" custLinFactNeighborY="3433"/>
      <dgm:spPr/>
      <dgm:t>
        <a:bodyPr/>
        <a:lstStyle/>
        <a:p>
          <a:endParaRPr lang="es-ES"/>
        </a:p>
      </dgm:t>
    </dgm:pt>
    <dgm:pt modelId="{D99297CF-2EA3-1442-915F-1426757A1DCB}" type="pres">
      <dgm:prSet presAssocID="{38E01CF1-25FD-244C-ABDB-758D6D6C7060}" presName="txShp" presStyleLbl="node1" presStyleIdx="1" presStyleCnt="6" custLinFactY="-30197" custLinFactNeighborX="9754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523991-D0FD-F244-A5DC-52857C783059}" type="pres">
      <dgm:prSet presAssocID="{A9E88813-5DBE-694C-A789-7D091112434D}" presName="spacing" presStyleCnt="0"/>
      <dgm:spPr/>
    </dgm:pt>
    <dgm:pt modelId="{722D3DE1-69D2-244D-9F0E-EF594E29AA12}" type="pres">
      <dgm:prSet presAssocID="{B1428E2B-52CC-3C40-BD00-4B46DE3283F8}" presName="composite" presStyleCnt="0"/>
      <dgm:spPr/>
    </dgm:pt>
    <dgm:pt modelId="{71294B28-B8DF-3348-994E-D2E0FADEB48C}" type="pres">
      <dgm:prSet presAssocID="{B1428E2B-52CC-3C40-BD00-4B46DE3283F8}" presName="imgShp" presStyleLbl="fgImgPlace1" presStyleIdx="2" presStyleCnt="6" custLinFactY="100000" custLinFactNeighborX="1369" custLinFactNeighborY="1429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4CE79E9-7F34-DF43-9355-3637D39D6EE8}" type="pres">
      <dgm:prSet presAssocID="{B1428E2B-52CC-3C40-BD00-4B46DE3283F8}" presName="txShp" presStyleLbl="node1" presStyleIdx="2" presStyleCnt="6" custLinFactY="100000" custLinFactNeighborX="7741" custLinFactNeighborY="1432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67A532-B196-AA48-B9D4-AAB8438C95A4}" type="pres">
      <dgm:prSet presAssocID="{32AA8A6D-8A31-6A43-B5DD-3F821DD26315}" presName="spacing" presStyleCnt="0"/>
      <dgm:spPr/>
    </dgm:pt>
    <dgm:pt modelId="{0300951E-6CDA-C148-9D87-E94E7CEACD73}" type="pres">
      <dgm:prSet presAssocID="{BDD82533-122B-5D4A-827C-9E5D9D854E09}" presName="composite" presStyleCnt="0"/>
      <dgm:spPr/>
    </dgm:pt>
    <dgm:pt modelId="{D732C65C-17FC-1E40-951E-6444BC899440}" type="pres">
      <dgm:prSet presAssocID="{BDD82533-122B-5D4A-827C-9E5D9D854E09}" presName="imgShp" presStyleLbl="fgImgPlace1" presStyleIdx="3" presStyleCnt="6" custLinFactY="-189899" custLinFactNeighborX="2184" custLinFactNeighborY="-2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07F0CE-E205-E847-95D5-CC1E1E5D012A}" type="pres">
      <dgm:prSet presAssocID="{BDD82533-122B-5D4A-827C-9E5D9D854E09}" presName="txShp" presStyleLbl="node1" presStyleIdx="3" presStyleCnt="6" custLinFactY="-100000" custLinFactNeighborX="8016" custLinFactNeighborY="-157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3DC3A6-12F3-894D-9CC3-3D040059970A}" type="pres">
      <dgm:prSet presAssocID="{A7ED7F63-6F3D-B24D-98F3-02D80D18A103}" presName="spacing" presStyleCnt="0"/>
      <dgm:spPr/>
    </dgm:pt>
    <dgm:pt modelId="{94DB62B3-FB43-0540-A1B1-362DF4B19864}" type="pres">
      <dgm:prSet presAssocID="{5F07F3F3-76E8-854A-A4AB-BC7BBE4F57D0}" presName="composite" presStyleCnt="0"/>
      <dgm:spPr/>
    </dgm:pt>
    <dgm:pt modelId="{072F07F1-6BD8-E141-82DE-53527314BC70}" type="pres">
      <dgm:prSet presAssocID="{5F07F3F3-76E8-854A-A4AB-BC7BBE4F57D0}" presName="imgShp" presStyleLbl="fgImgPlace1" presStyleIdx="4" presStyleCnt="6" custLinFactY="-100000" custLinFactNeighborX="2184" custLinFactNeighborY="-1677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FCC107F-3DB5-334D-A569-8FC61739F27A}" type="pres">
      <dgm:prSet presAssocID="{5F07F3F3-76E8-854A-A4AB-BC7BBE4F57D0}" presName="txShp" presStyleLbl="node1" presStyleIdx="4" presStyleCnt="6" custLinFactY="-100000" custLinFactNeighborX="7665" custLinFactNeighborY="-1677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E259E-EFB5-4A40-BE51-B63F07CB002F}" type="pres">
      <dgm:prSet presAssocID="{0011E946-D0E3-BE4D-8DF3-D657C2E8CC25}" presName="spacing" presStyleCnt="0"/>
      <dgm:spPr/>
    </dgm:pt>
    <dgm:pt modelId="{FB45AB8C-1BB4-9146-9A1F-628BA723A2C8}" type="pres">
      <dgm:prSet presAssocID="{3F39923A-5050-F04E-8A5A-73218AD4E541}" presName="composite" presStyleCnt="0"/>
      <dgm:spPr/>
    </dgm:pt>
    <dgm:pt modelId="{9D32F091-4195-C741-82AE-A8D798CEC3C0}" type="pres">
      <dgm:prSet presAssocID="{3F39923A-5050-F04E-8A5A-73218AD4E541}" presName="imgShp" presStyleLbl="fgImgPlace1" presStyleIdx="5" presStyleCnt="6" custLinFactY="-100000" custLinFactNeighborX="8328" custLinFactNeighborY="-16843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233C69C-88A2-F343-A98C-5846562EE3CA}" type="pres">
      <dgm:prSet presAssocID="{3F39923A-5050-F04E-8A5A-73218AD4E541}" presName="txShp" presStyleLbl="node1" presStyleIdx="5" presStyleCnt="6" custLinFactY="-100000" custLinFactNeighborX="7913" custLinFactNeighborY="-178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027A2F-C495-FB43-8292-920514376C37}" type="presOf" srcId="{0D8981A4-EC0E-C449-AD3C-D96B7CC489AF}" destId="{9D7B0ED6-2C8E-4643-B473-49C860C2C3B1}" srcOrd="0" destOrd="0" presId="urn:microsoft.com/office/officeart/2005/8/layout/vList3#1"/>
    <dgm:cxn modelId="{6AAF2100-DA24-E348-8522-F3E9C2C229DC}" type="presOf" srcId="{3F39923A-5050-F04E-8A5A-73218AD4E541}" destId="{D233C69C-88A2-F343-A98C-5846562EE3CA}" srcOrd="0" destOrd="0" presId="urn:microsoft.com/office/officeart/2005/8/layout/vList3#1"/>
    <dgm:cxn modelId="{FA21BA5E-63C0-C943-9323-027B4D463244}" type="presOf" srcId="{BDD82533-122B-5D4A-827C-9E5D9D854E09}" destId="{9707F0CE-E205-E847-95D5-CC1E1E5D012A}" srcOrd="0" destOrd="0" presId="urn:microsoft.com/office/officeart/2005/8/layout/vList3#1"/>
    <dgm:cxn modelId="{2A15A3F6-6E32-7644-8728-85D3538E8588}" srcId="{0D8981A4-EC0E-C449-AD3C-D96B7CC489AF}" destId="{38E01CF1-25FD-244C-ABDB-758D6D6C7060}" srcOrd="1" destOrd="0" parTransId="{3EC37581-B52C-6F43-A7C7-DF64D0813E33}" sibTransId="{A9E88813-5DBE-694C-A789-7D091112434D}"/>
    <dgm:cxn modelId="{CC1F3523-81D6-B444-9ABE-138F7F6392CA}" srcId="{0D8981A4-EC0E-C449-AD3C-D96B7CC489AF}" destId="{2E3A1F76-3965-D242-A31C-3B67642D91E1}" srcOrd="0" destOrd="0" parTransId="{EA8DD874-F193-C54A-A4CA-A0B1CB7CAB1A}" sibTransId="{C0317285-53D4-0040-877E-26707C0F01B5}"/>
    <dgm:cxn modelId="{812831D2-EA30-A346-94DD-6AF34A6E325C}" srcId="{0D8981A4-EC0E-C449-AD3C-D96B7CC489AF}" destId="{BDD82533-122B-5D4A-827C-9E5D9D854E09}" srcOrd="3" destOrd="0" parTransId="{18A32E68-4142-6443-B18C-5E80A728F461}" sibTransId="{A7ED7F63-6F3D-B24D-98F3-02D80D18A103}"/>
    <dgm:cxn modelId="{1A23402A-3F02-7948-B779-162478E66A81}" srcId="{0D8981A4-EC0E-C449-AD3C-D96B7CC489AF}" destId="{5F07F3F3-76E8-854A-A4AB-BC7BBE4F57D0}" srcOrd="4" destOrd="0" parTransId="{5E9DC6F6-90A2-304C-ACA7-9DF1AFCC4946}" sibTransId="{0011E946-D0E3-BE4D-8DF3-D657C2E8CC25}"/>
    <dgm:cxn modelId="{FB9370F3-A2FA-A243-A03C-D38E569C8F26}" type="presOf" srcId="{5F07F3F3-76E8-854A-A4AB-BC7BBE4F57D0}" destId="{9FCC107F-3DB5-334D-A569-8FC61739F27A}" srcOrd="0" destOrd="0" presId="urn:microsoft.com/office/officeart/2005/8/layout/vList3#1"/>
    <dgm:cxn modelId="{654FFFD4-5BD9-9142-A809-803DBBB6A379}" srcId="{0D8981A4-EC0E-C449-AD3C-D96B7CC489AF}" destId="{B1428E2B-52CC-3C40-BD00-4B46DE3283F8}" srcOrd="2" destOrd="0" parTransId="{EDCCB684-F439-A742-B1B9-B279077CBB4D}" sibTransId="{32AA8A6D-8A31-6A43-B5DD-3F821DD26315}"/>
    <dgm:cxn modelId="{31A586F8-7025-CB4C-860A-EBBCB726D5B1}" type="presOf" srcId="{38E01CF1-25FD-244C-ABDB-758D6D6C7060}" destId="{D99297CF-2EA3-1442-915F-1426757A1DCB}" srcOrd="0" destOrd="0" presId="urn:microsoft.com/office/officeart/2005/8/layout/vList3#1"/>
    <dgm:cxn modelId="{A7112E3D-0E6D-1E42-8E51-B7CFBEF2DDF4}" srcId="{0D8981A4-EC0E-C449-AD3C-D96B7CC489AF}" destId="{3F39923A-5050-F04E-8A5A-73218AD4E541}" srcOrd="5" destOrd="0" parTransId="{FF1910AE-2B86-5B49-9F97-627F81A15FB1}" sibTransId="{24470D72-065B-F24F-A9FF-46E9B7EFEEF8}"/>
    <dgm:cxn modelId="{CE022D57-9DA2-3A41-A57D-CB366386C66B}" type="presOf" srcId="{2E3A1F76-3965-D242-A31C-3B67642D91E1}" destId="{6AD69296-A76F-BA42-B1AF-2279553E50DB}" srcOrd="0" destOrd="0" presId="urn:microsoft.com/office/officeart/2005/8/layout/vList3#1"/>
    <dgm:cxn modelId="{D951946F-7078-AE43-BD9C-BFB219741D39}" type="presOf" srcId="{B1428E2B-52CC-3C40-BD00-4B46DE3283F8}" destId="{14CE79E9-7F34-DF43-9355-3637D39D6EE8}" srcOrd="0" destOrd="0" presId="urn:microsoft.com/office/officeart/2005/8/layout/vList3#1"/>
    <dgm:cxn modelId="{991D0007-7E0F-7C46-AA65-E32D8D838AF9}" type="presParOf" srcId="{9D7B0ED6-2C8E-4643-B473-49C860C2C3B1}" destId="{2131C39B-5463-8341-A7E8-AAF89FDA307C}" srcOrd="0" destOrd="0" presId="urn:microsoft.com/office/officeart/2005/8/layout/vList3#1"/>
    <dgm:cxn modelId="{71F52F18-FC8F-5644-BDC9-4E7B15922B2E}" type="presParOf" srcId="{2131C39B-5463-8341-A7E8-AAF89FDA307C}" destId="{37701ECA-6404-CB4A-907A-D10846782046}" srcOrd="0" destOrd="0" presId="urn:microsoft.com/office/officeart/2005/8/layout/vList3#1"/>
    <dgm:cxn modelId="{B22A64D8-5D19-E147-BE0E-EB699F899C3A}" type="presParOf" srcId="{2131C39B-5463-8341-A7E8-AAF89FDA307C}" destId="{6AD69296-A76F-BA42-B1AF-2279553E50DB}" srcOrd="1" destOrd="0" presId="urn:microsoft.com/office/officeart/2005/8/layout/vList3#1"/>
    <dgm:cxn modelId="{4FD9A421-DB23-E74F-9400-422826A256F2}" type="presParOf" srcId="{9D7B0ED6-2C8E-4643-B473-49C860C2C3B1}" destId="{D144AC1F-F5D1-3E41-9906-4A11B70F158B}" srcOrd="1" destOrd="0" presId="urn:microsoft.com/office/officeart/2005/8/layout/vList3#1"/>
    <dgm:cxn modelId="{5A096843-544B-7444-9682-0062F909CB3F}" type="presParOf" srcId="{9D7B0ED6-2C8E-4643-B473-49C860C2C3B1}" destId="{D179CA70-E850-CE44-8463-627502C18C5E}" srcOrd="2" destOrd="0" presId="urn:microsoft.com/office/officeart/2005/8/layout/vList3#1"/>
    <dgm:cxn modelId="{542EEA6C-47D5-AE47-A9DD-A430EE7B0269}" type="presParOf" srcId="{D179CA70-E850-CE44-8463-627502C18C5E}" destId="{4D8D327A-7936-1345-A7E9-6B6FA4690E36}" srcOrd="0" destOrd="0" presId="urn:microsoft.com/office/officeart/2005/8/layout/vList3#1"/>
    <dgm:cxn modelId="{B67CE0D1-E976-CA45-A713-4543BC7FB905}" type="presParOf" srcId="{D179CA70-E850-CE44-8463-627502C18C5E}" destId="{D99297CF-2EA3-1442-915F-1426757A1DCB}" srcOrd="1" destOrd="0" presId="urn:microsoft.com/office/officeart/2005/8/layout/vList3#1"/>
    <dgm:cxn modelId="{3865F71A-6A8F-814D-A397-26054D6ABA8A}" type="presParOf" srcId="{9D7B0ED6-2C8E-4643-B473-49C860C2C3B1}" destId="{A6523991-D0FD-F244-A5DC-52857C783059}" srcOrd="3" destOrd="0" presId="urn:microsoft.com/office/officeart/2005/8/layout/vList3#1"/>
    <dgm:cxn modelId="{6EC70A2C-FF42-694B-A200-B242ACE34728}" type="presParOf" srcId="{9D7B0ED6-2C8E-4643-B473-49C860C2C3B1}" destId="{722D3DE1-69D2-244D-9F0E-EF594E29AA12}" srcOrd="4" destOrd="0" presId="urn:microsoft.com/office/officeart/2005/8/layout/vList3#1"/>
    <dgm:cxn modelId="{B20987AB-066A-CE45-8F81-01C8DDFFEF8B}" type="presParOf" srcId="{722D3DE1-69D2-244D-9F0E-EF594E29AA12}" destId="{71294B28-B8DF-3348-994E-D2E0FADEB48C}" srcOrd="0" destOrd="0" presId="urn:microsoft.com/office/officeart/2005/8/layout/vList3#1"/>
    <dgm:cxn modelId="{4B3CADB8-59ED-3F42-AC28-AF749D57DE45}" type="presParOf" srcId="{722D3DE1-69D2-244D-9F0E-EF594E29AA12}" destId="{14CE79E9-7F34-DF43-9355-3637D39D6EE8}" srcOrd="1" destOrd="0" presId="urn:microsoft.com/office/officeart/2005/8/layout/vList3#1"/>
    <dgm:cxn modelId="{A4DF8487-E6E1-974C-B2A0-0BF228319A6E}" type="presParOf" srcId="{9D7B0ED6-2C8E-4643-B473-49C860C2C3B1}" destId="{9067A532-B196-AA48-B9D4-AAB8438C95A4}" srcOrd="5" destOrd="0" presId="urn:microsoft.com/office/officeart/2005/8/layout/vList3#1"/>
    <dgm:cxn modelId="{63418367-3601-7C4D-A090-319DBF8190F3}" type="presParOf" srcId="{9D7B0ED6-2C8E-4643-B473-49C860C2C3B1}" destId="{0300951E-6CDA-C148-9D87-E94E7CEACD73}" srcOrd="6" destOrd="0" presId="urn:microsoft.com/office/officeart/2005/8/layout/vList3#1"/>
    <dgm:cxn modelId="{07A402CA-A1BC-7A48-B38F-AC364A36DCAD}" type="presParOf" srcId="{0300951E-6CDA-C148-9D87-E94E7CEACD73}" destId="{D732C65C-17FC-1E40-951E-6444BC899440}" srcOrd="0" destOrd="0" presId="urn:microsoft.com/office/officeart/2005/8/layout/vList3#1"/>
    <dgm:cxn modelId="{929EBF4B-D0BC-AA48-A52E-9DFBAF218842}" type="presParOf" srcId="{0300951E-6CDA-C148-9D87-E94E7CEACD73}" destId="{9707F0CE-E205-E847-95D5-CC1E1E5D012A}" srcOrd="1" destOrd="0" presId="urn:microsoft.com/office/officeart/2005/8/layout/vList3#1"/>
    <dgm:cxn modelId="{8231E541-AABB-F64E-AD40-E94CEDAAE764}" type="presParOf" srcId="{9D7B0ED6-2C8E-4643-B473-49C860C2C3B1}" destId="{C13DC3A6-12F3-894D-9CC3-3D040059970A}" srcOrd="7" destOrd="0" presId="urn:microsoft.com/office/officeart/2005/8/layout/vList3#1"/>
    <dgm:cxn modelId="{933AC3F2-6B59-D440-9675-02C6C0EE7C71}" type="presParOf" srcId="{9D7B0ED6-2C8E-4643-B473-49C860C2C3B1}" destId="{94DB62B3-FB43-0540-A1B1-362DF4B19864}" srcOrd="8" destOrd="0" presId="urn:microsoft.com/office/officeart/2005/8/layout/vList3#1"/>
    <dgm:cxn modelId="{D887990B-BF01-D541-9ED1-39A47B44FE5A}" type="presParOf" srcId="{94DB62B3-FB43-0540-A1B1-362DF4B19864}" destId="{072F07F1-6BD8-E141-82DE-53527314BC70}" srcOrd="0" destOrd="0" presId="urn:microsoft.com/office/officeart/2005/8/layout/vList3#1"/>
    <dgm:cxn modelId="{005ECB48-FABC-8146-BC95-1DDADFFD6CD8}" type="presParOf" srcId="{94DB62B3-FB43-0540-A1B1-362DF4B19864}" destId="{9FCC107F-3DB5-334D-A569-8FC61739F27A}" srcOrd="1" destOrd="0" presId="urn:microsoft.com/office/officeart/2005/8/layout/vList3#1"/>
    <dgm:cxn modelId="{7F3C0D80-8E71-FB47-882E-AE9F0E98B7D8}" type="presParOf" srcId="{9D7B0ED6-2C8E-4643-B473-49C860C2C3B1}" destId="{E3AE259E-EFB5-4A40-BE51-B63F07CB002F}" srcOrd="9" destOrd="0" presId="urn:microsoft.com/office/officeart/2005/8/layout/vList3#1"/>
    <dgm:cxn modelId="{4450D41E-4757-0C40-B456-EA2777C200B1}" type="presParOf" srcId="{9D7B0ED6-2C8E-4643-B473-49C860C2C3B1}" destId="{FB45AB8C-1BB4-9146-9A1F-628BA723A2C8}" srcOrd="10" destOrd="0" presId="urn:microsoft.com/office/officeart/2005/8/layout/vList3#1"/>
    <dgm:cxn modelId="{29EB2419-A6F8-C94F-8661-9E4028A29594}" type="presParOf" srcId="{FB45AB8C-1BB4-9146-9A1F-628BA723A2C8}" destId="{9D32F091-4195-C741-82AE-A8D798CEC3C0}" srcOrd="0" destOrd="0" presId="urn:microsoft.com/office/officeart/2005/8/layout/vList3#1"/>
    <dgm:cxn modelId="{8E2615AE-0D05-C042-9ED0-3D5410C5508F}" type="presParOf" srcId="{FB45AB8C-1BB4-9146-9A1F-628BA723A2C8}" destId="{D233C69C-88A2-F343-A98C-5846562EE3C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69296-A76F-BA42-B1AF-2279553E50DB}">
      <dsp:nvSpPr>
        <dsp:cNvPr id="0" name=""/>
        <dsp:cNvSpPr/>
      </dsp:nvSpPr>
      <dsp:spPr>
        <a:xfrm rot="10800000">
          <a:off x="1894831" y="3321048"/>
          <a:ext cx="5294835" cy="526822"/>
        </a:xfrm>
        <a:prstGeom prst="homePlat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3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Arial Narrow"/>
              <a:cs typeface="Arial Narrow"/>
            </a:rPr>
            <a:t>Níveis</a:t>
          </a:r>
          <a:endParaRPr lang="es-ES" sz="3200" kern="1200" dirty="0">
            <a:latin typeface="Arial Narrow"/>
            <a:cs typeface="Arial Narrow"/>
          </a:endParaRPr>
        </a:p>
      </dsp:txBody>
      <dsp:txXfrm rot="10800000">
        <a:off x="2026536" y="3321048"/>
        <a:ext cx="5163130" cy="526822"/>
      </dsp:txXfrm>
    </dsp:sp>
    <dsp:sp modelId="{37701ECA-6404-CB4A-907A-D10846782046}">
      <dsp:nvSpPr>
        <dsp:cNvPr id="0" name=""/>
        <dsp:cNvSpPr/>
      </dsp:nvSpPr>
      <dsp:spPr>
        <a:xfrm>
          <a:off x="1248195" y="3332401"/>
          <a:ext cx="526822" cy="5268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9297CF-2EA3-1442-915F-1426757A1DCB}">
      <dsp:nvSpPr>
        <dsp:cNvPr id="0" name=""/>
        <dsp:cNvSpPr/>
      </dsp:nvSpPr>
      <dsp:spPr>
        <a:xfrm rot="10800000">
          <a:off x="1877359" y="1"/>
          <a:ext cx="5294835" cy="526822"/>
        </a:xfrm>
        <a:prstGeom prst="homePlate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3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Arial Narrow"/>
              <a:cs typeface="Arial Narrow"/>
            </a:rPr>
            <a:t>Objetivo</a:t>
          </a:r>
          <a:endParaRPr lang="es-ES" sz="3200" kern="1200" dirty="0">
            <a:latin typeface="Arial Narrow"/>
            <a:cs typeface="Arial Narrow"/>
          </a:endParaRPr>
        </a:p>
      </dsp:txBody>
      <dsp:txXfrm rot="10800000">
        <a:off x="2009064" y="1"/>
        <a:ext cx="5163130" cy="526822"/>
      </dsp:txXfrm>
    </dsp:sp>
    <dsp:sp modelId="{4D8D327A-7936-1345-A7E9-6B6FA4690E36}">
      <dsp:nvSpPr>
        <dsp:cNvPr id="0" name=""/>
        <dsp:cNvSpPr/>
      </dsp:nvSpPr>
      <dsp:spPr>
        <a:xfrm>
          <a:off x="1454764" y="870867"/>
          <a:ext cx="108957" cy="1930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CE79E9-7F34-DF43-9355-3637D39D6EE8}">
      <dsp:nvSpPr>
        <dsp:cNvPr id="0" name=""/>
        <dsp:cNvSpPr/>
      </dsp:nvSpPr>
      <dsp:spPr>
        <a:xfrm rot="10800000">
          <a:off x="1875240" y="2651381"/>
          <a:ext cx="5294835" cy="526822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3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Arial Narrow"/>
              <a:cs typeface="Arial Narrow"/>
            </a:rPr>
            <a:t>Prioridades de </a:t>
          </a:r>
          <a:r>
            <a:rPr lang="es-ES" sz="3200" kern="1200" dirty="0" err="1" smtClean="0">
              <a:latin typeface="Arial Narrow"/>
              <a:cs typeface="Arial Narrow"/>
            </a:rPr>
            <a:t>Ação</a:t>
          </a:r>
          <a:endParaRPr lang="es-ES" sz="3200" kern="1200" dirty="0">
            <a:latin typeface="Arial Narrow"/>
            <a:cs typeface="Arial Narrow"/>
          </a:endParaRPr>
        </a:p>
      </dsp:txBody>
      <dsp:txXfrm rot="10800000">
        <a:off x="2006945" y="2651381"/>
        <a:ext cx="5163130" cy="526822"/>
      </dsp:txXfrm>
    </dsp:sp>
    <dsp:sp modelId="{71294B28-B8DF-3348-994E-D2E0FADEB48C}">
      <dsp:nvSpPr>
        <dsp:cNvPr id="0" name=""/>
        <dsp:cNvSpPr/>
      </dsp:nvSpPr>
      <dsp:spPr>
        <a:xfrm>
          <a:off x="1209168" y="2649853"/>
          <a:ext cx="526822" cy="5268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07F0CE-E205-E847-95D5-CC1E1E5D012A}">
      <dsp:nvSpPr>
        <dsp:cNvPr id="0" name=""/>
        <dsp:cNvSpPr/>
      </dsp:nvSpPr>
      <dsp:spPr>
        <a:xfrm rot="10800000">
          <a:off x="1889801" y="697305"/>
          <a:ext cx="5294835" cy="526822"/>
        </a:xfrm>
        <a:prstGeom prst="homePlat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3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Arial Narrow"/>
              <a:cs typeface="Arial Narrow"/>
            </a:rPr>
            <a:t>Resultado Global</a:t>
          </a:r>
          <a:endParaRPr lang="es-ES" sz="3200" kern="1200" dirty="0">
            <a:latin typeface="Arial Narrow"/>
            <a:cs typeface="Arial Narrow"/>
          </a:endParaRPr>
        </a:p>
      </dsp:txBody>
      <dsp:txXfrm rot="10800000">
        <a:off x="2021506" y="697305"/>
        <a:ext cx="5163130" cy="526822"/>
      </dsp:txXfrm>
    </dsp:sp>
    <dsp:sp modelId="{D732C65C-17FC-1E40-951E-6444BC899440}">
      <dsp:nvSpPr>
        <dsp:cNvPr id="0" name=""/>
        <dsp:cNvSpPr/>
      </dsp:nvSpPr>
      <dsp:spPr>
        <a:xfrm>
          <a:off x="1213461" y="0"/>
          <a:ext cx="526822" cy="5268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CC107F-3DB5-334D-A569-8FC61739F27A}">
      <dsp:nvSpPr>
        <dsp:cNvPr id="0" name=""/>
        <dsp:cNvSpPr/>
      </dsp:nvSpPr>
      <dsp:spPr>
        <a:xfrm rot="10800000">
          <a:off x="1871216" y="1327352"/>
          <a:ext cx="5294835" cy="526822"/>
        </a:xfrm>
        <a:prstGeom prst="homePlat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3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Arial Narrow"/>
              <a:cs typeface="Arial Narrow"/>
            </a:rPr>
            <a:t>Metas </a:t>
          </a:r>
          <a:r>
            <a:rPr lang="es-ES" sz="3200" kern="1200" dirty="0" err="1" smtClean="0">
              <a:latin typeface="Arial Narrow"/>
              <a:cs typeface="Arial Narrow"/>
            </a:rPr>
            <a:t>Globais</a:t>
          </a:r>
          <a:endParaRPr lang="es-ES" sz="3200" kern="1200" dirty="0">
            <a:latin typeface="Arial Narrow"/>
            <a:cs typeface="Arial Narrow"/>
          </a:endParaRPr>
        </a:p>
      </dsp:txBody>
      <dsp:txXfrm rot="10800000">
        <a:off x="2002921" y="1327352"/>
        <a:ext cx="5163130" cy="526822"/>
      </dsp:txXfrm>
    </dsp:sp>
    <dsp:sp modelId="{072F07F1-6BD8-E141-82DE-53527314BC70}">
      <dsp:nvSpPr>
        <dsp:cNvPr id="0" name=""/>
        <dsp:cNvSpPr/>
      </dsp:nvSpPr>
      <dsp:spPr>
        <a:xfrm>
          <a:off x="1213461" y="1327352"/>
          <a:ext cx="526822" cy="5268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33C69C-88A2-F343-A98C-5846562EE3CA}">
      <dsp:nvSpPr>
        <dsp:cNvPr id="0" name=""/>
        <dsp:cNvSpPr/>
      </dsp:nvSpPr>
      <dsp:spPr>
        <a:xfrm rot="10800000">
          <a:off x="1884347" y="1955708"/>
          <a:ext cx="5294835" cy="526822"/>
        </a:xfrm>
        <a:prstGeom prst="homePlat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3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Arial Narrow"/>
              <a:cs typeface="Arial Narrow"/>
            </a:rPr>
            <a:t>Princípios</a:t>
          </a:r>
          <a:r>
            <a:rPr lang="es-ES" sz="3200" kern="1200" dirty="0" smtClean="0">
              <a:latin typeface="Arial Narrow"/>
              <a:cs typeface="Arial Narrow"/>
            </a:rPr>
            <a:t> Orientadores</a:t>
          </a:r>
          <a:endParaRPr lang="es-ES" sz="3200" kern="1200" dirty="0">
            <a:latin typeface="Arial Narrow"/>
            <a:cs typeface="Arial Narrow"/>
          </a:endParaRPr>
        </a:p>
      </dsp:txBody>
      <dsp:txXfrm rot="10800000">
        <a:off x="2016052" y="1955708"/>
        <a:ext cx="5163130" cy="526822"/>
      </dsp:txXfrm>
    </dsp:sp>
    <dsp:sp modelId="{9D32F091-4195-C741-82AE-A8D798CEC3C0}">
      <dsp:nvSpPr>
        <dsp:cNvPr id="0" name=""/>
        <dsp:cNvSpPr/>
      </dsp:nvSpPr>
      <dsp:spPr>
        <a:xfrm>
          <a:off x="1245829" y="2008079"/>
          <a:ext cx="526822" cy="52682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11DF8-8FC4-9544-A5F1-728BE719CE78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F6FD4-A32C-824C-874D-DE64E96BAB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83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F6FD4-A32C-824C-874D-DE64E96BABA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22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r>
              <a:rPr lang="es-ES" dirty="0" smtClean="0"/>
              <a:t>Video</a:t>
            </a:r>
            <a:r>
              <a:rPr lang="es-ES" baseline="0" dirty="0" smtClean="0"/>
              <a:t> presentación del Marco De Sendai para la Reducción del Riesgo de Desastres 2015-2030</a:t>
            </a:r>
          </a:p>
          <a:p>
            <a:endParaRPr dirty="0"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 dirty="0"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969"/>
            <a:fld id="{8BA66708-7EF1-4D40-AD68-A3EA6E1A8275}" type="slidenum">
              <a:rPr lang="en-US" smtClean="0"/>
              <a:pPr defTabSz="903969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altLang="en-US" sz="1200" dirty="0" smtClean="0"/>
              <a:t>Hace un llamado a aplicar </a:t>
            </a:r>
            <a:r>
              <a:rPr lang="es-CR" altLang="en-US" sz="1200" b="1" dirty="0" smtClean="0"/>
              <a:t>medidas para evitar y reducir la exposición y las vulnerabilidades </a:t>
            </a:r>
            <a:r>
              <a:rPr lang="es-CR" altLang="en-US" sz="1200" dirty="0" smtClean="0"/>
              <a:t>frente a las amenazas, aumentar la preparación y la recuperación.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9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Prioridades para la Acción:</a:t>
            </a:r>
            <a:r>
              <a:rPr lang="es-ES" sz="1200" b="1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s-E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Lo aprendido del Marco de Acción de </a:t>
            </a:r>
            <a:r>
              <a:rPr lang="es-ES" sz="1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Hyogo</a:t>
            </a:r>
            <a:r>
              <a:rPr lang="es-E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(MAH) y lo resultante en el Marco de Sendai.</a:t>
            </a:r>
          </a:p>
          <a:p>
            <a:pPr eaLnBrk="1" hangingPunct="1"/>
            <a:endParaRPr lang="fr-CH" b="1" dirty="0" smtClean="0">
              <a:latin typeface="Calibri" charset="0"/>
              <a:ea typeface="MS PGothic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93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72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60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06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CDR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33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722312" y="3202782"/>
            <a:ext cx="8193087" cy="1369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01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44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44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06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19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05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02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90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64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1484B-6D71-234D-A194-B36F53CE6EBF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29A2-D0FA-4D47-9EF9-0D0E293839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6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hyperlink" Target="https://www.youtube.com/watch?v=iOv0HNA_Y-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jpeg"/><Relationship Id="rId15" Type="http://schemas.openxmlformats.org/officeDocument/2006/relationships/image" Target="../media/image1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png"/><Relationship Id="rId9" Type="http://schemas.openxmlformats.org/officeDocument/2006/relationships/diagramData" Target="../diagrams/data1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7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4" name="8 Imagen" descr="SendaiLineaCirculo.png"/>
          <p:cNvPicPr>
            <a:picLocks noChangeAspect="1"/>
          </p:cNvPicPr>
          <p:nvPr/>
        </p:nvPicPr>
        <p:blipFill>
          <a:blip r:embed="rId4" cstate="print"/>
          <a:srcRect l="4683"/>
          <a:stretch>
            <a:fillRect/>
          </a:stretch>
        </p:blipFill>
        <p:spPr>
          <a:xfrm flipH="1">
            <a:off x="419072" y="3143248"/>
            <a:ext cx="8724928" cy="1377456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1274" y="1285860"/>
            <a:ext cx="7947604" cy="2928958"/>
          </a:xfrm>
          <a:prstGeom prst="rect">
            <a:avLst/>
          </a:prstGeom>
        </p:spPr>
        <p:txBody>
          <a:bodyPr anchor="ctr"/>
          <a:lstStyle/>
          <a:p>
            <a:pPr marL="92075" indent="269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endParaRPr lang="es-ES" sz="44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92075" indent="269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O Marco de Sendai para a </a:t>
            </a:r>
          </a:p>
          <a:p>
            <a:pPr marL="92075" indent="269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Redução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do Risco de Desastres 2015-2030</a:t>
            </a:r>
          </a:p>
        </p:txBody>
      </p:sp>
      <p:sp>
        <p:nvSpPr>
          <p:cNvPr id="16" name="Shape 302"/>
          <p:cNvSpPr txBox="1"/>
          <p:nvPr/>
        </p:nvSpPr>
        <p:spPr>
          <a:xfrm>
            <a:off x="1214414" y="4357694"/>
            <a:ext cx="3714776" cy="1714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400" dirty="0" err="1" smtClean="0">
                <a:latin typeface="Arial"/>
                <a:ea typeface="Arial"/>
                <a:cs typeface="Arial"/>
                <a:sym typeface="Arial"/>
              </a:rPr>
              <a:t>Nome</a:t>
            </a:r>
            <a:endParaRPr lang="es-ES" sz="24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400" b="1" i="0" u="none" dirty="0" smtClean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latin typeface="Arial"/>
                <a:ea typeface="Arial"/>
                <a:cs typeface="Arial"/>
                <a:sym typeface="Arial"/>
              </a:rPr>
              <a:t>Cargo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0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300" b="1" dirty="0" smtClean="0">
              <a:solidFill>
                <a:srgbClr val="1F497D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solidFill>
                  <a:srgbClr val="1F497D"/>
                </a:solidFill>
              </a:rPr>
              <a:t>Email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600" b="1" i="0" u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Data, Lugar</a:t>
            </a:r>
            <a:endParaRPr lang="es-ES" sz="11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00034" y="285728"/>
            <a:ext cx="2176771" cy="73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21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643446"/>
            <a:ext cx="2500330" cy="602352"/>
          </a:xfrm>
          <a:prstGeom prst="rect">
            <a:avLst/>
          </a:prstGeom>
        </p:spPr>
      </p:pic>
      <p:pic>
        <p:nvPicPr>
          <p:cNvPr id="19" name="22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3948" y="478260"/>
            <a:ext cx="2145629" cy="450410"/>
          </a:xfrm>
          <a:prstGeom prst="rect">
            <a:avLst/>
          </a:prstGeom>
        </p:spPr>
      </p:pic>
      <p:pic>
        <p:nvPicPr>
          <p:cNvPr id="20" name="23 Imagen" descr="IncheonMetropolitanCi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5575" y="5451244"/>
            <a:ext cx="1973945" cy="620962"/>
          </a:xfrm>
          <a:prstGeom prst="rect">
            <a:avLst/>
          </a:prstGeom>
        </p:spPr>
      </p:pic>
      <p:sp>
        <p:nvSpPr>
          <p:cNvPr id="10" name="Shape 302"/>
          <p:cNvSpPr txBox="1"/>
          <p:nvPr/>
        </p:nvSpPr>
        <p:spPr>
          <a:xfrm>
            <a:off x="1021274" y="1366120"/>
            <a:ext cx="9143999" cy="426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Implementando </a:t>
            </a:r>
            <a:r>
              <a:rPr lang="es-ES" sz="2300" dirty="0">
                <a:latin typeface="Arial Black"/>
                <a:ea typeface="Arial"/>
                <a:cs typeface="Arial Black"/>
                <a:sym typeface="Arial"/>
              </a:rPr>
              <a:t>o</a:t>
            </a:r>
            <a:endParaRPr lang="es-ES" sz="2300" dirty="0" smtClean="0">
              <a:latin typeface="Arial Black"/>
              <a:ea typeface="Arial"/>
              <a:cs typeface="Arial Black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Marco de Sendai </a:t>
            </a: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em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Nível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Local</a:t>
            </a:r>
            <a:endParaRPr lang="es-ES" sz="2300" b="1" i="0" u="none" dirty="0">
              <a:solidFill>
                <a:schemeClr val="tx1"/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400" b="1" i="0" u="none" dirty="0" smtClean="0">
              <a:solidFill>
                <a:srgbClr val="1F497D"/>
              </a:solidFill>
              <a:latin typeface="Arial Black"/>
              <a:ea typeface="Arial"/>
              <a:cs typeface="Arial Black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0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3" descr="7.png"/>
          <p:cNvPicPr>
            <a:picLocks noChangeAspect="1"/>
          </p:cNvPicPr>
          <p:nvPr/>
        </p:nvPicPr>
        <p:blipFill>
          <a:blip r:embed="rId2" cstate="print"/>
          <a:srcRect t="37957" b="17251"/>
          <a:stretch>
            <a:fillRect/>
          </a:stretch>
        </p:blipFill>
        <p:spPr>
          <a:xfrm>
            <a:off x="336598" y="2230287"/>
            <a:ext cx="8807402" cy="2958757"/>
          </a:xfrm>
          <a:prstGeom prst="rect">
            <a:avLst/>
          </a:prstGeom>
        </p:spPr>
      </p:pic>
      <p:pic>
        <p:nvPicPr>
          <p:cNvPr id="22" name="Image 3" descr="7.png"/>
          <p:cNvPicPr>
            <a:picLocks noChangeAspect="1"/>
          </p:cNvPicPr>
          <p:nvPr/>
        </p:nvPicPr>
        <p:blipFill>
          <a:blip r:embed="rId2" cstate="print"/>
          <a:srcRect l="46771" t="85735" r="43073"/>
          <a:stretch>
            <a:fillRect/>
          </a:stretch>
        </p:blipFill>
        <p:spPr>
          <a:xfrm>
            <a:off x="4214810" y="5879742"/>
            <a:ext cx="928694" cy="97825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65521" y="2622103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latin typeface="Arial Narrow"/>
                <a:cs typeface="Arial Narrow"/>
              </a:rPr>
              <a:t>Aliança</a:t>
            </a:r>
            <a:endParaRPr lang="es-ES" sz="1100" b="1" dirty="0" smtClean="0">
              <a:latin typeface="Arial Narrow"/>
              <a:cs typeface="Arial Narrow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30889" y="3076631"/>
            <a:ext cx="28083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598" indent="-342900">
              <a:buClr>
                <a:schemeClr val="accent6"/>
              </a:buClr>
              <a:buFont typeface="Courier New"/>
              <a:buChar char="o"/>
              <a:defRPr/>
            </a:pPr>
            <a:r>
              <a:rPr lang="es-ES" sz="2400" dirty="0" err="1" smtClean="0">
                <a:latin typeface="Arial Narrow"/>
                <a:cs typeface="Arial Narrow"/>
              </a:rPr>
              <a:t>Cooperação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smtClean="0">
                <a:latin typeface="Arial Narrow"/>
                <a:cs typeface="Arial Narrow"/>
              </a:rPr>
              <a:t>internacional </a:t>
            </a:r>
            <a:r>
              <a:rPr lang="es-ES" sz="2400" dirty="0" smtClean="0">
                <a:latin typeface="Arial Narrow"/>
                <a:cs typeface="Arial Narrow"/>
              </a:rPr>
              <a:t>e </a:t>
            </a:r>
            <a:r>
              <a:rPr lang="es-ES" sz="2400" dirty="0" err="1" smtClean="0">
                <a:latin typeface="Arial Narrow"/>
                <a:cs typeface="Arial Narrow"/>
              </a:rPr>
              <a:t>consórcio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smtClean="0">
                <a:latin typeface="Arial Narrow"/>
                <a:cs typeface="Arial Narrow"/>
              </a:rPr>
              <a:t>global</a:t>
            </a:r>
          </a:p>
          <a:p>
            <a:pPr marL="103698">
              <a:buClr>
                <a:schemeClr val="accent6"/>
              </a:buClr>
              <a:defRPr/>
            </a:pPr>
            <a:endParaRPr lang="es-ES" sz="2400" dirty="0" smtClean="0">
              <a:latin typeface="Arial Narrow"/>
              <a:cs typeface="Arial Narrow"/>
            </a:endParaRPr>
          </a:p>
          <a:p>
            <a:pPr marL="446598" indent="-342900">
              <a:buClr>
                <a:schemeClr val="accent6"/>
              </a:buClr>
              <a:buFont typeface="Courier New"/>
              <a:buChar char="o"/>
              <a:defRPr/>
            </a:pPr>
            <a:r>
              <a:rPr lang="es-ES" sz="2400" dirty="0" err="1" smtClean="0">
                <a:latin typeface="Arial Narrow"/>
                <a:cs typeface="Arial Narrow"/>
              </a:rPr>
              <a:t>Apoiar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>
                <a:latin typeface="Arial Narrow"/>
                <a:cs typeface="Arial Narrow"/>
              </a:rPr>
              <a:t>países </a:t>
            </a:r>
            <a:r>
              <a:rPr lang="es-ES" sz="2400" dirty="0" err="1" smtClean="0">
                <a:latin typeface="Arial Narrow"/>
                <a:cs typeface="Arial Narrow"/>
              </a:rPr>
              <a:t>em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desenvolvimento</a:t>
            </a:r>
            <a:endParaRPr lang="es-ES" sz="2800" dirty="0">
              <a:latin typeface="Arial Narrow"/>
              <a:cs typeface="Arial Narrow"/>
            </a:endParaRPr>
          </a:p>
          <a:p>
            <a:pPr marL="399240" indent="-295542">
              <a:buFont typeface="Arial"/>
              <a:buChar char="•"/>
              <a:defRPr/>
            </a:pPr>
            <a:endParaRPr lang="es-ES" sz="20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6084168" y="2622103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latin typeface="Arial Narrow"/>
                <a:cs typeface="Arial Narrow"/>
              </a:rPr>
              <a:t>Responsabilidade</a:t>
            </a:r>
            <a:endParaRPr lang="es-ES" sz="2000" dirty="0">
              <a:latin typeface="Arial Narrow"/>
              <a:cs typeface="Arial Narrow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84168" y="3113085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Courier New"/>
              <a:buChar char="o"/>
            </a:pPr>
            <a:r>
              <a:rPr lang="es-ES" sz="2400" dirty="0" smtClean="0">
                <a:latin typeface="Arial Narrow"/>
                <a:cs typeface="Arial Narrow"/>
              </a:rPr>
              <a:t>Os </a:t>
            </a:r>
            <a:r>
              <a:rPr lang="es-ES" sz="2400" dirty="0" smtClean="0">
                <a:latin typeface="Arial Narrow"/>
                <a:cs typeface="Arial Narrow"/>
              </a:rPr>
              <a:t>Estados</a:t>
            </a:r>
          </a:p>
          <a:p>
            <a:pPr>
              <a:buClr>
                <a:schemeClr val="accent6"/>
              </a:buClr>
            </a:pPr>
            <a:endParaRPr lang="es-ES" sz="2400" dirty="0">
              <a:latin typeface="Arial Narrow"/>
              <a:cs typeface="Arial Narrow"/>
            </a:endParaRPr>
          </a:p>
          <a:p>
            <a:pPr marL="342900" indent="-342900">
              <a:buClr>
                <a:schemeClr val="accent6"/>
              </a:buClr>
              <a:buFont typeface="Courier New"/>
              <a:buChar char="o"/>
            </a:pPr>
            <a:r>
              <a:rPr lang="es-ES" sz="2400" dirty="0" err="1" smtClean="0">
                <a:latin typeface="Arial Narrow"/>
                <a:cs typeface="Arial Narrow"/>
              </a:rPr>
              <a:t>Compartilhamento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com</a:t>
            </a:r>
            <a:r>
              <a:rPr lang="es-ES" sz="2400" dirty="0" smtClean="0">
                <a:latin typeface="Arial Narrow"/>
                <a:cs typeface="Arial Narrow"/>
              </a:rPr>
              <a:t> os grupos de </a:t>
            </a:r>
            <a:r>
              <a:rPr lang="es-ES" sz="2400" dirty="0" err="1" smtClean="0">
                <a:latin typeface="Arial Narrow"/>
                <a:cs typeface="Arial Narrow"/>
              </a:rPr>
              <a:t>interesse</a:t>
            </a:r>
            <a:endParaRPr lang="es-ES" sz="2400" dirty="0">
              <a:latin typeface="Arial Narrow"/>
              <a:cs typeface="Arial Narrow"/>
            </a:endParaRPr>
          </a:p>
        </p:txBody>
      </p:sp>
      <p:pic>
        <p:nvPicPr>
          <p:cNvPr id="17" name="Image 13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00" t="-2100" r="39763" b="76250"/>
          <a:stretch>
            <a:fillRect/>
          </a:stretch>
        </p:blipFill>
        <p:spPr>
          <a:xfrm>
            <a:off x="2582442" y="1285327"/>
            <a:ext cx="1385543" cy="1176265"/>
          </a:xfrm>
          <a:prstGeom prst="rect">
            <a:avLst/>
          </a:prstGeom>
        </p:spPr>
      </p:pic>
      <p:sp>
        <p:nvSpPr>
          <p:cNvPr id="18" name="ZoneTexte 11"/>
          <p:cNvSpPr txBox="1"/>
          <p:nvPr/>
        </p:nvSpPr>
        <p:spPr>
          <a:xfrm>
            <a:off x="3662255" y="1505662"/>
            <a:ext cx="3049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F79646"/>
                </a:solidFill>
                <a:latin typeface="Arial Narrow"/>
                <a:cs typeface="Arial Narrow"/>
              </a:rPr>
              <a:t>Princípios</a:t>
            </a:r>
            <a:r>
              <a:rPr lang="en-US" sz="2400" b="1" dirty="0" smtClean="0">
                <a:solidFill>
                  <a:srgbClr val="F79646"/>
                </a:solidFill>
                <a:latin typeface="Arial Narrow"/>
                <a:cs typeface="Arial Narrow"/>
              </a:rPr>
              <a:t> </a:t>
            </a:r>
            <a:r>
              <a:rPr lang="es-ES" sz="2400" b="1" dirty="0" smtClean="0">
                <a:solidFill>
                  <a:srgbClr val="F79646"/>
                </a:solidFill>
                <a:latin typeface="Arial Narrow"/>
                <a:cs typeface="Arial Narrow"/>
              </a:rPr>
              <a:t>Orientadores</a:t>
            </a:r>
            <a:endParaRPr lang="es-ES" sz="2400" b="1" dirty="0" smtClean="0">
              <a:solidFill>
                <a:srgbClr val="F79646"/>
              </a:solidFill>
              <a:latin typeface="Arial Narrow"/>
              <a:cs typeface="Arial Narrow"/>
            </a:endParaRPr>
          </a:p>
          <a:p>
            <a:endParaRPr lang="fr-FR" dirty="0"/>
          </a:p>
        </p:txBody>
      </p:sp>
      <p:pic>
        <p:nvPicPr>
          <p:cNvPr id="11" name="16 Imagen" descr="SendaiLineaCirculo.png"/>
          <p:cNvPicPr>
            <a:picLocks noChangeAspect="1"/>
          </p:cNvPicPr>
          <p:nvPr/>
        </p:nvPicPr>
        <p:blipFill>
          <a:blip r:embed="rId3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21224" y="9496"/>
            <a:ext cx="8229600" cy="700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Marco de Sendai para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/>
            </a:r>
            <a:b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es-ES" sz="32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Redução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de Riscos de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Desastres 2015 – 2030</a:t>
            </a:r>
            <a:endParaRPr lang="es-ES" sz="32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88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1"/>
          <p:cNvSpPr txBox="1"/>
          <p:nvPr/>
        </p:nvSpPr>
        <p:spPr>
          <a:xfrm>
            <a:off x="2903048" y="1927461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79646"/>
                </a:solidFill>
                <a:latin typeface="Arial Narrow"/>
                <a:cs typeface="Arial Narrow"/>
              </a:rPr>
              <a:t>Prioridades de </a:t>
            </a:r>
            <a:r>
              <a:rPr lang="es-ES" sz="2400" b="1" dirty="0" err="1" smtClean="0">
                <a:solidFill>
                  <a:srgbClr val="F79646"/>
                </a:solidFill>
                <a:latin typeface="Arial Narrow"/>
                <a:cs typeface="Arial Narrow"/>
              </a:rPr>
              <a:t>Ação</a:t>
            </a:r>
            <a:endParaRPr lang="es-ES" sz="3600" b="1" dirty="0">
              <a:solidFill>
                <a:srgbClr val="F79646"/>
              </a:solidFill>
              <a:latin typeface="Arial Narrow"/>
              <a:cs typeface="Arial Narrow"/>
            </a:endParaRPr>
          </a:p>
        </p:txBody>
      </p:sp>
      <p:pic>
        <p:nvPicPr>
          <p:cNvPr id="7" name="Espace réservé du contenu 3" descr="8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32" t="-139" r="41874" b="78447"/>
          <a:stretch/>
        </p:blipFill>
        <p:spPr>
          <a:xfrm>
            <a:off x="2031072" y="1863199"/>
            <a:ext cx="1070059" cy="1018369"/>
          </a:xfrm>
          <a:prstGeom prst="rect">
            <a:avLst/>
          </a:prstGeom>
        </p:spPr>
      </p:pic>
      <p:pic>
        <p:nvPicPr>
          <p:cNvPr id="10" name="Espace réservé du contenu 3" descr="8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28772" b="18635"/>
          <a:stretch/>
        </p:blipFill>
        <p:spPr>
          <a:xfrm>
            <a:off x="944563" y="3094446"/>
            <a:ext cx="7929562" cy="3127695"/>
          </a:xfrm>
        </p:spPr>
      </p:pic>
      <p:sp>
        <p:nvSpPr>
          <p:cNvPr id="12" name="ZoneTexte 11"/>
          <p:cNvSpPr txBox="1"/>
          <p:nvPr/>
        </p:nvSpPr>
        <p:spPr>
          <a:xfrm>
            <a:off x="6391457" y="4593792"/>
            <a:ext cx="2651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200" b="1" spc="-150" dirty="0" smtClean="0">
                <a:latin typeface="Arial Narrow"/>
                <a:cs typeface="Arial Narrow"/>
              </a:rPr>
              <a:t>Aumentar</a:t>
            </a:r>
            <a:r>
              <a:rPr lang="es-PA" sz="2200" spc="-150" dirty="0" smtClean="0">
                <a:latin typeface="Arial Narrow"/>
                <a:cs typeface="Arial Narrow"/>
              </a:rPr>
              <a:t> </a:t>
            </a:r>
            <a:r>
              <a:rPr lang="es-PA" sz="2200" spc="-150" dirty="0" smtClean="0">
                <a:latin typeface="Arial Narrow"/>
                <a:cs typeface="Arial Narrow"/>
              </a:rPr>
              <a:t>l </a:t>
            </a:r>
            <a:r>
              <a:rPr lang="es-PA" sz="2200" spc="-150" dirty="0" err="1" smtClean="0">
                <a:latin typeface="Arial Narrow"/>
                <a:cs typeface="Arial Narrow"/>
              </a:rPr>
              <a:t>preparação</a:t>
            </a:r>
            <a:r>
              <a:rPr lang="es-PA" sz="2200" spc="-150" dirty="0" smtClean="0">
                <a:latin typeface="Arial Narrow"/>
                <a:cs typeface="Arial Narrow"/>
              </a:rPr>
              <a:t> frente </a:t>
            </a:r>
            <a:r>
              <a:rPr lang="es-PA" sz="2200" spc="-150" dirty="0" smtClean="0">
                <a:latin typeface="Arial Narrow"/>
                <a:cs typeface="Arial Narrow"/>
              </a:rPr>
              <a:t>a desastres a </a:t>
            </a:r>
            <a:r>
              <a:rPr lang="es-PA" sz="2200" spc="-150" dirty="0" err="1" smtClean="0">
                <a:latin typeface="Arial Narrow"/>
                <a:cs typeface="Arial Narrow"/>
              </a:rPr>
              <a:t>fim</a:t>
            </a:r>
            <a:r>
              <a:rPr lang="es-PA" sz="2200" spc="-150" dirty="0" smtClean="0">
                <a:latin typeface="Arial Narrow"/>
                <a:cs typeface="Arial Narrow"/>
              </a:rPr>
              <a:t> </a:t>
            </a:r>
            <a:r>
              <a:rPr lang="es-PA" sz="2200" spc="-150" dirty="0" smtClean="0">
                <a:latin typeface="Arial Narrow"/>
                <a:cs typeface="Arial Narrow"/>
              </a:rPr>
              <a:t>de dar una </a:t>
            </a:r>
            <a:r>
              <a:rPr lang="es-PA" sz="2200" spc="-150" dirty="0" err="1" smtClean="0">
                <a:latin typeface="Arial Narrow"/>
                <a:cs typeface="Arial Narrow"/>
              </a:rPr>
              <a:t>resposta</a:t>
            </a:r>
            <a:r>
              <a:rPr lang="es-PA" sz="2200" spc="-150" dirty="0" smtClean="0">
                <a:latin typeface="Arial Narrow"/>
                <a:cs typeface="Arial Narrow"/>
              </a:rPr>
              <a:t> </a:t>
            </a:r>
            <a:r>
              <a:rPr lang="es-PA" sz="2200" spc="-150" dirty="0" smtClean="0">
                <a:latin typeface="Arial Narrow"/>
                <a:cs typeface="Arial Narrow"/>
              </a:rPr>
              <a:t>eficaz , para “reconstruir </a:t>
            </a:r>
            <a:r>
              <a:rPr lang="es-PA" sz="2200" spc="-150" dirty="0" err="1" smtClean="0">
                <a:latin typeface="Arial Narrow"/>
                <a:cs typeface="Arial Narrow"/>
              </a:rPr>
              <a:t>melhor</a:t>
            </a:r>
            <a:r>
              <a:rPr lang="es-PA" sz="2200" spc="-150" dirty="0" smtClean="0">
                <a:latin typeface="Arial Narrow"/>
                <a:cs typeface="Arial Narrow"/>
              </a:rPr>
              <a:t>» </a:t>
            </a:r>
            <a:r>
              <a:rPr lang="es-PA" sz="2200" spc="-150" dirty="0" err="1" smtClean="0">
                <a:latin typeface="Arial Narrow"/>
                <a:cs typeface="Arial Narrow"/>
              </a:rPr>
              <a:t>na</a:t>
            </a:r>
            <a:r>
              <a:rPr lang="es-PA" sz="2200" spc="-150" dirty="0" smtClean="0">
                <a:latin typeface="Arial Narrow"/>
                <a:cs typeface="Arial Narrow"/>
              </a:rPr>
              <a:t> </a:t>
            </a:r>
            <a:r>
              <a:rPr lang="es-PA" sz="2200" spc="-150" dirty="0" err="1" smtClean="0">
                <a:latin typeface="Arial Narrow"/>
                <a:cs typeface="Arial Narrow"/>
              </a:rPr>
              <a:t>recuperação</a:t>
            </a:r>
            <a:r>
              <a:rPr lang="es-PA" sz="2200" spc="-150" dirty="0" smtClean="0">
                <a:latin typeface="Arial Narrow"/>
                <a:cs typeface="Arial Narrow"/>
              </a:rPr>
              <a:t>, </a:t>
            </a:r>
            <a:r>
              <a:rPr lang="es-PA" sz="2200" spc="-150" dirty="0" err="1" smtClean="0">
                <a:latin typeface="Arial Narrow"/>
                <a:cs typeface="Arial Narrow"/>
              </a:rPr>
              <a:t>rehabilitação</a:t>
            </a:r>
            <a:r>
              <a:rPr lang="es-PA" sz="2200" spc="-150" dirty="0" smtClean="0">
                <a:latin typeface="Arial Narrow"/>
                <a:cs typeface="Arial Narrow"/>
              </a:rPr>
              <a:t> e </a:t>
            </a:r>
            <a:r>
              <a:rPr lang="es-PA" sz="2200" spc="-150" dirty="0" err="1" smtClean="0">
                <a:latin typeface="Arial Narrow"/>
                <a:cs typeface="Arial Narrow"/>
              </a:rPr>
              <a:t>reconstrução</a:t>
            </a:r>
            <a:r>
              <a:rPr lang="es-PA" sz="2200" spc="-150" dirty="0" smtClean="0">
                <a:latin typeface="Arial Narrow"/>
                <a:cs typeface="Arial Narrow"/>
              </a:rPr>
              <a:t>.</a:t>
            </a:r>
            <a:endParaRPr lang="fr-FR" sz="2200" spc="-150" dirty="0">
              <a:latin typeface="Arial Narrow"/>
              <a:cs typeface="Arial Narrow"/>
            </a:endParaRPr>
          </a:p>
        </p:txBody>
      </p:sp>
      <p:sp>
        <p:nvSpPr>
          <p:cNvPr id="15" name="ZoneTexte 5"/>
          <p:cNvSpPr txBox="1"/>
          <p:nvPr/>
        </p:nvSpPr>
        <p:spPr>
          <a:xfrm>
            <a:off x="2240975" y="3554182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err="1" smtClean="0">
                <a:latin typeface="Arial Narrow"/>
                <a:cs typeface="Arial Narrow"/>
              </a:rPr>
              <a:t>Compreender</a:t>
            </a:r>
            <a:r>
              <a:rPr lang="es-ES" sz="2200" dirty="0" smtClean="0">
                <a:latin typeface="Arial Narrow"/>
                <a:cs typeface="Arial Narrow"/>
              </a:rPr>
              <a:t> o risco de </a:t>
            </a:r>
            <a:r>
              <a:rPr lang="es-ES" sz="2200" dirty="0" smtClean="0">
                <a:latin typeface="Arial Narrow"/>
                <a:cs typeface="Arial Narrow"/>
              </a:rPr>
              <a:t>desastres.</a:t>
            </a:r>
            <a:endParaRPr lang="es-ES" sz="2200" dirty="0">
              <a:latin typeface="Arial Narrow"/>
              <a:cs typeface="Arial Narrow"/>
            </a:endParaRPr>
          </a:p>
        </p:txBody>
      </p:sp>
      <p:sp>
        <p:nvSpPr>
          <p:cNvPr id="16" name="ZoneTexte 9"/>
          <p:cNvSpPr txBox="1"/>
          <p:nvPr/>
        </p:nvSpPr>
        <p:spPr>
          <a:xfrm>
            <a:off x="6429388" y="3227090"/>
            <a:ext cx="2500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spc="-150" dirty="0" smtClean="0">
                <a:latin typeface="Arial Narrow"/>
                <a:cs typeface="Arial Narrow"/>
              </a:rPr>
              <a:t>Investir </a:t>
            </a:r>
            <a:r>
              <a:rPr lang="es-ES" sz="2200" spc="-150" dirty="0" err="1" smtClean="0">
                <a:latin typeface="Arial Narrow"/>
                <a:cs typeface="Arial Narrow"/>
              </a:rPr>
              <a:t>na</a:t>
            </a:r>
            <a:r>
              <a:rPr lang="es-ES" sz="2200" spc="-150" dirty="0" smtClean="0">
                <a:latin typeface="Arial Narrow"/>
                <a:cs typeface="Arial Narrow"/>
              </a:rPr>
              <a:t> </a:t>
            </a:r>
            <a:r>
              <a:rPr lang="es-ES" sz="2200" spc="-150" dirty="0" err="1" smtClean="0">
                <a:latin typeface="Arial Narrow"/>
                <a:cs typeface="Arial Narrow"/>
              </a:rPr>
              <a:t>redução</a:t>
            </a:r>
            <a:r>
              <a:rPr lang="es-ES" sz="2200" spc="-150" dirty="0" smtClean="0">
                <a:latin typeface="Arial Narrow"/>
                <a:cs typeface="Arial Narrow"/>
              </a:rPr>
              <a:t> de riscos </a:t>
            </a:r>
            <a:r>
              <a:rPr lang="es-ES" sz="2200" spc="-150" dirty="0" smtClean="0">
                <a:latin typeface="Arial Narrow"/>
                <a:cs typeface="Arial Narrow"/>
              </a:rPr>
              <a:t>de desastres para </a:t>
            </a:r>
            <a:r>
              <a:rPr lang="es-ES" sz="2200" spc="-150" dirty="0">
                <a:latin typeface="Arial Narrow"/>
                <a:cs typeface="Arial Narrow"/>
              </a:rPr>
              <a:t>a</a:t>
            </a:r>
            <a:r>
              <a:rPr lang="es-ES" sz="2200" spc="-150" dirty="0" smtClean="0">
                <a:latin typeface="Arial Narrow"/>
                <a:cs typeface="Arial Narrow"/>
              </a:rPr>
              <a:t> </a:t>
            </a:r>
            <a:r>
              <a:rPr lang="es-ES" sz="2200" spc="-150" dirty="0" err="1" smtClean="0">
                <a:latin typeface="Arial Narrow"/>
                <a:cs typeface="Arial Narrow"/>
              </a:rPr>
              <a:t>resiliência</a:t>
            </a:r>
            <a:r>
              <a:rPr lang="es-ES" sz="2200" spc="-150" dirty="0" smtClean="0">
                <a:latin typeface="Arial Narrow"/>
                <a:cs typeface="Arial Narrow"/>
              </a:rPr>
              <a:t>.</a:t>
            </a:r>
            <a:endParaRPr lang="es-ES" sz="2200" spc="-150" dirty="0">
              <a:latin typeface="Arial Narrow"/>
              <a:cs typeface="Arial Narrow"/>
            </a:endParaRPr>
          </a:p>
        </p:txBody>
      </p:sp>
      <p:sp>
        <p:nvSpPr>
          <p:cNvPr id="17" name="ZoneTexte 7"/>
          <p:cNvSpPr txBox="1"/>
          <p:nvPr/>
        </p:nvSpPr>
        <p:spPr>
          <a:xfrm>
            <a:off x="2240975" y="5042349"/>
            <a:ext cx="257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spc="-150" dirty="0" err="1" smtClean="0">
                <a:latin typeface="Arial Narrow"/>
                <a:cs typeface="Arial Narrow"/>
              </a:rPr>
              <a:t>Aliança</a:t>
            </a:r>
            <a:r>
              <a:rPr lang="es-ES" sz="2200" spc="-150" dirty="0" smtClean="0">
                <a:latin typeface="Arial Narrow"/>
                <a:cs typeface="Arial Narrow"/>
              </a:rPr>
              <a:t> </a:t>
            </a:r>
            <a:r>
              <a:rPr lang="es-ES" sz="2200" spc="-150" dirty="0" smtClean="0">
                <a:latin typeface="Arial Narrow"/>
                <a:cs typeface="Arial Narrow"/>
              </a:rPr>
              <a:t>para </a:t>
            </a:r>
            <a:r>
              <a:rPr lang="es-ES" sz="2200" spc="-150" dirty="0" smtClean="0">
                <a:latin typeface="Arial Narrow"/>
                <a:cs typeface="Arial Narrow"/>
              </a:rPr>
              <a:t>a </a:t>
            </a:r>
            <a:r>
              <a:rPr lang="es-ES" sz="2200" spc="-150" dirty="0" err="1" smtClean="0">
                <a:latin typeface="Arial Narrow"/>
                <a:cs typeface="Arial Narrow"/>
              </a:rPr>
              <a:t>governança</a:t>
            </a:r>
            <a:r>
              <a:rPr lang="es-ES" sz="2200" spc="-150" dirty="0" smtClean="0">
                <a:latin typeface="Arial Narrow"/>
                <a:cs typeface="Arial Narrow"/>
              </a:rPr>
              <a:t> de</a:t>
            </a:r>
            <a:r>
              <a:rPr lang="es-ES" sz="2200" spc="-150" dirty="0" smtClean="0">
                <a:latin typeface="Arial Narrow"/>
                <a:cs typeface="Arial Narrow"/>
              </a:rPr>
              <a:t> riscos </a:t>
            </a:r>
            <a:r>
              <a:rPr lang="es-ES" sz="2200" spc="-150" dirty="0" smtClean="0">
                <a:latin typeface="Arial Narrow"/>
                <a:cs typeface="Arial Narrow"/>
              </a:rPr>
              <a:t>de desastres </a:t>
            </a:r>
            <a:r>
              <a:rPr lang="es-ES" sz="2200" spc="-150" dirty="0" smtClean="0">
                <a:latin typeface="Arial Narrow"/>
                <a:cs typeface="Arial Narrow"/>
              </a:rPr>
              <a:t>e </a:t>
            </a:r>
            <a:r>
              <a:rPr lang="es-ES" sz="2200" spc="-150" dirty="0" err="1" smtClean="0">
                <a:latin typeface="Arial Narrow"/>
                <a:cs typeface="Arial Narrow"/>
              </a:rPr>
              <a:t>gestão</a:t>
            </a:r>
            <a:r>
              <a:rPr lang="es-ES" sz="2200" spc="-150" dirty="0" smtClean="0">
                <a:latin typeface="Arial Narrow"/>
                <a:cs typeface="Arial Narrow"/>
              </a:rPr>
              <a:t> de risco.</a:t>
            </a:r>
            <a:endParaRPr lang="es-ES" sz="2200" spc="-150" dirty="0">
              <a:latin typeface="Arial Narrow"/>
              <a:cs typeface="Arial Narrow"/>
            </a:endParaRPr>
          </a:p>
        </p:txBody>
      </p:sp>
      <p:pic>
        <p:nvPicPr>
          <p:cNvPr id="13" name="16 Imagen" descr="SendaiLineaCirculo.png"/>
          <p:cNvPicPr>
            <a:picLocks noChangeAspect="1"/>
          </p:cNvPicPr>
          <p:nvPr/>
        </p:nvPicPr>
        <p:blipFill>
          <a:blip r:embed="rId4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21224" y="9496"/>
            <a:ext cx="8229600" cy="700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Marco de Sendai para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/>
            </a:r>
            <a:b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es-ES" sz="32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Redução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de Riscos de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Desastres 2015 – 2030</a:t>
            </a:r>
            <a:endParaRPr lang="es-ES" sz="32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746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8191" r="-18191"/>
          <a:stretch>
            <a:fillRect/>
          </a:stretch>
        </p:blipFill>
        <p:spPr>
          <a:xfrm>
            <a:off x="128070" y="1416959"/>
            <a:ext cx="9015930" cy="4958090"/>
          </a:xfrm>
          <a:prstGeom prst="rect">
            <a:avLst/>
          </a:prstGeom>
        </p:spPr>
      </p:pic>
      <p:sp>
        <p:nvSpPr>
          <p:cNvPr id="6" name="ZoneTexte 17"/>
          <p:cNvSpPr txBox="1"/>
          <p:nvPr/>
        </p:nvSpPr>
        <p:spPr>
          <a:xfrm>
            <a:off x="4078622" y="5047960"/>
            <a:ext cx="3631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Arial Narrow"/>
                <a:cs typeface="Arial Narrow"/>
              </a:rPr>
              <a:t>Cooperação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r>
              <a:rPr lang="es-ES" sz="2800" dirty="0" smtClean="0">
                <a:latin typeface="Arial Narrow"/>
                <a:cs typeface="Arial Narrow"/>
              </a:rPr>
              <a:t>Internacional</a:t>
            </a:r>
            <a:r>
              <a:rPr lang="en-US" sz="2800" dirty="0" smtClean="0">
                <a:latin typeface="Arial Narrow"/>
                <a:cs typeface="Arial Narrow"/>
              </a:rPr>
              <a:t>      </a:t>
            </a:r>
            <a:r>
              <a:rPr lang="en-US" sz="2800" dirty="0" smtClean="0">
                <a:latin typeface="Arial Narrow"/>
                <a:cs typeface="Arial Narrow"/>
              </a:rPr>
              <a:t>e </a:t>
            </a:r>
            <a:r>
              <a:rPr lang="es-ES" sz="2800" dirty="0" err="1" smtClean="0">
                <a:latin typeface="Arial Narrow"/>
                <a:cs typeface="Arial Narrow"/>
              </a:rPr>
              <a:t>Aliança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r>
              <a:rPr lang="en-US" sz="2800" dirty="0" smtClean="0">
                <a:latin typeface="Arial Narrow"/>
                <a:cs typeface="Arial Narrow"/>
              </a:rPr>
              <a:t>Global</a:t>
            </a:r>
            <a:endParaRPr lang="fr-FR" sz="2800" dirty="0">
              <a:latin typeface="Arial Narrow"/>
              <a:cs typeface="Arial Narrow"/>
            </a:endParaRPr>
          </a:p>
        </p:txBody>
      </p:sp>
      <p:sp>
        <p:nvSpPr>
          <p:cNvPr id="7" name="ZoneTexte 16"/>
          <p:cNvSpPr txBox="1"/>
          <p:nvPr/>
        </p:nvSpPr>
        <p:spPr>
          <a:xfrm>
            <a:off x="5427015" y="4319926"/>
            <a:ext cx="3507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 Narrow"/>
                <a:cs typeface="Arial Narrow"/>
              </a:rPr>
              <a:t>Rol de </a:t>
            </a:r>
            <a:r>
              <a:rPr lang="es-ES" sz="2800" dirty="0" smtClean="0">
                <a:latin typeface="Arial Narrow"/>
                <a:cs typeface="Arial Narrow"/>
              </a:rPr>
              <a:t>Atores Relevantes</a:t>
            </a:r>
            <a:endParaRPr lang="es-ES" sz="2800" dirty="0">
              <a:latin typeface="Arial Narrow"/>
              <a:cs typeface="Arial Narrow"/>
            </a:endParaRPr>
          </a:p>
        </p:txBody>
      </p:sp>
      <p:sp>
        <p:nvSpPr>
          <p:cNvPr id="8" name="ZoneTexte 11"/>
          <p:cNvSpPr txBox="1"/>
          <p:nvPr/>
        </p:nvSpPr>
        <p:spPr>
          <a:xfrm>
            <a:off x="2281370" y="168682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chemeClr val="accent6"/>
                </a:solidFill>
                <a:latin typeface="Abadi MT Condensed Light"/>
                <a:cs typeface="Abadi MT Condensed Light"/>
              </a:rPr>
              <a:t>Níveis</a:t>
            </a:r>
            <a:endParaRPr lang="es-ES" sz="4000" b="1" dirty="0">
              <a:solidFill>
                <a:schemeClr val="accent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73611" y="2092970"/>
            <a:ext cx="1352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 Narrow"/>
                <a:cs typeface="Arial Narrow"/>
              </a:rPr>
              <a:t>Local</a:t>
            </a:r>
          </a:p>
          <a:p>
            <a:r>
              <a:rPr lang="es-ES" sz="2800" dirty="0" smtClean="0">
                <a:latin typeface="Arial Narrow"/>
                <a:cs typeface="Arial Narrow"/>
              </a:rPr>
              <a:t>Nacional</a:t>
            </a:r>
          </a:p>
          <a:p>
            <a:r>
              <a:rPr lang="es-ES" sz="2800" dirty="0" smtClean="0">
                <a:latin typeface="Arial Narrow"/>
                <a:cs typeface="Arial Narrow"/>
              </a:rPr>
              <a:t>Regional</a:t>
            </a:r>
          </a:p>
          <a:p>
            <a:r>
              <a:rPr lang="es-ES" sz="2800" dirty="0" smtClean="0">
                <a:latin typeface="Arial Narrow"/>
                <a:cs typeface="Arial Narrow"/>
              </a:rPr>
              <a:t>Global</a:t>
            </a:r>
            <a:endParaRPr lang="es-ES" sz="2800" dirty="0">
              <a:latin typeface="Arial Narrow"/>
              <a:cs typeface="Arial Narrow"/>
            </a:endParaRPr>
          </a:p>
        </p:txBody>
      </p:sp>
      <p:pic>
        <p:nvPicPr>
          <p:cNvPr id="11" name="16 Imagen" descr="SendaiLineaCirculo.png"/>
          <p:cNvPicPr>
            <a:picLocks noChangeAspect="1"/>
          </p:cNvPicPr>
          <p:nvPr/>
        </p:nvPicPr>
        <p:blipFill>
          <a:blip r:embed="rId3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1224" y="9496"/>
            <a:ext cx="8229600" cy="700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Marco de Sendai para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/>
            </a:r>
            <a:b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es-ES" sz="32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Redução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de Riscos de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Desastres 2015 – 2030</a:t>
            </a:r>
            <a:endParaRPr lang="es-ES" sz="32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763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87517" y="4401572"/>
            <a:ext cx="287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Narrow"/>
                <a:cs typeface="Arial Narrow"/>
              </a:rPr>
              <a:t>Prioridades de </a:t>
            </a:r>
            <a:r>
              <a:rPr lang="es-ES" sz="2400" dirty="0" err="1" smtClean="0">
                <a:latin typeface="Arial Narrow"/>
                <a:cs typeface="Arial Narrow"/>
              </a:rPr>
              <a:t>Ação</a:t>
            </a:r>
            <a:endParaRPr lang="es-ES" sz="2400" dirty="0">
              <a:latin typeface="Arial Narrow"/>
              <a:cs typeface="Arial Narrow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21286" y="2693466"/>
            <a:ext cx="284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Arial Narrow"/>
                <a:cs typeface="Arial Narrow"/>
              </a:rPr>
              <a:t>Princípios</a:t>
            </a:r>
            <a:r>
              <a:rPr lang="es-ES" sz="2400" dirty="0" smtClean="0">
                <a:latin typeface="Arial Narrow"/>
                <a:cs typeface="Arial Narrow"/>
              </a:rPr>
              <a:t> Orientadores</a:t>
            </a:r>
            <a:endParaRPr lang="es-ES" sz="2400" dirty="0">
              <a:latin typeface="Arial Narrow"/>
              <a:cs typeface="Arial Narrow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65398" y="269307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Narrow"/>
                <a:cs typeface="Arial Narrow"/>
              </a:rPr>
              <a:t>Resultado Global</a:t>
            </a:r>
            <a:endParaRPr lang="es-ES" sz="2400" dirty="0">
              <a:latin typeface="Arial Narrow"/>
              <a:cs typeface="Arial Narrow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91182" y="44015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Arial Narrow"/>
                <a:ea typeface="Always In My Heart" pitchFamily="2" charset="0"/>
                <a:cs typeface="Arial Narrow"/>
              </a:rPr>
              <a:t>Níveis</a:t>
            </a:r>
            <a:endParaRPr lang="es-ES" sz="2400" dirty="0">
              <a:latin typeface="Arial Narrow"/>
              <a:ea typeface="Always In My Heart" pitchFamily="2" charset="0"/>
              <a:cs typeface="Arial Narrow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7158" y="2693079"/>
            <a:ext cx="13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Narrow"/>
                <a:cs typeface="Arial Narrow"/>
              </a:rPr>
              <a:t>Objetivo</a:t>
            </a:r>
            <a:endParaRPr lang="es-ES" sz="2400" dirty="0">
              <a:latin typeface="Arial Narrow"/>
              <a:cs typeface="Arial Narrow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1960" y="269307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 Narrow"/>
                <a:cs typeface="Arial Narrow"/>
              </a:rPr>
              <a:t>Metas </a:t>
            </a:r>
            <a:r>
              <a:rPr lang="es-ES" sz="2400" dirty="0" err="1" smtClean="0">
                <a:latin typeface="Arial Narrow"/>
                <a:cs typeface="Arial Narrow"/>
              </a:rPr>
              <a:t>Globais</a:t>
            </a:r>
            <a:endParaRPr lang="es-ES" sz="2400" dirty="0">
              <a:latin typeface="Arial Narrow"/>
              <a:cs typeface="Arial Narrow"/>
            </a:endParaRPr>
          </a:p>
        </p:txBody>
      </p:sp>
      <p:pic>
        <p:nvPicPr>
          <p:cNvPr id="31" name="Espace réservé du contenu 5" descr="2.png"/>
          <p:cNvPicPr>
            <a:picLocks noChangeAspect="1"/>
          </p:cNvPicPr>
          <p:nvPr/>
        </p:nvPicPr>
        <p:blipFill rotWithShape="1">
          <a:blip r:embed="rId2" cstate="print"/>
          <a:srcRect l="7493" t="20442" r="80261" b="66822"/>
          <a:stretch/>
        </p:blipFill>
        <p:spPr>
          <a:xfrm>
            <a:off x="5906579" y="3570242"/>
            <a:ext cx="1190635" cy="928694"/>
          </a:xfrm>
          <a:prstGeom prst="rect">
            <a:avLst/>
          </a:prstGeom>
        </p:spPr>
      </p:pic>
      <p:pic>
        <p:nvPicPr>
          <p:cNvPr id="32" name="Espace réservé du contenu 5" descr="2.png"/>
          <p:cNvPicPr>
            <a:picLocks noChangeAspect="1"/>
          </p:cNvPicPr>
          <p:nvPr/>
        </p:nvPicPr>
        <p:blipFill>
          <a:blip r:embed="rId2" cstate="print"/>
          <a:srcRect l="32965" t="21421" r="56749" b="65843"/>
          <a:stretch>
            <a:fillRect/>
          </a:stretch>
        </p:blipFill>
        <p:spPr>
          <a:xfrm>
            <a:off x="588683" y="1836210"/>
            <a:ext cx="1000132" cy="928694"/>
          </a:xfrm>
          <a:prstGeom prst="rect">
            <a:avLst/>
          </a:prstGeom>
        </p:spPr>
      </p:pic>
      <p:pic>
        <p:nvPicPr>
          <p:cNvPr id="33" name="Espace réservé du contenu 5" descr="2.png"/>
          <p:cNvPicPr>
            <a:picLocks noChangeAspect="1"/>
          </p:cNvPicPr>
          <p:nvPr/>
        </p:nvPicPr>
        <p:blipFill>
          <a:blip r:embed="rId2" cstate="print"/>
          <a:srcRect l="58681" t="21421" r="31033" b="65843"/>
          <a:stretch>
            <a:fillRect/>
          </a:stretch>
        </p:blipFill>
        <p:spPr>
          <a:xfrm>
            <a:off x="2648664" y="3570242"/>
            <a:ext cx="1000132" cy="928694"/>
          </a:xfrm>
          <a:prstGeom prst="rect">
            <a:avLst/>
          </a:prstGeom>
        </p:spPr>
      </p:pic>
      <p:pic>
        <p:nvPicPr>
          <p:cNvPr id="34" name="Espace réservé du contenu 5" descr="2.png"/>
          <p:cNvPicPr>
            <a:picLocks noChangeAspect="1"/>
          </p:cNvPicPr>
          <p:nvPr/>
        </p:nvPicPr>
        <p:blipFill>
          <a:blip r:embed="rId2" cstate="print"/>
          <a:srcRect l="81458" t="20442" r="7521" b="65843"/>
          <a:stretch>
            <a:fillRect/>
          </a:stretch>
        </p:blipFill>
        <p:spPr>
          <a:xfrm>
            <a:off x="2647993" y="1764772"/>
            <a:ext cx="1071538" cy="1000132"/>
          </a:xfrm>
          <a:prstGeom prst="rect">
            <a:avLst/>
          </a:prstGeom>
        </p:spPr>
      </p:pic>
      <p:pic>
        <p:nvPicPr>
          <p:cNvPr id="35" name="Espace réservé du contenu 5" descr="2.png"/>
          <p:cNvPicPr>
            <a:picLocks noChangeAspect="1"/>
          </p:cNvPicPr>
          <p:nvPr/>
        </p:nvPicPr>
        <p:blipFill>
          <a:blip r:embed="rId2" cstate="print"/>
          <a:srcRect l="24883" t="42974" r="64831" b="44291"/>
          <a:stretch>
            <a:fillRect/>
          </a:stretch>
        </p:blipFill>
        <p:spPr>
          <a:xfrm>
            <a:off x="4643438" y="1836210"/>
            <a:ext cx="1000132" cy="928694"/>
          </a:xfrm>
          <a:prstGeom prst="rect">
            <a:avLst/>
          </a:prstGeom>
        </p:spPr>
      </p:pic>
      <p:pic>
        <p:nvPicPr>
          <p:cNvPr id="36" name="Espace réservé du contenu 5" descr="2.png"/>
          <p:cNvPicPr>
            <a:picLocks noChangeAspect="1"/>
          </p:cNvPicPr>
          <p:nvPr/>
        </p:nvPicPr>
        <p:blipFill>
          <a:blip r:embed="rId2" cstate="print"/>
          <a:srcRect l="59416" t="42974" r="30298" b="44291"/>
          <a:stretch>
            <a:fillRect/>
          </a:stretch>
        </p:blipFill>
        <p:spPr>
          <a:xfrm>
            <a:off x="6783633" y="1836210"/>
            <a:ext cx="1000132" cy="928694"/>
          </a:xfrm>
          <a:prstGeom prst="rect">
            <a:avLst/>
          </a:prstGeom>
        </p:spPr>
      </p:pic>
      <p:pic>
        <p:nvPicPr>
          <p:cNvPr id="37" name="Espace réservé du contenu 5" descr="2.png"/>
          <p:cNvPicPr>
            <a:picLocks noChangeAspect="1"/>
          </p:cNvPicPr>
          <p:nvPr/>
        </p:nvPicPr>
        <p:blipFill>
          <a:blip r:embed="rId2" cstate="print"/>
          <a:srcRect l="9453" t="18482" b="79559"/>
          <a:stretch>
            <a:fillRect/>
          </a:stretch>
        </p:blipFill>
        <p:spPr>
          <a:xfrm>
            <a:off x="241552" y="1357298"/>
            <a:ext cx="8803771" cy="142876"/>
          </a:xfrm>
          <a:prstGeom prst="rect">
            <a:avLst/>
          </a:prstGeom>
        </p:spPr>
      </p:pic>
      <p:pic>
        <p:nvPicPr>
          <p:cNvPr id="38" name="Espace réservé du contenu 5" descr="2.png"/>
          <p:cNvPicPr>
            <a:picLocks noChangeAspect="1"/>
          </p:cNvPicPr>
          <p:nvPr/>
        </p:nvPicPr>
        <p:blipFill>
          <a:blip r:embed="rId2" cstate="print"/>
          <a:srcRect l="2841" t="67465" b="29596"/>
          <a:stretch>
            <a:fillRect/>
          </a:stretch>
        </p:blipFill>
        <p:spPr>
          <a:xfrm>
            <a:off x="71156" y="5064583"/>
            <a:ext cx="9071227" cy="205795"/>
          </a:xfrm>
          <a:prstGeom prst="rect">
            <a:avLst/>
          </a:prstGeom>
        </p:spPr>
      </p:pic>
      <p:pic>
        <p:nvPicPr>
          <p:cNvPr id="17" name="21 Imagen" descr="IncheonMetropolitanC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pic>
        <p:nvPicPr>
          <p:cNvPr id="19" name="Shape 301" descr="Z:\LOGOS Y PAPELERIA\UNISDR\LOGO-UNISDR(OFICINA-ONU-RRD)\20120601_Final_English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24 Imagen" descr="MinistryPublicSafetySecur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21" name="33 Imagen" descr="ONEA-GE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22" name="Shape 58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000768"/>
            <a:ext cx="9144000" cy="7143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21224" y="9496"/>
            <a:ext cx="8229600" cy="700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Marco de Sendai para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/>
            </a:r>
            <a:b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es-ES" sz="32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Redução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de Riscos de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Desastres 2015 – 2030</a:t>
            </a:r>
            <a:endParaRPr lang="es-ES" sz="32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91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5" name="14 Imagen" descr="SendaiLineaCirculo.png"/>
          <p:cNvPicPr>
            <a:picLocks noChangeAspect="1"/>
          </p:cNvPicPr>
          <p:nvPr/>
        </p:nvPicPr>
        <p:blipFill>
          <a:blip r:embed="rId4" cstate="print"/>
          <a:srcRect l="33663"/>
          <a:stretch>
            <a:fillRect/>
          </a:stretch>
        </p:blipFill>
        <p:spPr>
          <a:xfrm rot="16200000" flipH="1">
            <a:off x="-847209" y="2347375"/>
            <a:ext cx="6072206" cy="1377456"/>
          </a:xfrm>
          <a:prstGeom prst="rect">
            <a:avLst/>
          </a:prstGeom>
        </p:spPr>
      </p:pic>
      <p:sp>
        <p:nvSpPr>
          <p:cNvPr id="14" name="Shape 828"/>
          <p:cNvSpPr txBox="1"/>
          <p:nvPr/>
        </p:nvSpPr>
        <p:spPr>
          <a:xfrm rot="16200000">
            <a:off x="-740591" y="2245517"/>
            <a:ext cx="5172075" cy="1119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38150" marR="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5400" b="1" i="0" u="none" spc="3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Obrigado</a:t>
            </a:r>
            <a:r>
              <a:rPr lang="es-ES" sz="5400" b="1" i="0" u="none" spc="3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(a)</a:t>
            </a:r>
            <a:endParaRPr lang="es-ES" sz="2000" b="0" i="0" u="none" spc="3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302"/>
          <p:cNvSpPr txBox="1"/>
          <p:nvPr/>
        </p:nvSpPr>
        <p:spPr>
          <a:xfrm>
            <a:off x="2714612" y="3607859"/>
            <a:ext cx="4857784" cy="15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dirty="0" err="1" smtClean="0">
                <a:latin typeface="Arial Narrow"/>
                <a:ea typeface="Arial"/>
                <a:cs typeface="Arial Narrow"/>
                <a:sym typeface="Arial"/>
              </a:rPr>
              <a:t>Nome</a:t>
            </a:r>
            <a:endParaRPr lang="es-ES" dirty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i="0" u="none" dirty="0" smtClean="0">
                <a:solidFill>
                  <a:schemeClr val="tx1"/>
                </a:solidFill>
                <a:latin typeface="Arial Narrow"/>
                <a:ea typeface="Arial"/>
                <a:cs typeface="Arial Narrow"/>
                <a:sym typeface="Arial"/>
              </a:rPr>
              <a:t>Cargo</a:t>
            </a:r>
            <a:endParaRPr lang="es-ES" i="0" u="none" dirty="0">
              <a:solidFill>
                <a:schemeClr val="tx1"/>
              </a:solidFill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solidFill>
                <a:srgbClr val="1F497D"/>
              </a:solidFill>
              <a:latin typeface="Arial Narrow"/>
              <a:cs typeface="Arial Narrow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rgbClr val="1F497D"/>
                </a:solidFill>
                <a:latin typeface="Arial Narrow"/>
                <a:cs typeface="Arial Narrow"/>
                <a:sym typeface="Arial"/>
              </a:rPr>
              <a:t>email</a:t>
            </a:r>
            <a:endParaRPr lang="es-ES" i="0" u="none" dirty="0">
              <a:solidFill>
                <a:srgbClr val="1F497D"/>
              </a:solidFill>
              <a:latin typeface="Arial Narrow"/>
              <a:ea typeface="Arial"/>
              <a:cs typeface="Arial Narrow"/>
              <a:sym typeface="Arial"/>
            </a:endParaRPr>
          </a:p>
        </p:txBody>
      </p:sp>
      <p:pic>
        <p:nvPicPr>
          <p:cNvPr id="8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683507" y="1857364"/>
            <a:ext cx="2174245" cy="7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949139"/>
            <a:ext cx="2714644" cy="653982"/>
          </a:xfrm>
          <a:prstGeom prst="rect">
            <a:avLst/>
          </a:prstGeom>
        </p:spPr>
      </p:pic>
      <p:pic>
        <p:nvPicPr>
          <p:cNvPr id="10" name="9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2055184"/>
            <a:ext cx="2143140" cy="449888"/>
          </a:xfrm>
          <a:prstGeom prst="rect">
            <a:avLst/>
          </a:prstGeom>
        </p:spPr>
      </p:pic>
      <p:pic>
        <p:nvPicPr>
          <p:cNvPr id="11" name="10 Imagen" descr="IncheonMetropolitanCi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2928934"/>
            <a:ext cx="2143140" cy="6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11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01209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Conteúdos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82947"/>
            <a:ext cx="8229600" cy="4525963"/>
          </a:xfrm>
        </p:spPr>
        <p:txBody>
          <a:bodyPr/>
          <a:lstStyle/>
          <a:p>
            <a:pPr>
              <a:buClr>
                <a:schemeClr val="accent6"/>
              </a:buClr>
              <a:buFont typeface="Courier New"/>
              <a:buChar char="o"/>
            </a:pPr>
            <a:endParaRPr lang="es-ES" dirty="0" smtClean="0">
              <a:latin typeface="Abadi MT Condensed Light"/>
              <a:cs typeface="Abadi MT Condensed Light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smtClean="0">
                <a:latin typeface="Arial Narrow"/>
                <a:cs typeface="Arial Narrow"/>
              </a:rPr>
              <a:t>O Marco de Sendai </a:t>
            </a:r>
            <a:r>
              <a:rPr lang="es-ES" dirty="0">
                <a:latin typeface="Arial Narrow"/>
                <a:cs typeface="Arial Narrow"/>
              </a:rPr>
              <a:t>para </a:t>
            </a:r>
            <a:r>
              <a:rPr lang="es-ES" dirty="0" smtClean="0">
                <a:latin typeface="Arial Narrow"/>
                <a:cs typeface="Arial Narrow"/>
              </a:rPr>
              <a:t>a </a:t>
            </a:r>
            <a:r>
              <a:rPr lang="es-ES" dirty="0" err="1" smtClean="0">
                <a:latin typeface="Arial Narrow"/>
                <a:cs typeface="Arial Narrow"/>
              </a:rPr>
              <a:t>Redução</a:t>
            </a:r>
            <a:r>
              <a:rPr lang="es-ES" dirty="0" smtClean="0">
                <a:latin typeface="Arial Narrow"/>
                <a:cs typeface="Arial Narrow"/>
              </a:rPr>
              <a:t> de Riscos de </a:t>
            </a:r>
            <a:r>
              <a:rPr lang="es-ES" dirty="0">
                <a:latin typeface="Arial Narrow"/>
                <a:cs typeface="Arial Narrow"/>
              </a:rPr>
              <a:t>Desastres 2015-2030 </a:t>
            </a:r>
            <a:endParaRPr lang="es-ES" dirty="0" smtClean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endParaRPr lang="es-ES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7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5777913" cy="6858000"/>
          </a:xfrm>
          <a:prstGeom prst="rect">
            <a:avLst/>
          </a:prstGeom>
        </p:spPr>
      </p:pic>
      <p:pic>
        <p:nvPicPr>
          <p:cNvPr id="14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552822" y="798281"/>
            <a:ext cx="5230811" cy="2627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endParaRPr lang="es-ES" sz="4000" b="1" i="0" u="none" strike="noStrike" cap="none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13" name="12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7" name="16 Imagen" descr="SendaiLineaCirculo.png"/>
          <p:cNvPicPr>
            <a:picLocks noChangeAspect="1"/>
          </p:cNvPicPr>
          <p:nvPr/>
        </p:nvPicPr>
        <p:blipFill>
          <a:blip r:embed="rId8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pic>
        <p:nvPicPr>
          <p:cNvPr id="2" name="Imagen 1" descr="Unknown2.jp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1727200"/>
            <a:ext cx="24003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147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5777913" cy="6858000"/>
          </a:xfrm>
          <a:prstGeom prst="rect">
            <a:avLst/>
          </a:prstGeom>
        </p:spPr>
      </p:pic>
      <p:pic>
        <p:nvPicPr>
          <p:cNvPr id="14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552822" y="798281"/>
            <a:ext cx="5230811" cy="2627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endParaRPr lang="es-ES" sz="4000" b="1" i="0" u="none" strike="noStrike" cap="none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13" name="12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7" name="16 Imagen" descr="SendaiLineaCirculo.png"/>
          <p:cNvPicPr>
            <a:picLocks noChangeAspect="1"/>
          </p:cNvPicPr>
          <p:nvPr/>
        </p:nvPicPr>
        <p:blipFill>
          <a:blip r:embed="rId8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231580"/>
              </p:ext>
            </p:extLst>
          </p:nvPr>
        </p:nvGraphicFramePr>
        <p:xfrm>
          <a:off x="431014" y="1834831"/>
          <a:ext cx="7962159" cy="395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0" y="310221"/>
            <a:ext cx="8229600" cy="70046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0" marR="0" lv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4000" b="1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dirty="0" smtClean="0">
                <a:solidFill>
                  <a:srgbClr val="1F497D"/>
                </a:solidFill>
                <a:latin typeface="Arial Narrow"/>
                <a:cs typeface="Arial Narrow"/>
              </a:rPr>
              <a:t>Marco de Sendai para </a:t>
            </a:r>
            <a:r>
              <a:rPr lang="es-ES" sz="3200" dirty="0" smtClean="0">
                <a:solidFill>
                  <a:srgbClr val="1F497D"/>
                </a:solidFill>
                <a:latin typeface="Arial Narrow"/>
                <a:cs typeface="Arial Narrow"/>
              </a:rPr>
              <a:t>a </a:t>
            </a:r>
            <a:endParaRPr lang="es-ES" sz="3200" dirty="0" smtClean="0">
              <a:solidFill>
                <a:srgbClr val="1F497D"/>
              </a:solidFill>
              <a:latin typeface="Arial Narrow"/>
              <a:cs typeface="Arial Narrow"/>
            </a:endParaRPr>
          </a:p>
          <a:p>
            <a:r>
              <a:rPr lang="es-ES" sz="3200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Redução</a:t>
            </a:r>
            <a:r>
              <a:rPr lang="es-ES" sz="3200" dirty="0" smtClean="0">
                <a:solidFill>
                  <a:srgbClr val="1F497D"/>
                </a:solidFill>
                <a:latin typeface="Arial Narrow"/>
                <a:cs typeface="Arial Narrow"/>
              </a:rPr>
              <a:t> de Riscos </a:t>
            </a:r>
            <a:r>
              <a:rPr lang="es-ES" sz="3200" dirty="0" smtClean="0">
                <a:solidFill>
                  <a:srgbClr val="1F497D"/>
                </a:solidFill>
                <a:latin typeface="Arial Narrow"/>
                <a:cs typeface="Arial Narrow"/>
              </a:rPr>
              <a:t>de Desastres 2015 – 2030</a:t>
            </a:r>
            <a:endParaRPr lang="es-ES" sz="3200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676845" y="5155882"/>
            <a:ext cx="526822" cy="526822"/>
          </a:xfrm>
          <a:prstGeom prst="ellipse">
            <a:avLst/>
          </a:prstGeom>
          <a:blipFill rotWithShape="1">
            <a:blip r:embed="rId1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Elipse 17"/>
          <p:cNvSpPr/>
          <p:nvPr/>
        </p:nvSpPr>
        <p:spPr>
          <a:xfrm>
            <a:off x="1640184" y="2532138"/>
            <a:ext cx="526822" cy="526822"/>
          </a:xfrm>
          <a:prstGeom prst="ellipse">
            <a:avLst/>
          </a:prstGeom>
          <a:blipFill rotWithShape="1">
            <a:blip r:embed="rId1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53115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/>
          <p:cNvGrpSpPr>
            <a:grpSpLocks/>
          </p:cNvGrpSpPr>
          <p:nvPr/>
        </p:nvGrpSpPr>
        <p:grpSpPr bwMode="auto">
          <a:xfrm>
            <a:off x="1403348" y="2381994"/>
            <a:ext cx="5908675" cy="2498742"/>
            <a:chOff x="3656855" y="4167524"/>
            <a:chExt cx="4878041" cy="2269255"/>
          </a:xfrm>
        </p:grpSpPr>
        <p:sp>
          <p:nvSpPr>
            <p:cNvPr id="102407" name="Triángulo isósceles 5"/>
            <p:cNvSpPr>
              <a:spLocks noChangeArrowheads="1"/>
            </p:cNvSpPr>
            <p:nvPr/>
          </p:nvSpPr>
          <p:spPr bwMode="auto">
            <a:xfrm>
              <a:off x="5569588" y="5325212"/>
              <a:ext cx="1110815" cy="1111567"/>
            </a:xfrm>
            <a:prstGeom prst="triangle">
              <a:avLst>
                <a:gd name="adj" fmla="val 50000"/>
              </a:avLst>
            </a:prstGeom>
            <a:solidFill>
              <a:srgbClr val="404040">
                <a:alpha val="90195"/>
              </a:srgbClr>
            </a:solidFill>
            <a:ln w="48000" cmpd="thickThin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Arial" pitchFamily="34" charset="0"/>
              </a:endParaRPr>
            </a:p>
          </p:txBody>
        </p:sp>
        <p:sp>
          <p:nvSpPr>
            <p:cNvPr id="26" name="Rectángulo 6"/>
            <p:cNvSpPr/>
            <p:nvPr/>
          </p:nvSpPr>
          <p:spPr>
            <a:xfrm rot="240000">
              <a:off x="3656855" y="4977761"/>
              <a:ext cx="4878041" cy="340242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  <a:alpha val="90000"/>
              </a:sysClr>
            </a:solidFill>
            <a:ln w="48000" cap="flat" cmpd="thickThin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sz="240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+mn-ea"/>
                  <a:cs typeface="Arial" pitchFamily="34" charset="0"/>
                </a:rPr>
                <a:t>Marco de Sendai</a:t>
              </a:r>
              <a:endParaRPr lang="es-PA" sz="20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 useBgFill="1">
          <p:nvSpPr>
            <p:cNvPr id="27" name="Forma libre 7"/>
            <p:cNvSpPr/>
            <p:nvPr/>
          </p:nvSpPr>
          <p:spPr>
            <a:xfrm rot="240000">
              <a:off x="6591281" y="4362154"/>
              <a:ext cx="1935751" cy="668950"/>
            </a:xfrm>
            <a:custGeom>
              <a:avLst/>
              <a:gdLst>
                <a:gd name="connsiteX0" fmla="*/ 0 w 1935893"/>
                <a:gd name="connsiteY0" fmla="*/ 111427 h 668550"/>
                <a:gd name="connsiteX1" fmla="*/ 111427 w 1935893"/>
                <a:gd name="connsiteY1" fmla="*/ 0 h 668550"/>
                <a:gd name="connsiteX2" fmla="*/ 1824466 w 1935893"/>
                <a:gd name="connsiteY2" fmla="*/ 0 h 668550"/>
                <a:gd name="connsiteX3" fmla="*/ 1935893 w 1935893"/>
                <a:gd name="connsiteY3" fmla="*/ 111427 h 668550"/>
                <a:gd name="connsiteX4" fmla="*/ 1935893 w 1935893"/>
                <a:gd name="connsiteY4" fmla="*/ 557123 h 668550"/>
                <a:gd name="connsiteX5" fmla="*/ 1824466 w 1935893"/>
                <a:gd name="connsiteY5" fmla="*/ 668550 h 668550"/>
                <a:gd name="connsiteX6" fmla="*/ 111427 w 1935893"/>
                <a:gd name="connsiteY6" fmla="*/ 668550 h 668550"/>
                <a:gd name="connsiteX7" fmla="*/ 0 w 1935893"/>
                <a:gd name="connsiteY7" fmla="*/ 557123 h 668550"/>
                <a:gd name="connsiteX8" fmla="*/ 0 w 1935893"/>
                <a:gd name="connsiteY8" fmla="*/ 111427 h 6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893" h="668550">
                  <a:moveTo>
                    <a:pt x="0" y="111427"/>
                  </a:moveTo>
                  <a:cubicBezTo>
                    <a:pt x="0" y="49888"/>
                    <a:pt x="49888" y="0"/>
                    <a:pt x="111427" y="0"/>
                  </a:cubicBezTo>
                  <a:lnTo>
                    <a:pt x="1824466" y="0"/>
                  </a:lnTo>
                  <a:cubicBezTo>
                    <a:pt x="1886005" y="0"/>
                    <a:pt x="1935893" y="49888"/>
                    <a:pt x="1935893" y="111427"/>
                  </a:cubicBezTo>
                  <a:lnTo>
                    <a:pt x="1935893" y="557123"/>
                  </a:lnTo>
                  <a:cubicBezTo>
                    <a:pt x="1935893" y="618662"/>
                    <a:pt x="1886005" y="668550"/>
                    <a:pt x="1824466" y="668550"/>
                  </a:cubicBezTo>
                  <a:lnTo>
                    <a:pt x="111427" y="668550"/>
                  </a:lnTo>
                  <a:cubicBezTo>
                    <a:pt x="49888" y="668550"/>
                    <a:pt x="0" y="618662"/>
                    <a:pt x="0" y="557123"/>
                  </a:cubicBezTo>
                  <a:lnTo>
                    <a:pt x="0" y="111427"/>
                  </a:lnTo>
                  <a:close/>
                </a:path>
              </a:pathLst>
            </a:custGeom>
            <a:ln w="48000" cap="flat" cmpd="thickThin" algn="ctr">
              <a:solidFill>
                <a:srgbClr val="0066A1"/>
              </a:solidFill>
              <a:prstDash val="solid"/>
            </a:ln>
            <a:effectLst/>
          </p:spPr>
          <p:txBody>
            <a:bodyPr lIns="75911" tIns="75911" rIns="75912" bIns="75912" spcCol="1270" anchor="ctr"/>
            <a:lstStyle/>
            <a:p>
              <a:pPr defTabSz="600075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PA" sz="2000" kern="0" dirty="0" err="1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Gestão</a:t>
              </a:r>
              <a:r>
                <a:rPr lang="es-PA" sz="2000" kern="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s-PA" sz="2000" kern="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de </a:t>
              </a:r>
              <a:r>
                <a:rPr lang="es-PA" sz="2000" kern="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Riscos</a:t>
              </a:r>
              <a:endParaRPr lang="es-PA" sz="2000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</a:endParaRPr>
            </a:p>
          </p:txBody>
        </p:sp>
        <p:sp useBgFill="1">
          <p:nvSpPr>
            <p:cNvPr id="31" name="Forma libre 11"/>
            <p:cNvSpPr/>
            <p:nvPr/>
          </p:nvSpPr>
          <p:spPr>
            <a:xfrm rot="240000">
              <a:off x="3773499" y="4167524"/>
              <a:ext cx="1935751" cy="668950"/>
            </a:xfrm>
            <a:custGeom>
              <a:avLst/>
              <a:gdLst>
                <a:gd name="connsiteX0" fmla="*/ 0 w 1935893"/>
                <a:gd name="connsiteY0" fmla="*/ 111427 h 668550"/>
                <a:gd name="connsiteX1" fmla="*/ 111427 w 1935893"/>
                <a:gd name="connsiteY1" fmla="*/ 0 h 668550"/>
                <a:gd name="connsiteX2" fmla="*/ 1824466 w 1935893"/>
                <a:gd name="connsiteY2" fmla="*/ 0 h 668550"/>
                <a:gd name="connsiteX3" fmla="*/ 1935893 w 1935893"/>
                <a:gd name="connsiteY3" fmla="*/ 111427 h 668550"/>
                <a:gd name="connsiteX4" fmla="*/ 1935893 w 1935893"/>
                <a:gd name="connsiteY4" fmla="*/ 557123 h 668550"/>
                <a:gd name="connsiteX5" fmla="*/ 1824466 w 1935893"/>
                <a:gd name="connsiteY5" fmla="*/ 668550 h 668550"/>
                <a:gd name="connsiteX6" fmla="*/ 111427 w 1935893"/>
                <a:gd name="connsiteY6" fmla="*/ 668550 h 668550"/>
                <a:gd name="connsiteX7" fmla="*/ 0 w 1935893"/>
                <a:gd name="connsiteY7" fmla="*/ 557123 h 668550"/>
                <a:gd name="connsiteX8" fmla="*/ 0 w 1935893"/>
                <a:gd name="connsiteY8" fmla="*/ 111427 h 6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893" h="668550">
                  <a:moveTo>
                    <a:pt x="0" y="111427"/>
                  </a:moveTo>
                  <a:cubicBezTo>
                    <a:pt x="0" y="49888"/>
                    <a:pt x="49888" y="0"/>
                    <a:pt x="111427" y="0"/>
                  </a:cubicBezTo>
                  <a:lnTo>
                    <a:pt x="1824466" y="0"/>
                  </a:lnTo>
                  <a:cubicBezTo>
                    <a:pt x="1886005" y="0"/>
                    <a:pt x="1935893" y="49888"/>
                    <a:pt x="1935893" y="111427"/>
                  </a:cubicBezTo>
                  <a:lnTo>
                    <a:pt x="1935893" y="557123"/>
                  </a:lnTo>
                  <a:cubicBezTo>
                    <a:pt x="1935893" y="618662"/>
                    <a:pt x="1886005" y="668550"/>
                    <a:pt x="1824466" y="668550"/>
                  </a:cubicBezTo>
                  <a:lnTo>
                    <a:pt x="111427" y="668550"/>
                  </a:lnTo>
                  <a:cubicBezTo>
                    <a:pt x="49888" y="668550"/>
                    <a:pt x="0" y="618662"/>
                    <a:pt x="0" y="557123"/>
                  </a:cubicBezTo>
                  <a:lnTo>
                    <a:pt x="0" y="111427"/>
                  </a:lnTo>
                  <a:close/>
                </a:path>
              </a:pathLst>
            </a:custGeom>
            <a:ln w="48000" cap="flat" cmpd="thickThin" algn="ctr">
              <a:solidFill>
                <a:srgbClr val="C00000"/>
              </a:solidFill>
              <a:prstDash val="solid"/>
            </a:ln>
            <a:effectLst/>
          </p:spPr>
          <p:txBody>
            <a:bodyPr lIns="75911" tIns="75911" rIns="75912" bIns="75912" spcCol="1270" anchor="ctr"/>
            <a:lstStyle/>
            <a:p>
              <a:pPr defTabSz="600075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PA" sz="2400" b="0" kern="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Gestão</a:t>
              </a:r>
              <a:r>
                <a:rPr lang="es-PA" sz="2400" b="0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</a:t>
              </a:r>
              <a:r>
                <a:rPr lang="es-PA" sz="2400" b="0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de desastres</a:t>
              </a:r>
              <a:endParaRPr lang="es-PA" sz="135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endParaRPr>
            </a:p>
          </p:txBody>
        </p:sp>
      </p:grpSp>
      <p:sp>
        <p:nvSpPr>
          <p:cNvPr id="17" name="Shape 815"/>
          <p:cNvSpPr txBox="1"/>
          <p:nvPr/>
        </p:nvSpPr>
        <p:spPr>
          <a:xfrm>
            <a:off x="5657851" y="4972054"/>
            <a:ext cx="3562360" cy="842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ct val="25000"/>
              <a:buFont typeface="Arial Black"/>
              <a:buNone/>
            </a:pPr>
            <a:r>
              <a:rPr lang="es-ES" sz="2800" b="1" i="0" u="none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desenvolvimento</a:t>
            </a:r>
            <a:endParaRPr lang="es-ES" sz="2800" b="1" i="0" u="none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ct val="25000"/>
              <a:buFont typeface="Arial Black"/>
              <a:buNone/>
            </a:pPr>
            <a:r>
              <a:rPr lang="es-ES" sz="3600" b="1" i="0" u="none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sustentável</a:t>
            </a:r>
            <a:endParaRPr lang="es-ES" sz="3600" b="1" i="0" u="none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" name="Shape 816"/>
          <p:cNvSpPr txBox="1"/>
          <p:nvPr/>
        </p:nvSpPr>
        <p:spPr>
          <a:xfrm rot="-5160000">
            <a:off x="2957570" y="2018535"/>
            <a:ext cx="2998464" cy="565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66A1"/>
              </a:buClr>
              <a:buSzPct val="25000"/>
            </a:pPr>
            <a:r>
              <a:rPr lang="es-ES" sz="32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Black"/>
                <a:cs typeface="Arial Black"/>
                <a:sym typeface="Arial Black"/>
              </a:rPr>
              <a:t>resiliência</a:t>
            </a:r>
            <a:endParaRPr lang="es-ES" sz="2000" b="1" i="0" u="none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Black"/>
              <a:cs typeface="Arial Black"/>
              <a:sym typeface="Arial Black"/>
            </a:endParaRPr>
          </a:p>
        </p:txBody>
      </p:sp>
      <p:sp>
        <p:nvSpPr>
          <p:cNvPr id="23" name="Shape 815"/>
          <p:cNvSpPr txBox="1"/>
          <p:nvPr/>
        </p:nvSpPr>
        <p:spPr>
          <a:xfrm>
            <a:off x="357158" y="4729179"/>
            <a:ext cx="2800349" cy="842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ct val="25000"/>
              <a:buFont typeface="Arial Black"/>
              <a:buNone/>
            </a:pPr>
            <a:r>
              <a:rPr lang="es-ES" sz="3200" b="1" i="0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desastre</a:t>
            </a:r>
            <a:endParaRPr lang="es-ES" sz="3600" b="1" i="0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2" name="21 Imagen" descr="IncheonMetropolitanC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pic>
        <p:nvPicPr>
          <p:cNvPr id="24" name="Shape 301" descr="Z:\LOGOS Y PAPELERIA\UNISDR\LOGO-UNISDR(OFICINA-ONU-RRD)\20120601_Final_English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 descr="MinistryPublicSafetySecur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34" name="33 Imagen" descr="ONEA-GE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36" name="Shape 58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000768"/>
            <a:ext cx="9144000" cy="71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99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1"/>
          <p:cNvSpPr txBox="1"/>
          <p:nvPr/>
        </p:nvSpPr>
        <p:spPr>
          <a:xfrm>
            <a:off x="1774196" y="175771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79646"/>
                </a:solidFill>
                <a:latin typeface="Arial Narrow"/>
                <a:cs typeface="Arial Narrow"/>
              </a:rPr>
              <a:t>Objetivo</a:t>
            </a:r>
            <a:endParaRPr lang="es-ES" sz="4000" b="1" dirty="0">
              <a:solidFill>
                <a:srgbClr val="F79646"/>
              </a:solidFill>
              <a:latin typeface="Arial Narrow"/>
              <a:cs typeface="Arial Narrow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963238" y="2304618"/>
            <a:ext cx="4162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altLang="en-US" sz="2800" dirty="0" smtClean="0">
                <a:latin typeface="Arial Narrow"/>
                <a:cs typeface="Arial Narrow"/>
              </a:rPr>
              <a:t>Concentrar-se </a:t>
            </a:r>
            <a:r>
              <a:rPr lang="es-CR" altLang="en-US" sz="2800" dirty="0" err="1" smtClean="0">
                <a:latin typeface="Arial Narrow"/>
                <a:cs typeface="Arial Narrow"/>
              </a:rPr>
              <a:t>na</a:t>
            </a:r>
            <a:r>
              <a:rPr lang="es-CR" altLang="en-US" sz="2800" dirty="0" smtClean="0">
                <a:latin typeface="Arial Narrow"/>
                <a:cs typeface="Arial Narrow"/>
              </a:rPr>
              <a:t> </a:t>
            </a:r>
            <a:r>
              <a:rPr lang="es-CR" altLang="en-US" sz="2800" b="1" dirty="0" err="1" smtClean="0">
                <a:latin typeface="Arial Narrow"/>
                <a:cs typeface="Arial Narrow"/>
              </a:rPr>
              <a:t>prevenç</a:t>
            </a:r>
            <a:r>
              <a:rPr lang="es-CR" altLang="en-US" sz="2800" b="1" dirty="0" err="1" smtClean="0">
                <a:latin typeface="Arial Narrow"/>
                <a:cs typeface="Arial Narrow"/>
              </a:rPr>
              <a:t>ão</a:t>
            </a:r>
            <a:r>
              <a:rPr lang="es-CR" altLang="en-US" sz="2800" b="1" dirty="0" smtClean="0">
                <a:latin typeface="Arial Narrow"/>
                <a:cs typeface="Arial Narrow"/>
              </a:rPr>
              <a:t> de </a:t>
            </a:r>
            <a:r>
              <a:rPr lang="es-CR" altLang="en-US" sz="2800" b="1" dirty="0" err="1" smtClean="0">
                <a:latin typeface="Arial Narrow"/>
                <a:cs typeface="Arial Narrow"/>
              </a:rPr>
              <a:t>novos</a:t>
            </a:r>
            <a:r>
              <a:rPr lang="es-CR" altLang="en-US" sz="2800" b="1" dirty="0" smtClean="0">
                <a:latin typeface="Arial Narrow"/>
                <a:cs typeface="Arial Narrow"/>
              </a:rPr>
              <a:t> riscos </a:t>
            </a:r>
            <a:r>
              <a:rPr lang="es-CR" altLang="en-US" sz="2800" b="1" dirty="0">
                <a:latin typeface="Arial Narrow"/>
                <a:cs typeface="Arial Narrow"/>
              </a:rPr>
              <a:t>de desastres, </a:t>
            </a:r>
            <a:r>
              <a:rPr lang="es-CR" altLang="en-US" sz="2800" b="1" dirty="0" err="1" smtClean="0">
                <a:latin typeface="Arial Narrow"/>
                <a:cs typeface="Arial Narrow"/>
              </a:rPr>
              <a:t>reduzindo</a:t>
            </a:r>
            <a:r>
              <a:rPr lang="es-CR" altLang="en-US" sz="2800" b="1" dirty="0" smtClean="0">
                <a:latin typeface="Arial Narrow"/>
                <a:cs typeface="Arial Narrow"/>
              </a:rPr>
              <a:t> os </a:t>
            </a:r>
            <a:r>
              <a:rPr lang="es-CR" altLang="en-US" sz="2800" b="1" dirty="0">
                <a:latin typeface="Arial Narrow"/>
                <a:cs typeface="Arial Narrow"/>
              </a:rPr>
              <a:t>existentes</a:t>
            </a:r>
            <a:r>
              <a:rPr lang="es-CR" altLang="en-US" sz="2800" dirty="0">
                <a:latin typeface="Arial Narrow"/>
                <a:cs typeface="Arial Narrow"/>
              </a:rPr>
              <a:t>, </a:t>
            </a:r>
            <a:r>
              <a:rPr lang="es-CR" altLang="en-US" sz="2800" dirty="0" smtClean="0">
                <a:latin typeface="Arial Narrow"/>
                <a:cs typeface="Arial Narrow"/>
              </a:rPr>
              <a:t>o que</a:t>
            </a:r>
            <a:r>
              <a:rPr lang="es-CR" altLang="en-US" sz="2800" dirty="0" smtClean="0">
                <a:latin typeface="Arial Narrow"/>
                <a:cs typeface="Arial Narrow"/>
              </a:rPr>
              <a:t> </a:t>
            </a:r>
            <a:r>
              <a:rPr lang="es-CR" altLang="en-US" sz="2800" dirty="0" err="1" smtClean="0">
                <a:latin typeface="Arial Narrow"/>
                <a:cs typeface="Arial Narrow"/>
              </a:rPr>
              <a:t>também</a:t>
            </a:r>
            <a:r>
              <a:rPr lang="es-CR" altLang="en-US" sz="2800" dirty="0" smtClean="0">
                <a:latin typeface="Arial Narrow"/>
                <a:cs typeface="Arial Narrow"/>
              </a:rPr>
              <a:t> </a:t>
            </a:r>
            <a:r>
              <a:rPr lang="es-CR" altLang="en-US" sz="2800" dirty="0">
                <a:latin typeface="Arial Narrow"/>
                <a:cs typeface="Arial Narrow"/>
              </a:rPr>
              <a:t>aumenta </a:t>
            </a:r>
            <a:r>
              <a:rPr lang="es-CR" altLang="en-US" sz="2800" dirty="0" smtClean="0">
                <a:latin typeface="Arial Narrow"/>
                <a:cs typeface="Arial Narrow"/>
              </a:rPr>
              <a:t>a </a:t>
            </a:r>
            <a:r>
              <a:rPr lang="es-CR" altLang="en-US" sz="2800" dirty="0" err="1" smtClean="0">
                <a:latin typeface="Arial Narrow"/>
                <a:cs typeface="Arial Narrow"/>
              </a:rPr>
              <a:t>resiliência</a:t>
            </a:r>
            <a:r>
              <a:rPr lang="es-CR" altLang="en-US" sz="2800" dirty="0" smtClean="0">
                <a:latin typeface="Arial Narrow"/>
                <a:cs typeface="Arial Narrow"/>
              </a:rPr>
              <a:t>.</a:t>
            </a:r>
            <a:endParaRPr lang="es-CR" altLang="en-US" sz="3200" dirty="0">
              <a:latin typeface="Arial Narrow"/>
              <a:cs typeface="Arial Narrow"/>
            </a:endParaRPr>
          </a:p>
          <a:p>
            <a:endParaRPr lang="es-ES" sz="2800" dirty="0" smtClean="0">
              <a:latin typeface="Arial Narrow"/>
              <a:cs typeface="Arial Narrow"/>
            </a:endParaRPr>
          </a:p>
        </p:txBody>
      </p:sp>
      <p:pic>
        <p:nvPicPr>
          <p:cNvPr id="13" name="Espace réservé du contenu 5" descr="2.png"/>
          <p:cNvPicPr>
            <a:picLocks noChangeAspect="1"/>
          </p:cNvPicPr>
          <p:nvPr/>
        </p:nvPicPr>
        <p:blipFill>
          <a:blip r:embed="rId3" cstate="print"/>
          <a:srcRect l="82192" t="20442" r="7522" b="66823"/>
          <a:stretch>
            <a:fillRect/>
          </a:stretch>
        </p:blipFill>
        <p:spPr>
          <a:xfrm>
            <a:off x="1030972" y="1537231"/>
            <a:ext cx="1000100" cy="928694"/>
          </a:xfrm>
          <a:prstGeom prst="rect">
            <a:avLst/>
          </a:prstGeom>
        </p:spPr>
      </p:pic>
      <p:pic>
        <p:nvPicPr>
          <p:cNvPr id="14" name="Picture 2" descr="C:\Documents and Settings\Cfonteneau\Mis documentos\Téléchargements\1437796314_vector_65_15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32801" y="4425271"/>
            <a:ext cx="1893181" cy="18931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92374"/>
            <a:ext cx="8229600" cy="700462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Marco de Sendai para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/>
            </a:r>
            <a:b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es-ES" sz="32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Redução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de Riscos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de Desastres 2015 – 2030</a:t>
            </a:r>
            <a:endParaRPr lang="es-ES" sz="32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pic>
        <p:nvPicPr>
          <p:cNvPr id="7" name="16 Imagen" descr="SendaiLineaCirculo.png"/>
          <p:cNvPicPr>
            <a:picLocks noChangeAspect="1"/>
          </p:cNvPicPr>
          <p:nvPr/>
        </p:nvPicPr>
        <p:blipFill>
          <a:blip r:embed="rId5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308015"/>
            <a:ext cx="3350257" cy="1549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308015"/>
            <a:ext cx="3533519" cy="1549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7443095" y="6279920"/>
            <a:ext cx="1700905" cy="578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7504182" y="6150332"/>
            <a:ext cx="671958" cy="453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s-E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478" y="2593448"/>
            <a:ext cx="4126744" cy="2311002"/>
          </a:xfrm>
          <a:prstGeom prst="rect">
            <a:avLst/>
          </a:prstGeom>
        </p:spPr>
        <p:txBody>
          <a:bodyPr lIns="80147" tIns="40074" rIns="80147" bIns="40074"/>
          <a:lstStyle/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R" altLang="en-US" sz="2400" dirty="0" smtClean="0">
                <a:ea typeface="MS PGothic" pitchFamily="34" charset="-128"/>
              </a:rPr>
              <a:t>	</a:t>
            </a:r>
            <a:r>
              <a:rPr lang="es-CR" altLang="en-US" sz="2400" b="1" dirty="0" smtClean="0">
                <a:latin typeface="Arial Narrow"/>
                <a:ea typeface="MS PGothic" pitchFamily="34" charset="-128"/>
                <a:cs typeface="Arial Narrow"/>
              </a:rPr>
              <a:t>Concentrar-se </a:t>
            </a:r>
            <a:r>
              <a:rPr lang="es-CR" altLang="en-US" sz="2400" b="1" dirty="0">
                <a:latin typeface="Arial Narrow"/>
                <a:ea typeface="MS PGothic" pitchFamily="34" charset="-128"/>
                <a:cs typeface="Arial Narrow"/>
              </a:rPr>
              <a:t>no risco de desastres</a:t>
            </a:r>
            <a:r>
              <a:rPr lang="es-CR" altLang="en-US" sz="2400" dirty="0">
                <a:latin typeface="Arial Narrow"/>
                <a:ea typeface="MS PGothic" pitchFamily="34" charset="-128"/>
                <a:cs typeface="Arial Narrow"/>
              </a:rPr>
              <a:t>,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além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da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atenção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dispensada pelo Marco de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Ação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de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Hyogo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às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perdas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ocasionadas por desastres.</a:t>
            </a:r>
            <a:endParaRPr lang="es-CR" altLang="en-US" sz="2400" dirty="0" smtClean="0">
              <a:latin typeface="Abadi MT Condensed Light"/>
              <a:ea typeface="MS PGothic" pitchFamily="34" charset="-128"/>
              <a:cs typeface="Abadi MT Condensed Light"/>
            </a:endParaRP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endParaRPr lang="es-CR" altLang="en-US" sz="2400" dirty="0" smtClean="0">
              <a:ea typeface="MS PGothic" pitchFamily="34" charset="-128"/>
            </a:endParaRP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R" altLang="en-US" sz="2400" dirty="0" smtClean="0">
                <a:ea typeface="MS PGothic" pitchFamily="34" charset="-128"/>
              </a:rPr>
              <a:t>	</a:t>
            </a: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endParaRPr lang="es-CR" altLang="en-US" sz="2400" b="1" i="1" kern="0" dirty="0" smtClean="0">
              <a:ea typeface="MS PGothic" pitchFamily="34" charset="-128"/>
            </a:endParaRP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R" altLang="en-US" sz="2400" i="1" kern="0" dirty="0" smtClean="0">
                <a:ea typeface="MS PGothic" pitchFamily="34" charset="-128"/>
              </a:rPr>
              <a:t>	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602714" y="1441861"/>
            <a:ext cx="2260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79646"/>
                </a:solidFill>
                <a:latin typeface="Arial Narrow"/>
                <a:cs typeface="Arial Narrow"/>
              </a:rPr>
              <a:t>Resultado</a:t>
            </a:r>
            <a:r>
              <a:rPr lang="en-US" sz="2400" b="1" dirty="0" smtClean="0">
                <a:solidFill>
                  <a:srgbClr val="F79646"/>
                </a:solidFill>
                <a:latin typeface="Arial Narrow"/>
                <a:cs typeface="Arial Narrow"/>
              </a:rPr>
              <a:t> Global</a:t>
            </a:r>
            <a:endParaRPr lang="fr-FR" sz="2400" b="1" dirty="0" smtClean="0">
              <a:solidFill>
                <a:srgbClr val="F79646"/>
              </a:solidFill>
              <a:latin typeface="Arial Narrow"/>
              <a:cs typeface="Arial Narrow"/>
            </a:endParaRPr>
          </a:p>
          <a:p>
            <a:endParaRPr lang="es-ES" sz="2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455422" y="3748949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Concentrar-se nos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meios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de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subsistência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,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saúde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e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bens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físicos e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culturais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,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bem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como vidas e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bens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sociais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,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econômicos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 e </a:t>
            </a:r>
            <a:r>
              <a:rPr lang="es-CR" altLang="en-US" sz="2400" dirty="0" err="1" smtClean="0">
                <a:latin typeface="Arial Narrow"/>
                <a:ea typeface="MS PGothic" pitchFamily="34" charset="-128"/>
                <a:cs typeface="Arial Narrow"/>
              </a:rPr>
              <a:t>ambientais</a:t>
            </a:r>
            <a:r>
              <a:rPr lang="es-CR" altLang="en-US" sz="2400" dirty="0" smtClean="0">
                <a:latin typeface="Arial Narrow"/>
                <a:ea typeface="MS PGothic" pitchFamily="34" charset="-128"/>
                <a:cs typeface="Arial Narrow"/>
              </a:rPr>
              <a:t>.</a:t>
            </a:r>
            <a:endParaRPr lang="es-ES" sz="2400" dirty="0">
              <a:latin typeface="Arial Narrow"/>
              <a:cs typeface="Arial Narrow"/>
            </a:endParaRPr>
          </a:p>
        </p:txBody>
      </p:sp>
      <p:pic>
        <p:nvPicPr>
          <p:cNvPr id="2050" name="Picture 2" descr="C:\Documents and Settings\Cfonteneau\Mis documentos\Téléchargements\1437796904_ri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0570" y="4412134"/>
            <a:ext cx="2242439" cy="1791761"/>
          </a:xfrm>
          <a:prstGeom prst="rect">
            <a:avLst/>
          </a:prstGeom>
          <a:noFill/>
        </p:spPr>
      </p:pic>
      <p:pic>
        <p:nvPicPr>
          <p:cNvPr id="2053" name="Picture 5" descr="C:\Documents and Settings\Cfonteneau\Mis documentos\Téléchargements\1437797023_Untitled-2-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3519" y="4849209"/>
            <a:ext cx="628191" cy="1278373"/>
          </a:xfrm>
          <a:prstGeom prst="rect">
            <a:avLst/>
          </a:prstGeom>
          <a:noFill/>
        </p:spPr>
      </p:pic>
      <p:pic>
        <p:nvPicPr>
          <p:cNvPr id="2055" name="Picture 7" descr="C:\Documents and Settings\Cfonteneau\Mis documentos\Téléchargements\1437797183_weather_icons-3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8217" y="1997648"/>
            <a:ext cx="1791929" cy="1791929"/>
          </a:xfrm>
          <a:prstGeom prst="rect">
            <a:avLst/>
          </a:prstGeom>
          <a:noFill/>
        </p:spPr>
      </p:pic>
      <p:pic>
        <p:nvPicPr>
          <p:cNvPr id="2057" name="Picture 9" descr="C:\Documents and Settings\Cfonteneau\Mis documentos\Téléchargements\1437797237_weather_icons-5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5167" y="2245826"/>
            <a:ext cx="1695197" cy="1695197"/>
          </a:xfrm>
          <a:prstGeom prst="rect">
            <a:avLst/>
          </a:prstGeom>
          <a:noFill/>
        </p:spPr>
      </p:pic>
      <p:pic>
        <p:nvPicPr>
          <p:cNvPr id="18" name="Espace réservé du contenu 5" descr="2.png"/>
          <p:cNvPicPr>
            <a:picLocks noChangeAspect="1"/>
          </p:cNvPicPr>
          <p:nvPr/>
        </p:nvPicPr>
        <p:blipFill>
          <a:blip r:embed="rId6" cstate="print"/>
          <a:srcRect l="82192" t="20442" r="7522" b="66823"/>
          <a:stretch>
            <a:fillRect/>
          </a:stretch>
        </p:blipFill>
        <p:spPr>
          <a:xfrm>
            <a:off x="721302" y="1317132"/>
            <a:ext cx="1000100" cy="928694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21224" y="9496"/>
            <a:ext cx="8229600" cy="700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Marco de Sendai para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/>
            </a:r>
            <a:b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es-ES" sz="32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Reducção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de Riscos de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Desastres 2015 – 2030</a:t>
            </a:r>
            <a:endParaRPr lang="es-ES" sz="32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pic>
        <p:nvPicPr>
          <p:cNvPr id="15" name="16 Imagen" descr="SendaiLineaCirculo.png"/>
          <p:cNvPicPr>
            <a:picLocks noChangeAspect="1"/>
          </p:cNvPicPr>
          <p:nvPr/>
        </p:nvPicPr>
        <p:blipFill>
          <a:blip r:embed="rId7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5.png"/>
          <p:cNvPicPr>
            <a:picLocks noChangeAspect="1"/>
          </p:cNvPicPr>
          <p:nvPr/>
        </p:nvPicPr>
        <p:blipFill>
          <a:blip r:embed="rId2" cstate="print"/>
          <a:srcRect l="19288" t="6951" r="64175" b="70999"/>
          <a:stretch>
            <a:fillRect/>
          </a:stretch>
        </p:blipFill>
        <p:spPr>
          <a:xfrm>
            <a:off x="1772302" y="1948689"/>
            <a:ext cx="392045" cy="392045"/>
          </a:xfrm>
          <a:prstGeom prst="rect">
            <a:avLst/>
          </a:prstGeom>
        </p:spPr>
      </p:pic>
      <p:pic>
        <p:nvPicPr>
          <p:cNvPr id="8" name="Image 7" descr="5.png"/>
          <p:cNvPicPr>
            <a:picLocks noChangeAspect="1"/>
          </p:cNvPicPr>
          <p:nvPr/>
        </p:nvPicPr>
        <p:blipFill>
          <a:blip r:embed="rId2" cstate="print"/>
          <a:srcRect l="83075" t="6951" b="66800"/>
          <a:stretch>
            <a:fillRect/>
          </a:stretch>
        </p:blipFill>
        <p:spPr>
          <a:xfrm>
            <a:off x="8014232" y="1762587"/>
            <a:ext cx="430736" cy="501020"/>
          </a:xfrm>
          <a:prstGeom prst="rect">
            <a:avLst/>
          </a:prstGeom>
        </p:spPr>
      </p:pic>
      <p:pic>
        <p:nvPicPr>
          <p:cNvPr id="9" name="Image 8" descr="5.png"/>
          <p:cNvPicPr>
            <a:picLocks noChangeAspect="1"/>
          </p:cNvPicPr>
          <p:nvPr/>
        </p:nvPicPr>
        <p:blipFill>
          <a:blip r:embed="rId2" cstate="print"/>
          <a:srcRect l="32675" t="34250" r="35825"/>
          <a:stretch>
            <a:fillRect/>
          </a:stretch>
        </p:blipFill>
        <p:spPr>
          <a:xfrm>
            <a:off x="3000364" y="2263606"/>
            <a:ext cx="2757720" cy="431719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00034" y="1810068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 Narrow"/>
                <a:cs typeface="Arial Narrow"/>
              </a:rPr>
              <a:t>Reduzir</a:t>
            </a:r>
            <a:endParaRPr lang="en-US" sz="1400" dirty="0" smtClean="0">
              <a:latin typeface="Arial Narrow"/>
              <a:cs typeface="Arial Narrow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37479" y="1758395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 Narrow"/>
                <a:cs typeface="Arial Narrow"/>
              </a:rPr>
              <a:t>Aumentar</a:t>
            </a:r>
            <a:endParaRPr lang="fr-FR" sz="1400" dirty="0">
              <a:latin typeface="Arial Narrow"/>
              <a:cs typeface="Arial Narrow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8596" y="2285992"/>
            <a:ext cx="3113353" cy="6167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Quantidade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 de </a:t>
            </a: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mortes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/</a:t>
            </a:r>
            <a:endParaRPr lang="es-ES" altLang="en-US" sz="2400" dirty="0" smtClean="0">
              <a:latin typeface="Arial Narrow"/>
              <a:ea typeface="MS PGothic" pitchFamily="34" charset="-128"/>
              <a:cs typeface="Arial Narrow"/>
            </a:endParaRP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População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 local</a:t>
            </a: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n-US" sz="1200" dirty="0" smtClean="0">
              <a:latin typeface="Arial Narrow"/>
              <a:ea typeface="MS PGothic" pitchFamily="34" charset="-128"/>
              <a:cs typeface="Arial Narrow"/>
            </a:endParaRP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n-US" sz="2400" dirty="0" err="1">
                <a:latin typeface="Arial Narrow"/>
                <a:ea typeface="MS PGothic" pitchFamily="34" charset="-128"/>
                <a:cs typeface="Arial Narrow"/>
              </a:rPr>
              <a:t>População</a:t>
            </a:r>
            <a:r>
              <a:rPr lang="es-ES" altLang="en-US" sz="2400" dirty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ES" altLang="en-US" sz="2400" dirty="0" err="1">
                <a:latin typeface="Arial Narrow"/>
                <a:ea typeface="MS PGothic" pitchFamily="34" charset="-128"/>
                <a:cs typeface="Arial Narrow"/>
              </a:rPr>
              <a:t>afetada</a:t>
            </a:r>
            <a:r>
              <a:rPr lang="es-ES" altLang="en-US" sz="2400" dirty="0">
                <a:latin typeface="Arial Narrow"/>
                <a:ea typeface="MS PGothic" pitchFamily="34" charset="-128"/>
                <a:cs typeface="Arial Narrow"/>
              </a:rPr>
              <a:t>/</a:t>
            </a: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n-US" sz="2400" dirty="0" err="1">
                <a:latin typeface="Arial Narrow"/>
                <a:ea typeface="MS PGothic" pitchFamily="34" charset="-128"/>
                <a:cs typeface="Arial Narrow"/>
              </a:rPr>
              <a:t>População</a:t>
            </a:r>
            <a:r>
              <a:rPr lang="es-ES" altLang="en-US" sz="2400" dirty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global</a:t>
            </a: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n-US" sz="1200" dirty="0">
              <a:latin typeface="Arial Narrow"/>
              <a:ea typeface="MS PGothic" pitchFamily="34" charset="-128"/>
              <a:cs typeface="Arial Narrow"/>
            </a:endParaRP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n-US" sz="2400" dirty="0" err="1">
                <a:latin typeface="Arial Narrow"/>
                <a:ea typeface="MS PGothic" pitchFamily="34" charset="-128"/>
                <a:cs typeface="Arial Narrow"/>
              </a:rPr>
              <a:t>Perdas</a:t>
            </a:r>
            <a:r>
              <a:rPr lang="es-ES" altLang="en-US" sz="2400" dirty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ES" altLang="en-US" sz="2400" dirty="0" err="1">
                <a:latin typeface="Arial Narrow"/>
                <a:ea typeface="MS PGothic" pitchFamily="34" charset="-128"/>
                <a:cs typeface="Arial Narrow"/>
              </a:rPr>
              <a:t>econômicas</a:t>
            </a:r>
            <a:r>
              <a:rPr lang="es-ES" altLang="en-US" sz="2400" dirty="0">
                <a:latin typeface="Arial Narrow"/>
                <a:ea typeface="MS PGothic" pitchFamily="34" charset="-128"/>
                <a:cs typeface="Arial Narrow"/>
              </a:rPr>
              <a:t> /</a:t>
            </a: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n-US" sz="2400" dirty="0">
                <a:latin typeface="Arial Narrow"/>
                <a:ea typeface="MS PGothic" pitchFamily="34" charset="-128"/>
                <a:cs typeface="Arial Narrow"/>
              </a:rPr>
              <a:t>PIB 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global</a:t>
            </a: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n-US" sz="1200" dirty="0">
              <a:latin typeface="Arial Narrow"/>
              <a:ea typeface="MS PGothic" pitchFamily="34" charset="-128"/>
              <a:cs typeface="Arial Narrow"/>
            </a:endParaRP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A" altLang="en-US" sz="2400" dirty="0">
                <a:latin typeface="Arial Narrow"/>
                <a:ea typeface="MS PGothic" pitchFamily="34" charset="-128"/>
                <a:cs typeface="Arial Narrow"/>
              </a:rPr>
              <a:t>Os danos a </a:t>
            </a:r>
            <a:r>
              <a:rPr lang="es-PA" altLang="en-US" sz="2400" dirty="0" err="1">
                <a:latin typeface="Arial Narrow"/>
                <a:ea typeface="MS PGothic" pitchFamily="34" charset="-128"/>
                <a:cs typeface="Arial Narrow"/>
              </a:rPr>
              <a:t>infraestrutura</a:t>
            </a:r>
            <a:r>
              <a:rPr lang="es-PA" altLang="en-US" sz="2400" dirty="0">
                <a:latin typeface="Arial Narrow"/>
                <a:ea typeface="MS PGothic" pitchFamily="34" charset="-128"/>
                <a:cs typeface="Arial Narrow"/>
              </a:rPr>
              <a:t> </a:t>
            </a:r>
            <a:endParaRPr lang="es-PA" altLang="en-US" sz="2400" dirty="0" smtClean="0">
              <a:latin typeface="Arial Narrow"/>
              <a:ea typeface="MS PGothic" pitchFamily="34" charset="-128"/>
              <a:cs typeface="Arial Narrow"/>
            </a:endParaRP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A" altLang="en-US" sz="2400" dirty="0" smtClean="0">
                <a:latin typeface="Arial Narrow"/>
                <a:ea typeface="MS PGothic" pitchFamily="34" charset="-128"/>
                <a:cs typeface="Arial Narrow"/>
              </a:rPr>
              <a:t>crítica </a:t>
            </a:r>
            <a:r>
              <a:rPr lang="es-PA" altLang="en-US" sz="2400" dirty="0">
                <a:latin typeface="Arial Narrow"/>
                <a:ea typeface="MS PGothic" pitchFamily="34" charset="-128"/>
                <a:cs typeface="Arial Narrow"/>
              </a:rPr>
              <a:t>e a </a:t>
            </a:r>
            <a:r>
              <a:rPr lang="es-PA" altLang="en-US" sz="2400" dirty="0" err="1">
                <a:latin typeface="Arial Narrow"/>
                <a:ea typeface="MS PGothic" pitchFamily="34" charset="-128"/>
                <a:cs typeface="Arial Narrow"/>
              </a:rPr>
              <a:t>interrupção</a:t>
            </a:r>
            <a:r>
              <a:rPr lang="es-PA" altLang="en-US" sz="2400" dirty="0">
                <a:latin typeface="Arial Narrow"/>
                <a:ea typeface="MS PGothic" pitchFamily="34" charset="-128"/>
                <a:cs typeface="Arial Narrow"/>
              </a:rPr>
              <a:t> </a:t>
            </a:r>
            <a:endParaRPr lang="es-PA" altLang="en-US" sz="2400" dirty="0" smtClean="0">
              <a:latin typeface="Arial Narrow"/>
              <a:ea typeface="MS PGothic" pitchFamily="34" charset="-128"/>
              <a:cs typeface="Arial Narrow"/>
            </a:endParaRP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A" altLang="en-US" sz="2400" dirty="0" smtClean="0">
                <a:latin typeface="Arial Narrow"/>
                <a:ea typeface="MS PGothic" pitchFamily="34" charset="-128"/>
                <a:cs typeface="Arial Narrow"/>
              </a:rPr>
              <a:t>dos </a:t>
            </a:r>
            <a:r>
              <a:rPr lang="es-PA" altLang="en-US" sz="2400" dirty="0" err="1">
                <a:latin typeface="Arial Narrow"/>
                <a:ea typeface="MS PGothic" pitchFamily="34" charset="-128"/>
                <a:cs typeface="Arial Narrow"/>
              </a:rPr>
              <a:t>serviços</a:t>
            </a:r>
            <a:r>
              <a:rPr lang="es-PA" altLang="en-US" sz="2400" dirty="0">
                <a:latin typeface="Arial Narrow"/>
                <a:ea typeface="MS PGothic" pitchFamily="34" charset="-128"/>
                <a:cs typeface="Arial Narrow"/>
              </a:rPr>
              <a:t> básicos</a:t>
            </a:r>
            <a:endParaRPr lang="fr-FR" sz="2400" dirty="0"/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n-US" sz="2400" dirty="0">
              <a:latin typeface="Arial Narrow"/>
              <a:ea typeface="MS PGothic" pitchFamily="34" charset="-128"/>
              <a:cs typeface="Arial Narrow"/>
            </a:endParaRP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n-US" sz="2400" dirty="0">
              <a:latin typeface="Arial Narrow"/>
              <a:ea typeface="MS PGothic" pitchFamily="34" charset="-128"/>
              <a:cs typeface="Arial Narrow"/>
            </a:endParaRPr>
          </a:p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n-US" sz="2400" dirty="0" smtClean="0">
              <a:latin typeface="Arial Narrow"/>
              <a:ea typeface="MS PGothic" pitchFamily="34" charset="-128"/>
              <a:cs typeface="Arial Narrow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00655" y="2194188"/>
            <a:ext cx="3491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Países </a:t>
            </a: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com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estratégias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nacionais</a:t>
            </a:r>
            <a:endParaRPr lang="es-ES" altLang="en-US" sz="2400" dirty="0" smtClean="0">
              <a:latin typeface="Arial Narrow"/>
              <a:ea typeface="MS PGothic" pitchFamily="34" charset="-128"/>
              <a:cs typeface="Arial Narrow"/>
            </a:endParaRPr>
          </a:p>
          <a:p>
            <a:pPr algn="r">
              <a:defRPr/>
            </a:pP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E </a:t>
            </a: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locais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de RRD</a:t>
            </a:r>
          </a:p>
          <a:p>
            <a:pPr algn="r">
              <a:defRPr/>
            </a:pPr>
            <a:endParaRPr lang="es-ES" altLang="en-US" sz="2000" dirty="0" smtClean="0">
              <a:ea typeface="MS PGothic" pitchFamily="34" charset="-12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1934" y="32861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736" indent="-400736" defTabSz="914179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n-US" sz="2400" dirty="0">
              <a:latin typeface="Arial Narrow"/>
              <a:ea typeface="MS PGothic" pitchFamily="34" charset="-128"/>
              <a:cs typeface="Arial Narrow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15008" y="3429000"/>
            <a:ext cx="305969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Cooperação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Internacional para países </a:t>
            </a: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em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desenvolvimento</a:t>
            </a:r>
            <a:endParaRPr lang="es-ES" altLang="en-US" sz="2400" dirty="0">
              <a:latin typeface="Arial Narrow"/>
              <a:ea typeface="MS PGothic" pitchFamily="34" charset="-128"/>
              <a:cs typeface="Arial Narrow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00694" y="4643446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s-PA" altLang="en-US" sz="2400" dirty="0" err="1" smtClean="0">
                <a:latin typeface="Arial Narrow"/>
                <a:ea typeface="MS PGothic" pitchFamily="34" charset="-128"/>
                <a:cs typeface="Arial Narrow"/>
              </a:rPr>
              <a:t>Disponibilidade</a:t>
            </a:r>
            <a:r>
              <a:rPr lang="es-PA" altLang="en-US" sz="2400" dirty="0" smtClean="0">
                <a:latin typeface="Arial Narrow"/>
                <a:ea typeface="MS PGothic" pitchFamily="34" charset="-128"/>
                <a:cs typeface="Arial Narrow"/>
              </a:rPr>
              <a:t> e </a:t>
            </a:r>
            <a:r>
              <a:rPr lang="es-PA" altLang="en-US" sz="2400" dirty="0" err="1" smtClean="0">
                <a:latin typeface="Arial Narrow"/>
                <a:ea typeface="MS PGothic" pitchFamily="34" charset="-128"/>
                <a:cs typeface="Arial Narrow"/>
              </a:rPr>
              <a:t>acesso</a:t>
            </a:r>
            <a:r>
              <a:rPr lang="es-PA" altLang="en-US" sz="2400" dirty="0" smtClean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PA" altLang="en-US" sz="2400" dirty="0" smtClean="0">
                <a:latin typeface="Arial Narrow"/>
                <a:ea typeface="MS PGothic" pitchFamily="34" charset="-128"/>
                <a:cs typeface="Arial Narrow"/>
              </a:rPr>
              <a:t>a sistemas de alerta </a:t>
            </a:r>
            <a:r>
              <a:rPr lang="es-PA" altLang="en-US" sz="2400" dirty="0" err="1" smtClean="0">
                <a:latin typeface="Arial Narrow"/>
                <a:ea typeface="MS PGothic" pitchFamily="34" charset="-128"/>
                <a:cs typeface="Arial Narrow"/>
              </a:rPr>
              <a:t>precoce</a:t>
            </a:r>
            <a:r>
              <a:rPr lang="es-PA" altLang="en-US" sz="2400" dirty="0" smtClean="0">
                <a:latin typeface="Arial Narrow"/>
                <a:ea typeface="MS PGothic" pitchFamily="34" charset="-128"/>
                <a:cs typeface="Arial Narrow"/>
              </a:rPr>
              <a:t> de </a:t>
            </a:r>
            <a:r>
              <a:rPr lang="es-PA" altLang="en-US" sz="2400" dirty="0" err="1" smtClean="0">
                <a:latin typeface="Arial Narrow"/>
                <a:ea typeface="MS PGothic" pitchFamily="34" charset="-128"/>
                <a:cs typeface="Arial Narrow"/>
              </a:rPr>
              <a:t>multi-ameaças</a:t>
            </a:r>
            <a:r>
              <a:rPr lang="es-PA" altLang="en-US" sz="2400" dirty="0" smtClean="0">
                <a:latin typeface="Arial Narrow"/>
                <a:ea typeface="MS PGothic" pitchFamily="34" charset="-128"/>
                <a:cs typeface="Arial Narrow"/>
              </a:rPr>
              <a:t>, </a:t>
            </a:r>
            <a:r>
              <a:rPr lang="es-PA" altLang="en-US" sz="2400" dirty="0" err="1" smtClean="0">
                <a:latin typeface="Arial Narrow"/>
                <a:ea typeface="MS PGothic" pitchFamily="34" charset="-128"/>
                <a:cs typeface="Arial Narrow"/>
              </a:rPr>
              <a:t>informação</a:t>
            </a:r>
            <a:r>
              <a:rPr lang="es-PA" altLang="en-US" sz="2400" dirty="0" smtClean="0">
                <a:latin typeface="Arial Narrow"/>
                <a:ea typeface="MS PGothic" pitchFamily="34" charset="-128"/>
                <a:cs typeface="Arial Narrow"/>
              </a:rPr>
              <a:t> e </a:t>
            </a:r>
            <a:r>
              <a:rPr lang="es-PA" altLang="en-US" sz="2400" dirty="0" err="1" smtClean="0">
                <a:latin typeface="Arial Narrow"/>
                <a:ea typeface="MS PGothic" pitchFamily="34" charset="-128"/>
                <a:cs typeface="Arial Narrow"/>
              </a:rPr>
              <a:t>avaliações</a:t>
            </a:r>
            <a:r>
              <a:rPr lang="es-PA" altLang="en-US" sz="2400" dirty="0" smtClean="0">
                <a:latin typeface="Arial Narrow"/>
                <a:ea typeface="MS PGothic" pitchFamily="34" charset="-128"/>
                <a:cs typeface="Arial Narrow"/>
              </a:rPr>
              <a:t> de riscos</a:t>
            </a:r>
            <a:endParaRPr lang="es-PA" altLang="en-US" sz="2400" dirty="0" smtClean="0">
              <a:latin typeface="Arial Narrow"/>
              <a:ea typeface="MS PGothic" pitchFamily="34" charset="-128"/>
              <a:cs typeface="Arial Narrow"/>
            </a:endParaRPr>
          </a:p>
          <a:p>
            <a:endParaRPr lang="fr-FR" sz="2400" dirty="0">
              <a:latin typeface="Abadi MT Condensed Light"/>
              <a:cs typeface="Abadi MT Condensed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8435" y="1487024"/>
            <a:ext cx="2182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79646"/>
                </a:solidFill>
                <a:latin typeface="Arial Narrow"/>
                <a:cs typeface="Arial Narrow"/>
              </a:rPr>
              <a:t>Metas</a:t>
            </a:r>
            <a:r>
              <a:rPr lang="en-US" sz="2400" b="1" dirty="0" smtClean="0">
                <a:solidFill>
                  <a:srgbClr val="F79646"/>
                </a:solidFill>
                <a:latin typeface="Arial Narrow"/>
                <a:cs typeface="Arial Narrow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Arial Narrow"/>
                <a:cs typeface="Arial Narrow"/>
              </a:rPr>
              <a:t>Globais</a:t>
            </a:r>
            <a:endParaRPr lang="fr-FR" sz="2400" b="1" dirty="0">
              <a:solidFill>
                <a:srgbClr val="F79646"/>
              </a:solidFill>
              <a:latin typeface="Arial Narrow"/>
              <a:cs typeface="Arial Narrow"/>
            </a:endParaRPr>
          </a:p>
        </p:txBody>
      </p:sp>
      <p:pic>
        <p:nvPicPr>
          <p:cNvPr id="20" name="Image 4" descr="5.png"/>
          <p:cNvPicPr>
            <a:picLocks noChangeAspect="1"/>
          </p:cNvPicPr>
          <p:nvPr/>
        </p:nvPicPr>
        <p:blipFill>
          <a:blip r:embed="rId2" cstate="print"/>
          <a:srcRect l="40550" t="-2100" r="40550" b="77951"/>
          <a:stretch>
            <a:fillRect/>
          </a:stretch>
        </p:blipFill>
        <p:spPr>
          <a:xfrm>
            <a:off x="2532312" y="1297088"/>
            <a:ext cx="936104" cy="897100"/>
          </a:xfrm>
          <a:prstGeom prst="rect">
            <a:avLst/>
          </a:prstGeom>
        </p:spPr>
      </p:pic>
      <p:pic>
        <p:nvPicPr>
          <p:cNvPr id="21" name="Espace réservé du contenu 5" descr="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34" t="64797" r="12984" b="29278"/>
          <a:stretch>
            <a:fillRect/>
          </a:stretch>
        </p:blipFill>
        <p:spPr>
          <a:xfrm rot="5400000">
            <a:off x="2468303" y="4387979"/>
            <a:ext cx="4077072" cy="301726"/>
          </a:xfrm>
        </p:spPr>
      </p:pic>
      <p:pic>
        <p:nvPicPr>
          <p:cNvPr id="23" name="16 Imagen" descr="SendaiLineaCirculo.png"/>
          <p:cNvPicPr>
            <a:picLocks noChangeAspect="1"/>
          </p:cNvPicPr>
          <p:nvPr/>
        </p:nvPicPr>
        <p:blipFill>
          <a:blip r:embed="rId4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21224" y="9496"/>
            <a:ext cx="8229600" cy="700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Marco de Sendai para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/>
            </a:r>
            <a:b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es-ES" sz="32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Redução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de Riscos de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Desastres 2015 – 2030</a:t>
            </a:r>
            <a:endParaRPr lang="es-ES" sz="32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042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3" descr="6.png"/>
          <p:cNvPicPr>
            <a:picLocks noChangeAspect="1"/>
          </p:cNvPicPr>
          <p:nvPr/>
        </p:nvPicPr>
        <p:blipFill rotWithShape="1">
          <a:blip r:embed="rId2" cstate="print"/>
          <a:srcRect t="32233"/>
          <a:stretch/>
        </p:blipFill>
        <p:spPr>
          <a:xfrm>
            <a:off x="285720" y="2355768"/>
            <a:ext cx="8858280" cy="450223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03648" y="256490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spc="300" dirty="0" err="1" smtClean="0">
                <a:latin typeface="Arial Narrow"/>
                <a:cs typeface="Arial Narrow"/>
              </a:rPr>
              <a:t>Obrigação</a:t>
            </a:r>
            <a:endParaRPr lang="es-ES" sz="2000" b="1" spc="300" dirty="0" smtClean="0">
              <a:latin typeface="Arial Narrow"/>
              <a:cs typeface="Arial Narrow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08" y="3212976"/>
            <a:ext cx="35283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598" indent="-342900">
              <a:lnSpc>
                <a:spcPct val="150000"/>
              </a:lnSpc>
              <a:buClr>
                <a:schemeClr val="accent6"/>
              </a:buClr>
              <a:buFont typeface="Courier New"/>
              <a:buChar char="o"/>
              <a:defRPr/>
            </a:pP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A  </a:t>
            </a: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sociedade</a:t>
            </a:r>
            <a:endParaRPr lang="es-ES" altLang="en-US" sz="2400" dirty="0" smtClean="0">
              <a:latin typeface="Arial Narrow"/>
              <a:ea typeface="MS PGothic" pitchFamily="34" charset="-128"/>
              <a:cs typeface="Arial Narrow"/>
            </a:endParaRPr>
          </a:p>
          <a:p>
            <a:pPr marL="446598" indent="-342900">
              <a:lnSpc>
                <a:spcPct val="150000"/>
              </a:lnSpc>
              <a:buClr>
                <a:schemeClr val="accent6"/>
              </a:buClr>
              <a:buFont typeface="Courier New"/>
              <a:buChar char="o"/>
              <a:defRPr/>
            </a:pP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Instituições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estaduais</a:t>
            </a:r>
            <a:endParaRPr lang="es-ES" altLang="en-US" sz="2400" dirty="0" smtClean="0">
              <a:latin typeface="Arial Narrow"/>
              <a:ea typeface="MS PGothic" pitchFamily="34" charset="-128"/>
              <a:cs typeface="Arial Narrow"/>
            </a:endParaRPr>
          </a:p>
          <a:p>
            <a:pPr marL="446598" indent="-342900">
              <a:buClr>
                <a:schemeClr val="accent6"/>
              </a:buClr>
              <a:buFont typeface="Courier New"/>
              <a:buChar char="o"/>
              <a:defRPr/>
            </a:pP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Governos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s-ES" altLang="en-US" sz="2400" dirty="0" err="1" smtClean="0">
                <a:latin typeface="Arial Narrow"/>
                <a:ea typeface="MS PGothic" pitchFamily="34" charset="-128"/>
                <a:cs typeface="Arial Narrow"/>
              </a:rPr>
              <a:t>locais</a:t>
            </a:r>
            <a:r>
              <a:rPr lang="es-ES" altLang="en-US" sz="2400" dirty="0" smtClean="0">
                <a:latin typeface="Arial Narrow"/>
                <a:ea typeface="MS PGothic" pitchFamily="34" charset="-128"/>
                <a:cs typeface="Arial Narrow"/>
              </a:rPr>
              <a:t> habilitados</a:t>
            </a:r>
            <a:endParaRPr lang="es-ES" altLang="en-US" sz="2400" dirty="0" smtClean="0">
              <a:latin typeface="Arial Narrow"/>
              <a:ea typeface="MS PGothic" pitchFamily="34" charset="-128"/>
              <a:cs typeface="Arial Narrow"/>
            </a:endParaRPr>
          </a:p>
          <a:p>
            <a:endParaRPr lang="es-ES" dirty="0"/>
          </a:p>
        </p:txBody>
      </p:sp>
      <p:sp>
        <p:nvSpPr>
          <p:cNvPr id="10" name="ZoneTexte 9"/>
          <p:cNvSpPr txBox="1"/>
          <p:nvPr/>
        </p:nvSpPr>
        <p:spPr>
          <a:xfrm>
            <a:off x="6012160" y="2651720"/>
            <a:ext cx="165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pc="600" dirty="0" smtClean="0">
                <a:latin typeface="Arial Narrow"/>
                <a:cs typeface="Arial Narrow"/>
              </a:rPr>
              <a:t>Enfoque</a:t>
            </a:r>
            <a:endParaRPr lang="es-ES" sz="1100" spc="600" dirty="0">
              <a:latin typeface="Arial Narrow"/>
              <a:cs typeface="Arial Narrow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76056" y="3319213"/>
            <a:ext cx="40679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599" indent="-342900">
              <a:buClr>
                <a:schemeClr val="accent6"/>
              </a:buClr>
              <a:buFont typeface="Courier New"/>
              <a:buChar char="o"/>
              <a:defRPr/>
            </a:pPr>
            <a:r>
              <a:rPr lang="es-ES" sz="2400" dirty="0">
                <a:latin typeface="Arial Narrow"/>
                <a:cs typeface="Arial Narrow"/>
              </a:rPr>
              <a:t>Considerar </a:t>
            </a:r>
            <a:r>
              <a:rPr lang="es-ES" sz="2400" dirty="0" smtClean="0">
                <a:latin typeface="Arial Narrow"/>
                <a:cs typeface="Arial Narrow"/>
              </a:rPr>
              <a:t>os </a:t>
            </a:r>
            <a:r>
              <a:rPr lang="es-ES" sz="2400" dirty="0" err="1" smtClean="0">
                <a:latin typeface="Arial Narrow"/>
                <a:cs typeface="Arial Narrow"/>
              </a:rPr>
              <a:t>direitos</a:t>
            </a:r>
            <a:r>
              <a:rPr lang="es-ES" sz="2400" dirty="0" smtClean="0">
                <a:latin typeface="Arial Narrow"/>
                <a:cs typeface="Arial Narrow"/>
              </a:rPr>
              <a:t> humanos</a:t>
            </a:r>
            <a:endParaRPr lang="es-ES" sz="2400" dirty="0">
              <a:latin typeface="Arial Narrow"/>
              <a:cs typeface="Arial Narrow"/>
            </a:endParaRPr>
          </a:p>
          <a:p>
            <a:pPr marL="446599" indent="-342900">
              <a:buClr>
                <a:schemeClr val="accent6"/>
              </a:buClr>
              <a:buFont typeface="Courier New"/>
              <a:buChar char="o"/>
              <a:defRPr/>
            </a:pPr>
            <a:r>
              <a:rPr lang="es-ES" sz="2400" dirty="0" smtClean="0">
                <a:latin typeface="Arial Narrow"/>
                <a:cs typeface="Arial Narrow"/>
              </a:rPr>
              <a:t>RRD  </a:t>
            </a:r>
            <a:r>
              <a:rPr lang="es-ES" sz="2400" dirty="0">
                <a:latin typeface="Arial Narrow"/>
                <a:cs typeface="Arial Narrow"/>
              </a:rPr>
              <a:t>&amp;  </a:t>
            </a:r>
            <a:r>
              <a:rPr lang="es-ES" sz="2400" dirty="0" smtClean="0">
                <a:latin typeface="Arial Narrow"/>
                <a:cs typeface="Arial Narrow"/>
              </a:rPr>
              <a:t>o </a:t>
            </a:r>
            <a:r>
              <a:rPr lang="es-ES" sz="2400" dirty="0" err="1" smtClean="0">
                <a:latin typeface="Arial Narrow"/>
                <a:cs typeface="Arial Narrow"/>
              </a:rPr>
              <a:t>desenvolvimento</a:t>
            </a:r>
            <a:endParaRPr lang="es-ES" sz="2400" dirty="0" smtClean="0">
              <a:latin typeface="Arial Narrow"/>
              <a:cs typeface="Arial Narrow"/>
            </a:endParaRPr>
          </a:p>
          <a:p>
            <a:pPr marL="446599" indent="-342900">
              <a:buClr>
                <a:schemeClr val="accent6"/>
              </a:buClr>
              <a:buFont typeface="Courier New"/>
              <a:buChar char="o"/>
              <a:defRPr/>
            </a:pPr>
            <a:r>
              <a:rPr lang="es-ES" sz="2400" dirty="0" err="1" smtClean="0">
                <a:latin typeface="Arial Narrow"/>
                <a:cs typeface="Arial Narrow"/>
              </a:rPr>
              <a:t>Multi</a:t>
            </a:r>
            <a:r>
              <a:rPr lang="es-ES" sz="2400" dirty="0" smtClean="0">
                <a:latin typeface="Arial Narrow"/>
                <a:cs typeface="Arial Narrow"/>
              </a:rPr>
              <a:t>-riscos </a:t>
            </a:r>
            <a:r>
              <a:rPr lang="es-ES" sz="2400" dirty="0">
                <a:latin typeface="Arial Narrow"/>
                <a:cs typeface="Arial Narrow"/>
              </a:rPr>
              <a:t>e </a:t>
            </a:r>
            <a:r>
              <a:rPr lang="es-ES" sz="2400" dirty="0" smtClean="0">
                <a:latin typeface="Arial Narrow"/>
                <a:cs typeface="Arial Narrow"/>
              </a:rPr>
              <a:t>inclusivos</a:t>
            </a:r>
            <a:endParaRPr lang="es-ES" sz="2400" dirty="0">
              <a:latin typeface="Arial Narrow"/>
              <a:cs typeface="Arial Narrow"/>
            </a:endParaRPr>
          </a:p>
          <a:p>
            <a:pPr marL="446599" indent="-342900">
              <a:buClr>
                <a:schemeClr val="accent6"/>
              </a:buClr>
              <a:buFont typeface="Courier New"/>
              <a:buChar char="o"/>
              <a:defRPr/>
            </a:pPr>
            <a:r>
              <a:rPr lang="es-ES" sz="2400" dirty="0" err="1" smtClean="0">
                <a:latin typeface="Arial Narrow"/>
                <a:cs typeface="Arial Narrow"/>
              </a:rPr>
              <a:t>Expressão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>
                <a:latin typeface="Arial Narrow"/>
                <a:cs typeface="Arial Narrow"/>
              </a:rPr>
              <a:t>local </a:t>
            </a:r>
            <a:r>
              <a:rPr lang="es-ES" sz="2400" dirty="0" smtClean="0">
                <a:latin typeface="Arial Narrow"/>
                <a:cs typeface="Arial Narrow"/>
              </a:rPr>
              <a:t>de riscos</a:t>
            </a:r>
            <a:endParaRPr lang="es-ES" sz="2400" dirty="0">
              <a:latin typeface="Arial Narrow"/>
              <a:cs typeface="Arial Narrow"/>
            </a:endParaRPr>
          </a:p>
          <a:p>
            <a:pPr marL="446599" indent="-342900">
              <a:buClr>
                <a:schemeClr val="accent6"/>
              </a:buClr>
              <a:buFont typeface="Courier New"/>
              <a:buChar char="o"/>
              <a:defRPr/>
            </a:pPr>
            <a:r>
              <a:rPr lang="es-ES" sz="2400" dirty="0" err="1" smtClean="0">
                <a:latin typeface="Arial Narrow"/>
                <a:cs typeface="Arial Narrow"/>
              </a:rPr>
              <a:t>Ações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pós</a:t>
            </a:r>
            <a:r>
              <a:rPr lang="es-ES" sz="2400" dirty="0">
                <a:latin typeface="Arial Narrow"/>
                <a:cs typeface="Arial Narrow"/>
              </a:rPr>
              <a:t>-</a:t>
            </a:r>
            <a:r>
              <a:rPr lang="es-ES" sz="2400" dirty="0" smtClean="0">
                <a:latin typeface="Arial Narrow"/>
                <a:cs typeface="Arial Narrow"/>
              </a:rPr>
              <a:t>desastres e </a:t>
            </a:r>
            <a:r>
              <a:rPr lang="es-ES" sz="2400" dirty="0" err="1" smtClean="0">
                <a:latin typeface="Arial Narrow"/>
                <a:cs typeface="Arial Narrow"/>
              </a:rPr>
              <a:t>solução</a:t>
            </a:r>
            <a:r>
              <a:rPr lang="es-ES" sz="2400" dirty="0" smtClean="0">
                <a:latin typeface="Arial Narrow"/>
                <a:cs typeface="Arial Narrow"/>
              </a:rPr>
              <a:t> de riscos </a:t>
            </a:r>
            <a:r>
              <a:rPr lang="es-ES" sz="2400" dirty="0" err="1" smtClean="0">
                <a:latin typeface="Arial Narrow"/>
                <a:cs typeface="Arial Narrow"/>
              </a:rPr>
              <a:t>subjacentes</a:t>
            </a:r>
            <a:endParaRPr lang="es-ES" sz="2400" dirty="0" smtClean="0">
              <a:latin typeface="Arial Narrow"/>
              <a:cs typeface="Arial Narrow"/>
            </a:endParaRPr>
          </a:p>
          <a:p>
            <a:pPr marL="446599" indent="-342900">
              <a:buClr>
                <a:schemeClr val="accent6"/>
              </a:buClr>
              <a:buFont typeface="Courier New"/>
              <a:buChar char="o"/>
              <a:defRPr/>
            </a:pPr>
            <a:r>
              <a:rPr lang="es-ES" sz="2400" dirty="0">
                <a:latin typeface="Arial Narrow"/>
                <a:cs typeface="Arial Narrow"/>
              </a:rPr>
              <a:t>Reconstruir </a:t>
            </a:r>
            <a:r>
              <a:rPr lang="es-ES" sz="2400" dirty="0" err="1" smtClean="0">
                <a:latin typeface="Arial Narrow"/>
                <a:cs typeface="Arial Narrow"/>
              </a:rPr>
              <a:t>melhor</a:t>
            </a:r>
            <a:endParaRPr lang="es-ES" sz="2400" dirty="0">
              <a:latin typeface="Arial Narrow"/>
              <a:cs typeface="Arial Narrow"/>
            </a:endParaRPr>
          </a:p>
          <a:p>
            <a:pPr marL="103699">
              <a:defRPr/>
            </a:pPr>
            <a:endParaRPr lang="es-ES" sz="2000" dirty="0" smtClean="0">
              <a:cs typeface="ＭＳ Ｐゴシック" charset="0"/>
            </a:endParaRPr>
          </a:p>
          <a:p>
            <a:endParaRPr lang="es-ES" dirty="0"/>
          </a:p>
        </p:txBody>
      </p:sp>
      <p:sp>
        <p:nvSpPr>
          <p:cNvPr id="18" name="ZoneTexte 11"/>
          <p:cNvSpPr txBox="1"/>
          <p:nvPr/>
        </p:nvSpPr>
        <p:spPr>
          <a:xfrm>
            <a:off x="3662255" y="1505662"/>
            <a:ext cx="3049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F79646"/>
                </a:solidFill>
                <a:latin typeface="Arial Narrow"/>
                <a:cs typeface="Arial Narrow"/>
              </a:rPr>
              <a:t>Princípios</a:t>
            </a:r>
            <a:r>
              <a:rPr lang="en-US" sz="2400" b="1" dirty="0" smtClean="0">
                <a:solidFill>
                  <a:srgbClr val="F79646"/>
                </a:solidFill>
                <a:latin typeface="Arial Narrow"/>
                <a:cs typeface="Arial Narrow"/>
              </a:rPr>
              <a:t> </a:t>
            </a:r>
            <a:r>
              <a:rPr lang="es-ES" sz="2400" b="1" dirty="0" smtClean="0">
                <a:solidFill>
                  <a:srgbClr val="F79646"/>
                </a:solidFill>
                <a:latin typeface="Arial Narrow"/>
                <a:cs typeface="Arial Narrow"/>
              </a:rPr>
              <a:t>Orientadores</a:t>
            </a:r>
            <a:endParaRPr lang="es-ES" sz="2400" b="1" dirty="0" smtClean="0">
              <a:solidFill>
                <a:srgbClr val="F79646"/>
              </a:solidFill>
              <a:latin typeface="Arial Narrow"/>
              <a:cs typeface="Arial Narrow"/>
            </a:endParaRPr>
          </a:p>
          <a:p>
            <a:endParaRPr lang="fr-FR" dirty="0"/>
          </a:p>
        </p:txBody>
      </p:sp>
      <p:pic>
        <p:nvPicPr>
          <p:cNvPr id="21" name="Image 13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00" t="-2100" r="39763" b="76250"/>
          <a:stretch>
            <a:fillRect/>
          </a:stretch>
        </p:blipFill>
        <p:spPr>
          <a:xfrm>
            <a:off x="2582442" y="1285327"/>
            <a:ext cx="1385543" cy="1176265"/>
          </a:xfrm>
          <a:prstGeom prst="rect">
            <a:avLst/>
          </a:prstGeom>
        </p:spPr>
      </p:pic>
      <p:pic>
        <p:nvPicPr>
          <p:cNvPr id="12" name="16 Imagen" descr="SendaiLineaCirculo.png"/>
          <p:cNvPicPr>
            <a:picLocks noChangeAspect="1"/>
          </p:cNvPicPr>
          <p:nvPr/>
        </p:nvPicPr>
        <p:blipFill>
          <a:blip r:embed="rId4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21224" y="9496"/>
            <a:ext cx="8229600" cy="700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Marco de Sendai para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/>
            </a:r>
            <a:b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es-ES" sz="32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Redução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de Riscos de </a:t>
            </a:r>
            <a:r>
              <a:rPr lang="es-ES" sz="32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Desastres 2015 – 2030</a:t>
            </a:r>
            <a:endParaRPr lang="es-ES" sz="32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87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7303</TotalTime>
  <Words>439</Words>
  <Application>Microsoft Office PowerPoint</Application>
  <PresentationFormat>Apresentação na tela (4:3)</PresentationFormat>
  <Paragraphs>122</Paragraphs>
  <Slides>14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de Office</vt:lpstr>
      <vt:lpstr>Apresentação do PowerPoint</vt:lpstr>
      <vt:lpstr>Conteúdos</vt:lpstr>
      <vt:lpstr> </vt:lpstr>
      <vt:lpstr> </vt:lpstr>
      <vt:lpstr>Apresentação do PowerPoint</vt:lpstr>
      <vt:lpstr>Marco de Sendai para a  Redução de Riscos de Desastres 2015 – 2030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Implementando el Marco de Sendai a Nivel Local    Formulación de Planes de Acción para la Resiliencia</dc:title>
  <dc:creator>Marco Antonio  Ortega</dc:creator>
  <cp:lastModifiedBy>Cíntia Pereira Torres Oliveira</cp:lastModifiedBy>
  <cp:revision>60</cp:revision>
  <dcterms:created xsi:type="dcterms:W3CDTF">2016-10-12T19:21:31Z</dcterms:created>
  <dcterms:modified xsi:type="dcterms:W3CDTF">2017-11-22T18:21:59Z</dcterms:modified>
</cp:coreProperties>
</file>