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0" r:id="rId2"/>
    <p:sldId id="271" r:id="rId3"/>
    <p:sldId id="282" r:id="rId4"/>
    <p:sldId id="284" r:id="rId5"/>
    <p:sldId id="286" r:id="rId6"/>
    <p:sldId id="29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61C"/>
    <a:srgbClr val="498D73"/>
    <a:srgbClr val="FFFFCC"/>
    <a:srgbClr val="4E8267"/>
    <a:srgbClr val="3C1A56"/>
    <a:srgbClr val="B5B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708" autoAdjust="0"/>
  </p:normalViewPr>
  <p:slideViewPr>
    <p:cSldViewPr>
      <p:cViewPr varScale="1">
        <p:scale>
          <a:sx n="68" d="100"/>
          <a:sy n="68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8BFBD-DCC6-4A3E-B1BA-F03367160F02}" type="doc">
      <dgm:prSet loTypeId="urn:microsoft.com/office/officeart/2008/layout/LinedList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3C414928-28F6-4AEE-89C3-B20A0342E487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Ambiente natural existente e saúde do ecossistema</a:t>
          </a:r>
        </a:p>
      </dgm:t>
    </dgm:pt>
    <dgm:pt modelId="{71092D8C-64BF-4F48-80D8-75DFC27433F3}" type="parTrans" cxnId="{DA0114A1-A3E0-497B-A97B-6D0E5BFF212C}">
      <dgm:prSet/>
      <dgm:spPr/>
      <dgm:t>
        <a:bodyPr/>
        <a:lstStyle/>
        <a:p>
          <a:endParaRPr lang="pt-BR"/>
        </a:p>
      </dgm:t>
    </dgm:pt>
    <dgm:pt modelId="{BFA38382-4E43-42B4-A904-D952DA56374A}" type="sibTrans" cxnId="{DA0114A1-A3E0-497B-A97B-6D0E5BFF212C}">
      <dgm:prSet/>
      <dgm:spPr/>
      <dgm:t>
        <a:bodyPr/>
        <a:lstStyle/>
        <a:p>
          <a:endParaRPr lang="pt-BR"/>
        </a:p>
      </dgm:t>
    </dgm:pt>
    <dgm:pt modelId="{FC3EF823-DB20-4273-9A88-AD92AE05424D}">
      <dgm:prSet phldrT="[Texto]" custT="1"/>
      <dgm:spPr/>
      <dgm:t>
        <a:bodyPr/>
        <a:lstStyle/>
        <a:p>
          <a:r>
            <a:rPr lang="pt-BR" sz="1400" dirty="0"/>
            <a:t>Conscientizar o papel que os serviços ecossistêmicos podem desempenhar na resiliência de desastres da cidade.</a:t>
          </a:r>
        </a:p>
      </dgm:t>
    </dgm:pt>
    <dgm:pt modelId="{BB90F69C-1BA8-4588-8D7E-B947333E9F4E}" type="parTrans" cxnId="{DB7814B4-3F33-4EFA-A40E-3EDF33DCF61F}">
      <dgm:prSet/>
      <dgm:spPr/>
      <dgm:t>
        <a:bodyPr/>
        <a:lstStyle/>
        <a:p>
          <a:endParaRPr lang="pt-BR"/>
        </a:p>
      </dgm:t>
    </dgm:pt>
    <dgm:pt modelId="{6CCD3C6D-4373-45B4-9EF0-53CFE49B083A}" type="sibTrans" cxnId="{DB7814B4-3F33-4EFA-A40E-3EDF33DCF61F}">
      <dgm:prSet/>
      <dgm:spPr/>
      <dgm:t>
        <a:bodyPr/>
        <a:lstStyle/>
        <a:p>
          <a:endParaRPr lang="pt-BR"/>
        </a:p>
      </dgm:t>
    </dgm:pt>
    <dgm:pt modelId="{847B0057-89C9-4D2B-B73D-69509ACF4DDB}">
      <dgm:prSet phldrT="[Texto]" custT="1"/>
      <dgm:spPr/>
      <dgm:t>
        <a:bodyPr/>
        <a:lstStyle/>
        <a:p>
          <a:pPr algn="ctr"/>
          <a:r>
            <a:rPr lang="pt-BR" sz="3000" b="1" dirty="0"/>
            <a:t>PASSO 5</a:t>
          </a:r>
        </a:p>
      </dgm:t>
    </dgm:pt>
    <dgm:pt modelId="{A33B5EF7-46FD-4248-946F-F35FAF7553EA}" type="parTrans" cxnId="{C448FACB-5F10-4C9A-A08D-A683281707B5}">
      <dgm:prSet/>
      <dgm:spPr/>
      <dgm:t>
        <a:bodyPr/>
        <a:lstStyle/>
        <a:p>
          <a:endParaRPr lang="pt-BR"/>
        </a:p>
      </dgm:t>
    </dgm:pt>
    <dgm:pt modelId="{469EE05E-6ACA-445B-848E-DF21DFCEA350}" type="sibTrans" cxnId="{C448FACB-5F10-4C9A-A08D-A683281707B5}">
      <dgm:prSet/>
      <dgm:spPr/>
      <dgm:t>
        <a:bodyPr/>
        <a:lstStyle/>
        <a:p>
          <a:endParaRPr lang="pt-BR"/>
        </a:p>
      </dgm:t>
    </dgm:pt>
    <dgm:pt modelId="{2D4324D5-8E70-4A01-A75E-9979726EF651}">
      <dgm:prSet phldrT="[Texto]" custT="1"/>
      <dgm:spPr/>
      <dgm:t>
        <a:bodyPr/>
        <a:lstStyle/>
        <a:p>
          <a:r>
            <a:rPr lang="pt-BR" sz="1400" dirty="0"/>
            <a:t>Saúde do ecossistema.</a:t>
          </a:r>
        </a:p>
      </dgm:t>
    </dgm:pt>
    <dgm:pt modelId="{198E973D-A824-477C-A826-05BC4A5D880D}" type="parTrans" cxnId="{5A5A1CC0-8BEA-4277-9B2C-CB9D6E19CDB6}">
      <dgm:prSet/>
      <dgm:spPr/>
      <dgm:t>
        <a:bodyPr/>
        <a:lstStyle/>
        <a:p>
          <a:endParaRPr lang="pt-BR"/>
        </a:p>
      </dgm:t>
    </dgm:pt>
    <dgm:pt modelId="{2F78144C-C4DA-4333-8ABC-7867B9A73621}" type="sibTrans" cxnId="{5A5A1CC0-8BEA-4277-9B2C-CB9D6E19CDB6}">
      <dgm:prSet/>
      <dgm:spPr/>
      <dgm:t>
        <a:bodyPr/>
        <a:lstStyle/>
        <a:p>
          <a:endParaRPr lang="pt-BR"/>
        </a:p>
      </dgm:t>
    </dgm:pt>
    <dgm:pt modelId="{3A938B5B-D3B8-4DA8-88D4-D82C5BDB6C7A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Integração de infraestrutura verde e azul na política e projetos da cidade</a:t>
          </a:r>
        </a:p>
      </dgm:t>
    </dgm:pt>
    <dgm:pt modelId="{3F0E320E-878E-4F00-B8AB-459EA2063106}" type="parTrans" cxnId="{A098A38D-C41D-4316-BFAF-CC9EC8E87C29}">
      <dgm:prSet/>
      <dgm:spPr/>
      <dgm:t>
        <a:bodyPr/>
        <a:lstStyle/>
        <a:p>
          <a:endParaRPr lang="pt-BR"/>
        </a:p>
      </dgm:t>
    </dgm:pt>
    <dgm:pt modelId="{55B173C8-C2C2-4B6F-AA47-B53B15A535D4}" type="sibTrans" cxnId="{A098A38D-C41D-4316-BFAF-CC9EC8E87C29}">
      <dgm:prSet/>
      <dgm:spPr/>
      <dgm:t>
        <a:bodyPr/>
        <a:lstStyle/>
        <a:p>
          <a:endParaRPr lang="pt-BR"/>
        </a:p>
      </dgm:t>
    </dgm:pt>
    <dgm:pt modelId="{A9846444-F398-4CD7-996F-A5D15CE24FCC}">
      <dgm:prSet phldrT="[Texto]" custT="1"/>
      <dgm:spPr/>
      <dgm:t>
        <a:bodyPr/>
        <a:lstStyle/>
        <a:p>
          <a:r>
            <a:rPr lang="pt-BR" sz="1400" dirty="0"/>
            <a:t>Impacto do uso do solo e outras políticas em serviços ecossistêmicos</a:t>
          </a:r>
        </a:p>
      </dgm:t>
    </dgm:pt>
    <dgm:pt modelId="{5527588D-FDB0-4C85-9F82-AB4A0E85CA59}" type="parTrans" cxnId="{CA03574F-B22E-4C16-B8A1-F3DE653D07EA}">
      <dgm:prSet/>
      <dgm:spPr/>
      <dgm:t>
        <a:bodyPr/>
        <a:lstStyle/>
        <a:p>
          <a:endParaRPr lang="pt-BR"/>
        </a:p>
      </dgm:t>
    </dgm:pt>
    <dgm:pt modelId="{E44654AB-C1D1-4EE9-B3CF-B709280457ED}" type="sibTrans" cxnId="{CA03574F-B22E-4C16-B8A1-F3DE653D07EA}">
      <dgm:prSet/>
      <dgm:spPr/>
      <dgm:t>
        <a:bodyPr/>
        <a:lstStyle/>
        <a:p>
          <a:endParaRPr lang="pt-BR"/>
        </a:p>
      </dgm:t>
    </dgm:pt>
    <dgm:pt modelId="{7D93C82B-97B0-46E8-9122-E4629E58C676}">
      <dgm:prSet phldrT="[Texto]" custT="1"/>
      <dgm:spPr/>
      <dgm:t>
        <a:bodyPr/>
        <a:lstStyle/>
        <a:p>
          <a:r>
            <a:rPr lang="pt-BR" sz="1400" dirty="0"/>
            <a:t>A infraestrutura verde e azul é rotineiramente integrada em projetos de cidades.</a:t>
          </a:r>
        </a:p>
      </dgm:t>
    </dgm:pt>
    <dgm:pt modelId="{C6AE41BA-AE0E-4B36-B7AD-4C719CD6D06B}" type="parTrans" cxnId="{18ED86F9-E39E-4D53-80B2-DED4FF27CD9C}">
      <dgm:prSet/>
      <dgm:spPr/>
      <dgm:t>
        <a:bodyPr/>
        <a:lstStyle/>
        <a:p>
          <a:endParaRPr lang="pt-BR"/>
        </a:p>
      </dgm:t>
    </dgm:pt>
    <dgm:pt modelId="{82843F97-CBC2-42F6-8BFE-1B0318DBF825}" type="sibTrans" cxnId="{18ED86F9-E39E-4D53-80B2-DED4FF27CD9C}">
      <dgm:prSet/>
      <dgm:spPr/>
      <dgm:t>
        <a:bodyPr/>
        <a:lstStyle/>
        <a:p>
          <a:endParaRPr lang="pt-BR"/>
        </a:p>
      </dgm:t>
    </dgm:pt>
    <dgm:pt modelId="{98E935D1-3A22-4D66-B244-6CB8BA78C807}">
      <dgm:prSet phldrT="[Texto]" custT="1"/>
      <dgm:spPr/>
      <dgm:t>
        <a:bodyPr/>
        <a:lstStyle/>
        <a:p>
          <a:r>
            <a:rPr lang="pt-BR" sz="1400" dirty="0"/>
            <a:t>Contratos </a:t>
          </a:r>
          <a:r>
            <a:rPr lang="pt-BR" sz="1400" dirty="0" err="1"/>
            <a:t>transfronteiriços</a:t>
          </a:r>
          <a:r>
            <a:rPr lang="pt-BR" sz="1400" dirty="0"/>
            <a:t>.</a:t>
          </a:r>
        </a:p>
      </dgm:t>
    </dgm:pt>
    <dgm:pt modelId="{BAA11CBC-01AD-47C8-962C-3282C1B0E702}" type="sibTrans" cxnId="{AC543897-1DEA-4E09-9144-0F57E38DDF70}">
      <dgm:prSet/>
      <dgm:spPr/>
      <dgm:t>
        <a:bodyPr/>
        <a:lstStyle/>
        <a:p>
          <a:endParaRPr lang="pt-BR"/>
        </a:p>
      </dgm:t>
    </dgm:pt>
    <dgm:pt modelId="{74BF743D-DE75-488F-AFAD-2B103A902F93}" type="parTrans" cxnId="{AC543897-1DEA-4E09-9144-0F57E38DDF70}">
      <dgm:prSet/>
      <dgm:spPr/>
      <dgm:t>
        <a:bodyPr/>
        <a:lstStyle/>
        <a:p>
          <a:endParaRPr lang="pt-BR"/>
        </a:p>
      </dgm:t>
    </dgm:pt>
    <dgm:pt modelId="{E64F8D7B-4467-419F-9A3F-9973C94C4964}">
      <dgm:prSet phldrT="[Texto]" custT="1"/>
      <dgm:spPr/>
      <dgm:t>
        <a:bodyPr/>
        <a:lstStyle/>
        <a:p>
          <a:r>
            <a:rPr lang="pt-BR" sz="1400" dirty="0"/>
            <a:t>Identificação de ativos ambientais críticos.</a:t>
          </a:r>
        </a:p>
      </dgm:t>
    </dgm:pt>
    <dgm:pt modelId="{765AC45F-67C2-42CF-BFF2-CCAC553F7936}" type="sibTrans" cxnId="{665D09DF-F0B0-4933-909B-6E2B309CB77D}">
      <dgm:prSet/>
      <dgm:spPr/>
      <dgm:t>
        <a:bodyPr/>
        <a:lstStyle/>
        <a:p>
          <a:endParaRPr lang="pt-BR"/>
        </a:p>
      </dgm:t>
    </dgm:pt>
    <dgm:pt modelId="{9B2E3CE6-FF42-4A58-B0A3-46855C23F4A9}" type="parTrans" cxnId="{665D09DF-F0B0-4933-909B-6E2B309CB77D}">
      <dgm:prSet/>
      <dgm:spPr/>
      <dgm:t>
        <a:bodyPr/>
        <a:lstStyle/>
        <a:p>
          <a:endParaRPr lang="pt-BR"/>
        </a:p>
      </dgm:t>
    </dgm:pt>
    <dgm:pt modelId="{52B5759D-5081-4969-9639-41D2F90CC74F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Questões ambientais </a:t>
          </a:r>
          <a:r>
            <a:rPr lang="pt-BR" sz="2000" dirty="0" err="1">
              <a:solidFill>
                <a:schemeClr val="accent6">
                  <a:lumMod val="50000"/>
                </a:schemeClr>
              </a:solidFill>
            </a:rPr>
            <a:t>transfronteiriças</a:t>
          </a:r>
          <a:endParaRPr lang="pt-BR" sz="2000" dirty="0">
            <a:solidFill>
              <a:schemeClr val="accent6">
                <a:lumMod val="50000"/>
              </a:schemeClr>
            </a:solidFill>
          </a:endParaRPr>
        </a:p>
      </dgm:t>
    </dgm:pt>
    <dgm:pt modelId="{64CDAF22-8FA6-444B-B28F-731BB814228E}" type="parTrans" cxnId="{6272D3C3-76FD-43D2-A66C-FD3454446FD6}">
      <dgm:prSet/>
      <dgm:spPr/>
      <dgm:t>
        <a:bodyPr/>
        <a:lstStyle/>
        <a:p>
          <a:endParaRPr lang="pt-BR"/>
        </a:p>
      </dgm:t>
    </dgm:pt>
    <dgm:pt modelId="{28DAAFF5-08D9-4574-868D-D5347638070C}" type="sibTrans" cxnId="{6272D3C3-76FD-43D2-A66C-FD3454446FD6}">
      <dgm:prSet/>
      <dgm:spPr/>
      <dgm:t>
        <a:bodyPr/>
        <a:lstStyle/>
        <a:p>
          <a:endParaRPr lang="pt-BR"/>
        </a:p>
      </dgm:t>
    </dgm:pt>
    <dgm:pt modelId="{6D215EE9-276D-4568-B5AF-E5B9CC8C7A22}" type="pres">
      <dgm:prSet presAssocID="{90C8BFBD-DCC6-4A3E-B1BA-F03367160F02}" presName="vert0" presStyleCnt="0">
        <dgm:presLayoutVars>
          <dgm:dir/>
          <dgm:animOne val="branch"/>
          <dgm:animLvl val="lvl"/>
        </dgm:presLayoutVars>
      </dgm:prSet>
      <dgm:spPr/>
    </dgm:pt>
    <dgm:pt modelId="{586D021E-6863-4838-A0B6-113F214654C7}" type="pres">
      <dgm:prSet presAssocID="{847B0057-89C9-4D2B-B73D-69509ACF4DDB}" presName="thickLine" presStyleLbl="alignNode1" presStyleIdx="0" presStyleCnt="1" custLinFactNeighborY="-775"/>
      <dgm:spPr/>
    </dgm:pt>
    <dgm:pt modelId="{E5C4F769-EB6F-4480-B8D8-D61E9C3E2A2A}" type="pres">
      <dgm:prSet presAssocID="{847B0057-89C9-4D2B-B73D-69509ACF4DDB}" presName="horz1" presStyleCnt="0"/>
      <dgm:spPr/>
    </dgm:pt>
    <dgm:pt modelId="{684D9DBA-357D-4393-B29B-687CD4265982}" type="pres">
      <dgm:prSet presAssocID="{847B0057-89C9-4D2B-B73D-69509ACF4DDB}" presName="tx1" presStyleLbl="revTx" presStyleIdx="0" presStyleCnt="10"/>
      <dgm:spPr/>
    </dgm:pt>
    <dgm:pt modelId="{AFD92843-EAC0-40BE-B75E-524E09F730DD}" type="pres">
      <dgm:prSet presAssocID="{847B0057-89C9-4D2B-B73D-69509ACF4DDB}" presName="vert1" presStyleCnt="0"/>
      <dgm:spPr/>
    </dgm:pt>
    <dgm:pt modelId="{1734C1BE-03FA-43B0-9C5A-47CD4843AE69}" type="pres">
      <dgm:prSet presAssocID="{3C414928-28F6-4AEE-89C3-B20A0342E487}" presName="vertSpace2a" presStyleCnt="0"/>
      <dgm:spPr/>
    </dgm:pt>
    <dgm:pt modelId="{AFB113D0-3BBB-483F-AEC1-9FFE46ECB9C0}" type="pres">
      <dgm:prSet presAssocID="{3C414928-28F6-4AEE-89C3-B20A0342E487}" presName="horz2" presStyleCnt="0"/>
      <dgm:spPr/>
    </dgm:pt>
    <dgm:pt modelId="{2BA0E9BA-30DE-4AF6-8AE9-5EA990ECC3D2}" type="pres">
      <dgm:prSet presAssocID="{3C414928-28F6-4AEE-89C3-B20A0342E487}" presName="horzSpace2" presStyleCnt="0"/>
      <dgm:spPr/>
    </dgm:pt>
    <dgm:pt modelId="{DDD6BC8B-51FE-411E-94A8-1502F4613FBD}" type="pres">
      <dgm:prSet presAssocID="{3C414928-28F6-4AEE-89C3-B20A0342E487}" presName="tx2" presStyleLbl="revTx" presStyleIdx="1" presStyleCnt="10"/>
      <dgm:spPr/>
    </dgm:pt>
    <dgm:pt modelId="{4F5D93CF-7FC2-4090-AF11-152D358D6CEE}" type="pres">
      <dgm:prSet presAssocID="{3C414928-28F6-4AEE-89C3-B20A0342E487}" presName="vert2" presStyleCnt="0"/>
      <dgm:spPr/>
    </dgm:pt>
    <dgm:pt modelId="{49EE0CAB-FC17-4129-856D-FBFCCD99DCAB}" type="pres">
      <dgm:prSet presAssocID="{FC3EF823-DB20-4273-9A88-AD92AE05424D}" presName="horz3" presStyleCnt="0"/>
      <dgm:spPr/>
    </dgm:pt>
    <dgm:pt modelId="{0821BE83-05BE-433E-ACBE-56E99DCA3D56}" type="pres">
      <dgm:prSet presAssocID="{FC3EF823-DB20-4273-9A88-AD92AE05424D}" presName="horzSpace3" presStyleCnt="0"/>
      <dgm:spPr/>
    </dgm:pt>
    <dgm:pt modelId="{B0D9099E-5384-4044-8803-8C2C9CD14B05}" type="pres">
      <dgm:prSet presAssocID="{FC3EF823-DB20-4273-9A88-AD92AE05424D}" presName="tx3" presStyleLbl="revTx" presStyleIdx="2" presStyleCnt="10" custScaleY="38537" custLinFactNeighborY="-3289"/>
      <dgm:spPr/>
    </dgm:pt>
    <dgm:pt modelId="{8DCE8A9C-F6BB-405A-B8ED-4166341E0EF9}" type="pres">
      <dgm:prSet presAssocID="{FC3EF823-DB20-4273-9A88-AD92AE05424D}" presName="vert3" presStyleCnt="0"/>
      <dgm:spPr/>
    </dgm:pt>
    <dgm:pt modelId="{74461C03-92D5-4047-96DD-64AB40492227}" type="pres">
      <dgm:prSet presAssocID="{6CCD3C6D-4373-45B4-9EF0-53CFE49B083A}" presName="thinLine3" presStyleLbl="callout" presStyleIdx="0" presStyleCnt="7" custLinFactNeighborX="3896" custLinFactNeighborY="354"/>
      <dgm:spPr/>
    </dgm:pt>
    <dgm:pt modelId="{02059388-F0B9-478F-BF75-50DB0FCC5E7D}" type="pres">
      <dgm:prSet presAssocID="{2D4324D5-8E70-4A01-A75E-9979726EF651}" presName="horz3" presStyleCnt="0"/>
      <dgm:spPr/>
    </dgm:pt>
    <dgm:pt modelId="{92C7344D-4B77-463F-9195-327DC8BC0636}" type="pres">
      <dgm:prSet presAssocID="{2D4324D5-8E70-4A01-A75E-9979726EF651}" presName="horzSpace3" presStyleCnt="0"/>
      <dgm:spPr/>
    </dgm:pt>
    <dgm:pt modelId="{66A6C03E-7A48-4413-A9F0-2718DD52D2F2}" type="pres">
      <dgm:prSet presAssocID="{2D4324D5-8E70-4A01-A75E-9979726EF651}" presName="tx3" presStyleLbl="revTx" presStyleIdx="3" presStyleCnt="10" custScaleX="95235" custScaleY="21174" custLinFactNeighborY="8232"/>
      <dgm:spPr/>
    </dgm:pt>
    <dgm:pt modelId="{FDBEB033-399A-41B8-849C-36BE685C2A63}" type="pres">
      <dgm:prSet presAssocID="{2D4324D5-8E70-4A01-A75E-9979726EF651}" presName="vert3" presStyleCnt="0"/>
      <dgm:spPr/>
    </dgm:pt>
    <dgm:pt modelId="{1DCEA47F-D0F9-4F1A-B5E3-3A643248000B}" type="pres">
      <dgm:prSet presAssocID="{3C414928-28F6-4AEE-89C3-B20A0342E487}" presName="thinLine2b" presStyleLbl="callout" presStyleIdx="1" presStyleCnt="7" custLinFactY="-400000" custLinFactNeighborY="-47356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57FD220-B315-4CE6-8DB1-D25D41780D8C}" type="pres">
      <dgm:prSet presAssocID="{3C414928-28F6-4AEE-89C3-B20A0342E487}" presName="vertSpace2b" presStyleCnt="0"/>
      <dgm:spPr/>
    </dgm:pt>
    <dgm:pt modelId="{71824CD6-E8A6-4B76-8CC9-3FE2935CE52E}" type="pres">
      <dgm:prSet presAssocID="{3A938B5B-D3B8-4DA8-88D4-D82C5BDB6C7A}" presName="horz2" presStyleCnt="0"/>
      <dgm:spPr/>
    </dgm:pt>
    <dgm:pt modelId="{D516FD6B-4111-4EC0-A874-903A8C19E404}" type="pres">
      <dgm:prSet presAssocID="{3A938B5B-D3B8-4DA8-88D4-D82C5BDB6C7A}" presName="horzSpace2" presStyleCnt="0"/>
      <dgm:spPr/>
    </dgm:pt>
    <dgm:pt modelId="{BA475DFF-5EBE-4DCD-B974-84EC6D50EF38}" type="pres">
      <dgm:prSet presAssocID="{3A938B5B-D3B8-4DA8-88D4-D82C5BDB6C7A}" presName="tx2" presStyleLbl="revTx" presStyleIdx="4" presStyleCnt="10" custScaleY="38029" custLinFactNeighborX="374" custLinFactNeighborY="-33187"/>
      <dgm:spPr/>
    </dgm:pt>
    <dgm:pt modelId="{2D8224DB-F515-4225-8C13-DD87BF50F91F}" type="pres">
      <dgm:prSet presAssocID="{3A938B5B-D3B8-4DA8-88D4-D82C5BDB6C7A}" presName="vert2" presStyleCnt="0"/>
      <dgm:spPr/>
    </dgm:pt>
    <dgm:pt modelId="{BA83A64D-6A1D-4EDB-B6D7-33062000EC03}" type="pres">
      <dgm:prSet presAssocID="{A9846444-F398-4CD7-996F-A5D15CE24FCC}" presName="horz3" presStyleCnt="0"/>
      <dgm:spPr/>
    </dgm:pt>
    <dgm:pt modelId="{06618007-C6B6-4E6A-B938-2B8F77EFB561}" type="pres">
      <dgm:prSet presAssocID="{A9846444-F398-4CD7-996F-A5D15CE24FCC}" presName="horzSpace3" presStyleCnt="0"/>
      <dgm:spPr/>
    </dgm:pt>
    <dgm:pt modelId="{641193D5-40F5-49BB-BAE4-AD2A0D328C1A}" type="pres">
      <dgm:prSet presAssocID="{A9846444-F398-4CD7-996F-A5D15CE24FCC}" presName="tx3" presStyleLbl="revTx" presStyleIdx="5" presStyleCnt="10" custLinFactY="-30908" custLinFactNeighborY="-100000"/>
      <dgm:spPr/>
    </dgm:pt>
    <dgm:pt modelId="{7131DE06-3C24-4D3A-825C-030A3063A683}" type="pres">
      <dgm:prSet presAssocID="{A9846444-F398-4CD7-996F-A5D15CE24FCC}" presName="vert3" presStyleCnt="0"/>
      <dgm:spPr/>
    </dgm:pt>
    <dgm:pt modelId="{FBC7A6B4-6FB4-4B46-B60B-E1B7182ABB4B}" type="pres">
      <dgm:prSet presAssocID="{E44654AB-C1D1-4EE9-B3CF-B709280457ED}" presName="thinLine3" presStyleLbl="callout" presStyleIdx="2" presStyleCnt="7" custLinFactNeighborX="3896" custLinFactNeighborY="-97387"/>
      <dgm:spPr/>
    </dgm:pt>
    <dgm:pt modelId="{D4840501-12FA-41C9-B071-3704F29110A5}" type="pres">
      <dgm:prSet presAssocID="{7D93C82B-97B0-46E8-9122-E4629E58C676}" presName="horz3" presStyleCnt="0"/>
      <dgm:spPr/>
    </dgm:pt>
    <dgm:pt modelId="{7AAF0FF9-AB21-410B-B3D4-B91389FAC9F8}" type="pres">
      <dgm:prSet presAssocID="{7D93C82B-97B0-46E8-9122-E4629E58C676}" presName="horzSpace3" presStyleCnt="0"/>
      <dgm:spPr/>
    </dgm:pt>
    <dgm:pt modelId="{A9A40DA1-182A-4349-BF8B-5DFE254CE5B7}" type="pres">
      <dgm:prSet presAssocID="{7D93C82B-97B0-46E8-9122-E4629E58C676}" presName="tx3" presStyleLbl="revTx" presStyleIdx="6" presStyleCnt="10" custLinFactNeighborY="-80066"/>
      <dgm:spPr/>
    </dgm:pt>
    <dgm:pt modelId="{7DF958D6-969C-4AFE-AFDF-56992BF472D2}" type="pres">
      <dgm:prSet presAssocID="{7D93C82B-97B0-46E8-9122-E4629E58C676}" presName="vert3" presStyleCnt="0"/>
      <dgm:spPr/>
    </dgm:pt>
    <dgm:pt modelId="{AF4D6BD8-9407-4355-B132-24354AC9DD45}" type="pres">
      <dgm:prSet presAssocID="{82843F97-CBC2-42F6-8BFE-1B0318DBF825}" presName="thinLine3" presStyleLbl="callout" presStyleIdx="3" presStyleCnt="7" custLinFactNeighborX="3896" custLinFactNeighborY="-13025"/>
      <dgm:spPr/>
    </dgm:pt>
    <dgm:pt modelId="{0321911F-23A1-4F5B-B554-A142485CE0A8}" type="pres">
      <dgm:prSet presAssocID="{E64F8D7B-4467-419F-9A3F-9973C94C4964}" presName="horz3" presStyleCnt="0"/>
      <dgm:spPr/>
    </dgm:pt>
    <dgm:pt modelId="{3D0B78F3-034F-4F23-8957-BAA1AF1F2BA7}" type="pres">
      <dgm:prSet presAssocID="{E64F8D7B-4467-419F-9A3F-9973C94C4964}" presName="horzSpace3" presStyleCnt="0"/>
      <dgm:spPr/>
    </dgm:pt>
    <dgm:pt modelId="{DAB71698-5D11-4BDB-93B2-F6F35FD4DA27}" type="pres">
      <dgm:prSet presAssocID="{E64F8D7B-4467-419F-9A3F-9973C94C4964}" presName="tx3" presStyleLbl="revTx" presStyleIdx="7" presStyleCnt="10" custLinFactNeighborY="3736"/>
      <dgm:spPr/>
    </dgm:pt>
    <dgm:pt modelId="{0E0F6ACB-25AD-43BD-9945-DB11CDFC513A}" type="pres">
      <dgm:prSet presAssocID="{E64F8D7B-4467-419F-9A3F-9973C94C4964}" presName="vert3" presStyleCnt="0"/>
      <dgm:spPr/>
    </dgm:pt>
    <dgm:pt modelId="{3388767D-4098-43CD-88CB-89CA5D86C478}" type="pres">
      <dgm:prSet presAssocID="{765AC45F-67C2-42CF-BFF2-CCAC553F7936}" presName="thinLine3" presStyleLbl="callout" presStyleIdx="4" presStyleCnt="7" custLinFactNeighborX="3896" custLinFactNeighborY="-12463"/>
      <dgm:spPr/>
    </dgm:pt>
    <dgm:pt modelId="{93F73FCA-6479-4C44-B644-0A8140BD1E3D}" type="pres">
      <dgm:prSet presAssocID="{98E935D1-3A22-4D66-B244-6CB8BA78C807}" presName="horz3" presStyleCnt="0"/>
      <dgm:spPr/>
    </dgm:pt>
    <dgm:pt modelId="{56AA3F6B-219B-43A4-B3A1-1CFA86E2ACA0}" type="pres">
      <dgm:prSet presAssocID="{98E935D1-3A22-4D66-B244-6CB8BA78C807}" presName="horzSpace3" presStyleCnt="0"/>
      <dgm:spPr/>
    </dgm:pt>
    <dgm:pt modelId="{6205FD4A-E7EB-435F-89E5-3FFC6B80AD2D}" type="pres">
      <dgm:prSet presAssocID="{98E935D1-3A22-4D66-B244-6CB8BA78C807}" presName="tx3" presStyleLbl="revTx" presStyleIdx="8" presStyleCnt="10" custLinFactNeighborY="4859"/>
      <dgm:spPr/>
    </dgm:pt>
    <dgm:pt modelId="{544476FD-1CC7-490C-906A-43BE3CA08BDE}" type="pres">
      <dgm:prSet presAssocID="{98E935D1-3A22-4D66-B244-6CB8BA78C807}" presName="vert3" presStyleCnt="0"/>
      <dgm:spPr/>
    </dgm:pt>
    <dgm:pt modelId="{4DDD8217-CC96-4636-84EE-52FEEB139661}" type="pres">
      <dgm:prSet presAssocID="{3A938B5B-D3B8-4DA8-88D4-D82C5BDB6C7A}" presName="thinLine2b" presStyleLbl="callout" presStyleIdx="5" presStyleCnt="7" custLinFactY="-3200000" custLinFactNeighborY="-3283436"/>
      <dgm:spPr/>
    </dgm:pt>
    <dgm:pt modelId="{9C81099A-A80C-4868-A050-ADC679160278}" type="pres">
      <dgm:prSet presAssocID="{3A938B5B-D3B8-4DA8-88D4-D82C5BDB6C7A}" presName="vertSpace2b" presStyleCnt="0"/>
      <dgm:spPr/>
    </dgm:pt>
    <dgm:pt modelId="{DD7E2FFA-EAE1-48B1-94D4-5F63B0BE3FA8}" type="pres">
      <dgm:prSet presAssocID="{52B5759D-5081-4969-9639-41D2F90CC74F}" presName="horz2" presStyleCnt="0"/>
      <dgm:spPr/>
    </dgm:pt>
    <dgm:pt modelId="{5340B8D2-0272-4353-9DE3-1F1823893F8D}" type="pres">
      <dgm:prSet presAssocID="{52B5759D-5081-4969-9639-41D2F90CC74F}" presName="horzSpace2" presStyleCnt="0"/>
      <dgm:spPr/>
    </dgm:pt>
    <dgm:pt modelId="{28E7ADB0-C330-4BC7-8556-ADF688EAF4B3}" type="pres">
      <dgm:prSet presAssocID="{52B5759D-5081-4969-9639-41D2F90CC74F}" presName="tx2" presStyleLbl="revTx" presStyleIdx="9" presStyleCnt="10" custLinFactNeighborY="-49314"/>
      <dgm:spPr/>
    </dgm:pt>
    <dgm:pt modelId="{85BC479B-1929-437E-9EFF-E7F271A776A6}" type="pres">
      <dgm:prSet presAssocID="{52B5759D-5081-4969-9639-41D2F90CC74F}" presName="vert2" presStyleCnt="0"/>
      <dgm:spPr/>
    </dgm:pt>
    <dgm:pt modelId="{A5FB8240-69DA-4900-A69A-BB31F6A069A7}" type="pres">
      <dgm:prSet presAssocID="{52B5759D-5081-4969-9639-41D2F90CC74F}" presName="thinLine2b" presStyleLbl="callout" presStyleIdx="6" presStyleCnt="7" custLinFactY="-2200000" custLinFactNeighborY="-2243411"/>
      <dgm:spPr/>
    </dgm:pt>
    <dgm:pt modelId="{4D1E4352-6532-48D9-B1B5-FDA302AC1853}" type="pres">
      <dgm:prSet presAssocID="{52B5759D-5081-4969-9639-41D2F90CC74F}" presName="vertSpace2b" presStyleCnt="0"/>
      <dgm:spPr/>
    </dgm:pt>
  </dgm:ptLst>
  <dgm:cxnLst>
    <dgm:cxn modelId="{A5676F08-2A0B-4E59-89C5-E448A90AB599}" type="presOf" srcId="{7D93C82B-97B0-46E8-9122-E4629E58C676}" destId="{A9A40DA1-182A-4349-BF8B-5DFE254CE5B7}" srcOrd="0" destOrd="0" presId="urn:microsoft.com/office/officeart/2008/layout/LinedList"/>
    <dgm:cxn modelId="{F88FDF2B-C3DD-4C49-9556-B7ED05AC029F}" type="presOf" srcId="{98E935D1-3A22-4D66-B244-6CB8BA78C807}" destId="{6205FD4A-E7EB-435F-89E5-3FFC6B80AD2D}" srcOrd="0" destOrd="0" presId="urn:microsoft.com/office/officeart/2008/layout/LinedList"/>
    <dgm:cxn modelId="{D8B3BB35-3B8E-488B-8720-9A84618F669C}" type="presOf" srcId="{FC3EF823-DB20-4273-9A88-AD92AE05424D}" destId="{B0D9099E-5384-4044-8803-8C2C9CD14B05}" srcOrd="0" destOrd="0" presId="urn:microsoft.com/office/officeart/2008/layout/LinedList"/>
    <dgm:cxn modelId="{D6AC8362-6C8F-4F2B-B45C-5C81F28A7DEA}" type="presOf" srcId="{A9846444-F398-4CD7-996F-A5D15CE24FCC}" destId="{641193D5-40F5-49BB-BAE4-AD2A0D328C1A}" srcOrd="0" destOrd="0" presId="urn:microsoft.com/office/officeart/2008/layout/LinedList"/>
    <dgm:cxn modelId="{CA03574F-B22E-4C16-B8A1-F3DE653D07EA}" srcId="{3A938B5B-D3B8-4DA8-88D4-D82C5BDB6C7A}" destId="{A9846444-F398-4CD7-996F-A5D15CE24FCC}" srcOrd="0" destOrd="0" parTransId="{5527588D-FDB0-4C85-9F82-AB4A0E85CA59}" sibTransId="{E44654AB-C1D1-4EE9-B3CF-B709280457ED}"/>
    <dgm:cxn modelId="{F3E1FF7F-A1F9-4A84-BB80-EC4BDAFA8EDB}" type="presOf" srcId="{3C414928-28F6-4AEE-89C3-B20A0342E487}" destId="{DDD6BC8B-51FE-411E-94A8-1502F4613FBD}" srcOrd="0" destOrd="0" presId="urn:microsoft.com/office/officeart/2008/layout/LinedList"/>
    <dgm:cxn modelId="{819BA085-AE13-4CCC-9D7D-2448AB2E7B67}" type="presOf" srcId="{3A938B5B-D3B8-4DA8-88D4-D82C5BDB6C7A}" destId="{BA475DFF-5EBE-4DCD-B974-84EC6D50EF38}" srcOrd="0" destOrd="0" presId="urn:microsoft.com/office/officeart/2008/layout/LinedList"/>
    <dgm:cxn modelId="{A098A38D-C41D-4316-BFAF-CC9EC8E87C29}" srcId="{847B0057-89C9-4D2B-B73D-69509ACF4DDB}" destId="{3A938B5B-D3B8-4DA8-88D4-D82C5BDB6C7A}" srcOrd="1" destOrd="0" parTransId="{3F0E320E-878E-4F00-B8AB-459EA2063106}" sibTransId="{55B173C8-C2C2-4B6F-AA47-B53B15A535D4}"/>
    <dgm:cxn modelId="{95F5DC95-7602-4731-B04A-7E821E5A6876}" type="presOf" srcId="{2D4324D5-8E70-4A01-A75E-9979726EF651}" destId="{66A6C03E-7A48-4413-A9F0-2718DD52D2F2}" srcOrd="0" destOrd="0" presId="urn:microsoft.com/office/officeart/2008/layout/LinedList"/>
    <dgm:cxn modelId="{AC543897-1DEA-4E09-9144-0F57E38DDF70}" srcId="{3A938B5B-D3B8-4DA8-88D4-D82C5BDB6C7A}" destId="{98E935D1-3A22-4D66-B244-6CB8BA78C807}" srcOrd="3" destOrd="0" parTransId="{74BF743D-DE75-488F-AFAD-2B103A902F93}" sibTransId="{BAA11CBC-01AD-47C8-962C-3282C1B0E702}"/>
    <dgm:cxn modelId="{DA0114A1-A3E0-497B-A97B-6D0E5BFF212C}" srcId="{847B0057-89C9-4D2B-B73D-69509ACF4DDB}" destId="{3C414928-28F6-4AEE-89C3-B20A0342E487}" srcOrd="0" destOrd="0" parTransId="{71092D8C-64BF-4F48-80D8-75DFC27433F3}" sibTransId="{BFA38382-4E43-42B4-A904-D952DA56374A}"/>
    <dgm:cxn modelId="{DB7814B4-3F33-4EFA-A40E-3EDF33DCF61F}" srcId="{3C414928-28F6-4AEE-89C3-B20A0342E487}" destId="{FC3EF823-DB20-4273-9A88-AD92AE05424D}" srcOrd="0" destOrd="0" parTransId="{BB90F69C-1BA8-4588-8D7E-B947333E9F4E}" sibTransId="{6CCD3C6D-4373-45B4-9EF0-53CFE49B083A}"/>
    <dgm:cxn modelId="{5A5A1CC0-8BEA-4277-9B2C-CB9D6E19CDB6}" srcId="{3C414928-28F6-4AEE-89C3-B20A0342E487}" destId="{2D4324D5-8E70-4A01-A75E-9979726EF651}" srcOrd="1" destOrd="0" parTransId="{198E973D-A824-477C-A826-05BC4A5D880D}" sibTransId="{2F78144C-C4DA-4333-8ABC-7867B9A73621}"/>
    <dgm:cxn modelId="{6272D3C3-76FD-43D2-A66C-FD3454446FD6}" srcId="{847B0057-89C9-4D2B-B73D-69509ACF4DDB}" destId="{52B5759D-5081-4969-9639-41D2F90CC74F}" srcOrd="2" destOrd="0" parTransId="{64CDAF22-8FA6-444B-B28F-731BB814228E}" sibTransId="{28DAAFF5-08D9-4574-868D-D5347638070C}"/>
    <dgm:cxn modelId="{7E37CEC5-720F-4CB8-98D6-44115730F322}" type="presOf" srcId="{52B5759D-5081-4969-9639-41D2F90CC74F}" destId="{28E7ADB0-C330-4BC7-8556-ADF688EAF4B3}" srcOrd="0" destOrd="0" presId="urn:microsoft.com/office/officeart/2008/layout/LinedList"/>
    <dgm:cxn modelId="{BEDD09CA-68F6-4531-9D05-C7542741E36A}" type="presOf" srcId="{90C8BFBD-DCC6-4A3E-B1BA-F03367160F02}" destId="{6D215EE9-276D-4568-B5AF-E5B9CC8C7A22}" srcOrd="0" destOrd="0" presId="urn:microsoft.com/office/officeart/2008/layout/LinedList"/>
    <dgm:cxn modelId="{C448FACB-5F10-4C9A-A08D-A683281707B5}" srcId="{90C8BFBD-DCC6-4A3E-B1BA-F03367160F02}" destId="{847B0057-89C9-4D2B-B73D-69509ACF4DDB}" srcOrd="0" destOrd="0" parTransId="{A33B5EF7-46FD-4248-946F-F35FAF7553EA}" sibTransId="{469EE05E-6ACA-445B-848E-DF21DFCEA350}"/>
    <dgm:cxn modelId="{665D09DF-F0B0-4933-909B-6E2B309CB77D}" srcId="{3A938B5B-D3B8-4DA8-88D4-D82C5BDB6C7A}" destId="{E64F8D7B-4467-419F-9A3F-9973C94C4964}" srcOrd="2" destOrd="0" parTransId="{9B2E3CE6-FF42-4A58-B0A3-46855C23F4A9}" sibTransId="{765AC45F-67C2-42CF-BFF2-CCAC553F7936}"/>
    <dgm:cxn modelId="{618D72EB-34D7-4A09-AA7D-1CAA068CF1E4}" type="presOf" srcId="{E64F8D7B-4467-419F-9A3F-9973C94C4964}" destId="{DAB71698-5D11-4BDB-93B2-F6F35FD4DA27}" srcOrd="0" destOrd="0" presId="urn:microsoft.com/office/officeart/2008/layout/LinedList"/>
    <dgm:cxn modelId="{84D9F7F8-33C7-438D-93FD-5EE4CFD52BC4}" type="presOf" srcId="{847B0057-89C9-4D2B-B73D-69509ACF4DDB}" destId="{684D9DBA-357D-4393-B29B-687CD4265982}" srcOrd="0" destOrd="0" presId="urn:microsoft.com/office/officeart/2008/layout/LinedList"/>
    <dgm:cxn modelId="{18ED86F9-E39E-4D53-80B2-DED4FF27CD9C}" srcId="{3A938B5B-D3B8-4DA8-88D4-D82C5BDB6C7A}" destId="{7D93C82B-97B0-46E8-9122-E4629E58C676}" srcOrd="1" destOrd="0" parTransId="{C6AE41BA-AE0E-4B36-B7AD-4C719CD6D06B}" sibTransId="{82843F97-CBC2-42F6-8BFE-1B0318DBF825}"/>
    <dgm:cxn modelId="{242A0911-FEFA-4F58-A1D7-3D96A2D30416}" type="presParOf" srcId="{6D215EE9-276D-4568-B5AF-E5B9CC8C7A22}" destId="{586D021E-6863-4838-A0B6-113F214654C7}" srcOrd="0" destOrd="0" presId="urn:microsoft.com/office/officeart/2008/layout/LinedList"/>
    <dgm:cxn modelId="{8B9C8655-79E7-4D45-8352-4158ADAA341E}" type="presParOf" srcId="{6D215EE9-276D-4568-B5AF-E5B9CC8C7A22}" destId="{E5C4F769-EB6F-4480-B8D8-D61E9C3E2A2A}" srcOrd="1" destOrd="0" presId="urn:microsoft.com/office/officeart/2008/layout/LinedList"/>
    <dgm:cxn modelId="{6E339B2C-0C91-4393-880E-649FD0B0D54C}" type="presParOf" srcId="{E5C4F769-EB6F-4480-B8D8-D61E9C3E2A2A}" destId="{684D9DBA-357D-4393-B29B-687CD4265982}" srcOrd="0" destOrd="0" presId="urn:microsoft.com/office/officeart/2008/layout/LinedList"/>
    <dgm:cxn modelId="{30BEA444-E489-4531-A829-8161455D410D}" type="presParOf" srcId="{E5C4F769-EB6F-4480-B8D8-D61E9C3E2A2A}" destId="{AFD92843-EAC0-40BE-B75E-524E09F730DD}" srcOrd="1" destOrd="0" presId="urn:microsoft.com/office/officeart/2008/layout/LinedList"/>
    <dgm:cxn modelId="{1E99AB47-2A6D-4292-829E-A5B33466048B}" type="presParOf" srcId="{AFD92843-EAC0-40BE-B75E-524E09F730DD}" destId="{1734C1BE-03FA-43B0-9C5A-47CD4843AE69}" srcOrd="0" destOrd="0" presId="urn:microsoft.com/office/officeart/2008/layout/LinedList"/>
    <dgm:cxn modelId="{15A558C5-12C8-422C-A9B5-B0C45952D2C6}" type="presParOf" srcId="{AFD92843-EAC0-40BE-B75E-524E09F730DD}" destId="{AFB113D0-3BBB-483F-AEC1-9FFE46ECB9C0}" srcOrd="1" destOrd="0" presId="urn:microsoft.com/office/officeart/2008/layout/LinedList"/>
    <dgm:cxn modelId="{CB5C7474-F370-4707-8229-3B82F023032E}" type="presParOf" srcId="{AFB113D0-3BBB-483F-AEC1-9FFE46ECB9C0}" destId="{2BA0E9BA-30DE-4AF6-8AE9-5EA990ECC3D2}" srcOrd="0" destOrd="0" presId="urn:microsoft.com/office/officeart/2008/layout/LinedList"/>
    <dgm:cxn modelId="{A7AFAF07-7B33-49D0-BE1B-410B268B09EF}" type="presParOf" srcId="{AFB113D0-3BBB-483F-AEC1-9FFE46ECB9C0}" destId="{DDD6BC8B-51FE-411E-94A8-1502F4613FBD}" srcOrd="1" destOrd="0" presId="urn:microsoft.com/office/officeart/2008/layout/LinedList"/>
    <dgm:cxn modelId="{6A3FDE41-7CDF-4AAB-A8D5-93D0ECD6E5B0}" type="presParOf" srcId="{AFB113D0-3BBB-483F-AEC1-9FFE46ECB9C0}" destId="{4F5D93CF-7FC2-4090-AF11-152D358D6CEE}" srcOrd="2" destOrd="0" presId="urn:microsoft.com/office/officeart/2008/layout/LinedList"/>
    <dgm:cxn modelId="{D637C25E-1B34-4511-B08E-086D598E90FF}" type="presParOf" srcId="{4F5D93CF-7FC2-4090-AF11-152D358D6CEE}" destId="{49EE0CAB-FC17-4129-856D-FBFCCD99DCAB}" srcOrd="0" destOrd="0" presId="urn:microsoft.com/office/officeart/2008/layout/LinedList"/>
    <dgm:cxn modelId="{18B3C6F9-CD60-4A74-84BF-39FACE26B323}" type="presParOf" srcId="{49EE0CAB-FC17-4129-856D-FBFCCD99DCAB}" destId="{0821BE83-05BE-433E-ACBE-56E99DCA3D56}" srcOrd="0" destOrd="0" presId="urn:microsoft.com/office/officeart/2008/layout/LinedList"/>
    <dgm:cxn modelId="{25AC41F5-82B8-46CB-88C5-2C4C96964959}" type="presParOf" srcId="{49EE0CAB-FC17-4129-856D-FBFCCD99DCAB}" destId="{B0D9099E-5384-4044-8803-8C2C9CD14B05}" srcOrd="1" destOrd="0" presId="urn:microsoft.com/office/officeart/2008/layout/LinedList"/>
    <dgm:cxn modelId="{D75518B1-3839-4B87-9383-46AA4A890F6E}" type="presParOf" srcId="{49EE0CAB-FC17-4129-856D-FBFCCD99DCAB}" destId="{8DCE8A9C-F6BB-405A-B8ED-4166341E0EF9}" srcOrd="2" destOrd="0" presId="urn:microsoft.com/office/officeart/2008/layout/LinedList"/>
    <dgm:cxn modelId="{7A7ED1B7-7C8A-48BA-8884-97D44EA3BD62}" type="presParOf" srcId="{4F5D93CF-7FC2-4090-AF11-152D358D6CEE}" destId="{74461C03-92D5-4047-96DD-64AB40492227}" srcOrd="1" destOrd="0" presId="urn:microsoft.com/office/officeart/2008/layout/LinedList"/>
    <dgm:cxn modelId="{EF7A86C7-C3A0-4083-9417-0C593B0561A8}" type="presParOf" srcId="{4F5D93CF-7FC2-4090-AF11-152D358D6CEE}" destId="{02059388-F0B9-478F-BF75-50DB0FCC5E7D}" srcOrd="2" destOrd="0" presId="urn:microsoft.com/office/officeart/2008/layout/LinedList"/>
    <dgm:cxn modelId="{16F2C450-9B35-47D0-876A-65B6D2B12290}" type="presParOf" srcId="{02059388-F0B9-478F-BF75-50DB0FCC5E7D}" destId="{92C7344D-4B77-463F-9195-327DC8BC0636}" srcOrd="0" destOrd="0" presId="urn:microsoft.com/office/officeart/2008/layout/LinedList"/>
    <dgm:cxn modelId="{F9876034-263B-4C4F-87F2-33E06F438AEF}" type="presParOf" srcId="{02059388-F0B9-478F-BF75-50DB0FCC5E7D}" destId="{66A6C03E-7A48-4413-A9F0-2718DD52D2F2}" srcOrd="1" destOrd="0" presId="urn:microsoft.com/office/officeart/2008/layout/LinedList"/>
    <dgm:cxn modelId="{222FCD3A-43E0-48C3-9A59-3FFE0CDDA20B}" type="presParOf" srcId="{02059388-F0B9-478F-BF75-50DB0FCC5E7D}" destId="{FDBEB033-399A-41B8-849C-36BE685C2A63}" srcOrd="2" destOrd="0" presId="urn:microsoft.com/office/officeart/2008/layout/LinedList"/>
    <dgm:cxn modelId="{841B377D-FE4A-4B18-8267-E0126F9FDB70}" type="presParOf" srcId="{AFD92843-EAC0-40BE-B75E-524E09F730DD}" destId="{1DCEA47F-D0F9-4F1A-B5E3-3A643248000B}" srcOrd="2" destOrd="0" presId="urn:microsoft.com/office/officeart/2008/layout/LinedList"/>
    <dgm:cxn modelId="{836E9FFD-16DA-4736-9CF5-F5387E5FDFD1}" type="presParOf" srcId="{AFD92843-EAC0-40BE-B75E-524E09F730DD}" destId="{657FD220-B315-4CE6-8DB1-D25D41780D8C}" srcOrd="3" destOrd="0" presId="urn:microsoft.com/office/officeart/2008/layout/LinedList"/>
    <dgm:cxn modelId="{53D8844C-FDC5-4297-9076-568393A68594}" type="presParOf" srcId="{AFD92843-EAC0-40BE-B75E-524E09F730DD}" destId="{71824CD6-E8A6-4B76-8CC9-3FE2935CE52E}" srcOrd="4" destOrd="0" presId="urn:microsoft.com/office/officeart/2008/layout/LinedList"/>
    <dgm:cxn modelId="{898E4883-F096-4C99-AAC9-D154E9A6A5A3}" type="presParOf" srcId="{71824CD6-E8A6-4B76-8CC9-3FE2935CE52E}" destId="{D516FD6B-4111-4EC0-A874-903A8C19E404}" srcOrd="0" destOrd="0" presId="urn:microsoft.com/office/officeart/2008/layout/LinedList"/>
    <dgm:cxn modelId="{40EAE630-9D87-406D-BD02-F61DCB90648B}" type="presParOf" srcId="{71824CD6-E8A6-4B76-8CC9-3FE2935CE52E}" destId="{BA475DFF-5EBE-4DCD-B974-84EC6D50EF38}" srcOrd="1" destOrd="0" presId="urn:microsoft.com/office/officeart/2008/layout/LinedList"/>
    <dgm:cxn modelId="{29520694-CE61-4E31-A76A-80ACDD58A17B}" type="presParOf" srcId="{71824CD6-E8A6-4B76-8CC9-3FE2935CE52E}" destId="{2D8224DB-F515-4225-8C13-DD87BF50F91F}" srcOrd="2" destOrd="0" presId="urn:microsoft.com/office/officeart/2008/layout/LinedList"/>
    <dgm:cxn modelId="{C8A34D5F-0EA0-4FFB-B0E8-4AF134EC65A9}" type="presParOf" srcId="{2D8224DB-F515-4225-8C13-DD87BF50F91F}" destId="{BA83A64D-6A1D-4EDB-B6D7-33062000EC03}" srcOrd="0" destOrd="0" presId="urn:microsoft.com/office/officeart/2008/layout/LinedList"/>
    <dgm:cxn modelId="{9B94CAC8-D20E-4482-9DDE-CE59C40F9941}" type="presParOf" srcId="{BA83A64D-6A1D-4EDB-B6D7-33062000EC03}" destId="{06618007-C6B6-4E6A-B938-2B8F77EFB561}" srcOrd="0" destOrd="0" presId="urn:microsoft.com/office/officeart/2008/layout/LinedList"/>
    <dgm:cxn modelId="{8013EDE7-9779-4FB9-AC11-017903CCC880}" type="presParOf" srcId="{BA83A64D-6A1D-4EDB-B6D7-33062000EC03}" destId="{641193D5-40F5-49BB-BAE4-AD2A0D328C1A}" srcOrd="1" destOrd="0" presId="urn:microsoft.com/office/officeart/2008/layout/LinedList"/>
    <dgm:cxn modelId="{88E80BC4-E0B1-4B16-8360-7745F7B30FF1}" type="presParOf" srcId="{BA83A64D-6A1D-4EDB-B6D7-33062000EC03}" destId="{7131DE06-3C24-4D3A-825C-030A3063A683}" srcOrd="2" destOrd="0" presId="urn:microsoft.com/office/officeart/2008/layout/LinedList"/>
    <dgm:cxn modelId="{E4C0ED14-9FB4-4DB3-99C3-293785EA62E6}" type="presParOf" srcId="{2D8224DB-F515-4225-8C13-DD87BF50F91F}" destId="{FBC7A6B4-6FB4-4B46-B60B-E1B7182ABB4B}" srcOrd="1" destOrd="0" presId="urn:microsoft.com/office/officeart/2008/layout/LinedList"/>
    <dgm:cxn modelId="{B4DCCC31-8205-4F60-ADBF-BB7B69F0A789}" type="presParOf" srcId="{2D8224DB-F515-4225-8C13-DD87BF50F91F}" destId="{D4840501-12FA-41C9-B071-3704F29110A5}" srcOrd="2" destOrd="0" presId="urn:microsoft.com/office/officeart/2008/layout/LinedList"/>
    <dgm:cxn modelId="{473D3EDB-13AD-4D81-9868-00E54CA05397}" type="presParOf" srcId="{D4840501-12FA-41C9-B071-3704F29110A5}" destId="{7AAF0FF9-AB21-410B-B3D4-B91389FAC9F8}" srcOrd="0" destOrd="0" presId="urn:microsoft.com/office/officeart/2008/layout/LinedList"/>
    <dgm:cxn modelId="{472F08CD-2F98-4D39-B918-6E415EFBCE6E}" type="presParOf" srcId="{D4840501-12FA-41C9-B071-3704F29110A5}" destId="{A9A40DA1-182A-4349-BF8B-5DFE254CE5B7}" srcOrd="1" destOrd="0" presId="urn:microsoft.com/office/officeart/2008/layout/LinedList"/>
    <dgm:cxn modelId="{C0165011-8D93-418F-B6F8-2B87E657CD62}" type="presParOf" srcId="{D4840501-12FA-41C9-B071-3704F29110A5}" destId="{7DF958D6-969C-4AFE-AFDF-56992BF472D2}" srcOrd="2" destOrd="0" presId="urn:microsoft.com/office/officeart/2008/layout/LinedList"/>
    <dgm:cxn modelId="{98F0D8C9-64A6-44EF-817E-A2289A9A07FA}" type="presParOf" srcId="{2D8224DB-F515-4225-8C13-DD87BF50F91F}" destId="{AF4D6BD8-9407-4355-B132-24354AC9DD45}" srcOrd="3" destOrd="0" presId="urn:microsoft.com/office/officeart/2008/layout/LinedList"/>
    <dgm:cxn modelId="{6D0C1C94-01E9-41F9-B716-2028FA76BD8D}" type="presParOf" srcId="{2D8224DB-F515-4225-8C13-DD87BF50F91F}" destId="{0321911F-23A1-4F5B-B554-A142485CE0A8}" srcOrd="4" destOrd="0" presId="urn:microsoft.com/office/officeart/2008/layout/LinedList"/>
    <dgm:cxn modelId="{359D70C5-4474-4040-8EAD-F4041849ED8D}" type="presParOf" srcId="{0321911F-23A1-4F5B-B554-A142485CE0A8}" destId="{3D0B78F3-034F-4F23-8957-BAA1AF1F2BA7}" srcOrd="0" destOrd="0" presId="urn:microsoft.com/office/officeart/2008/layout/LinedList"/>
    <dgm:cxn modelId="{17B4D156-D702-4668-88B2-075A4EC4AEA4}" type="presParOf" srcId="{0321911F-23A1-4F5B-B554-A142485CE0A8}" destId="{DAB71698-5D11-4BDB-93B2-F6F35FD4DA27}" srcOrd="1" destOrd="0" presId="urn:microsoft.com/office/officeart/2008/layout/LinedList"/>
    <dgm:cxn modelId="{A9EF0D05-3860-4BAD-BA0B-B6D7B04E8E84}" type="presParOf" srcId="{0321911F-23A1-4F5B-B554-A142485CE0A8}" destId="{0E0F6ACB-25AD-43BD-9945-DB11CDFC513A}" srcOrd="2" destOrd="0" presId="urn:microsoft.com/office/officeart/2008/layout/LinedList"/>
    <dgm:cxn modelId="{1B729612-6344-4422-A320-7111D7E54EED}" type="presParOf" srcId="{2D8224DB-F515-4225-8C13-DD87BF50F91F}" destId="{3388767D-4098-43CD-88CB-89CA5D86C478}" srcOrd="5" destOrd="0" presId="urn:microsoft.com/office/officeart/2008/layout/LinedList"/>
    <dgm:cxn modelId="{A59DD6EB-C16E-435C-BC28-9585C4D12AB9}" type="presParOf" srcId="{2D8224DB-F515-4225-8C13-DD87BF50F91F}" destId="{93F73FCA-6479-4C44-B644-0A8140BD1E3D}" srcOrd="6" destOrd="0" presId="urn:microsoft.com/office/officeart/2008/layout/LinedList"/>
    <dgm:cxn modelId="{BD6FCB6B-4942-4A44-A9B1-2315F6E4933D}" type="presParOf" srcId="{93F73FCA-6479-4C44-B644-0A8140BD1E3D}" destId="{56AA3F6B-219B-43A4-B3A1-1CFA86E2ACA0}" srcOrd="0" destOrd="0" presId="urn:microsoft.com/office/officeart/2008/layout/LinedList"/>
    <dgm:cxn modelId="{4463B989-6691-4631-A278-B690E01B9B20}" type="presParOf" srcId="{93F73FCA-6479-4C44-B644-0A8140BD1E3D}" destId="{6205FD4A-E7EB-435F-89E5-3FFC6B80AD2D}" srcOrd="1" destOrd="0" presId="urn:microsoft.com/office/officeart/2008/layout/LinedList"/>
    <dgm:cxn modelId="{EBF20D0E-0791-4194-B081-B76016E2ACD1}" type="presParOf" srcId="{93F73FCA-6479-4C44-B644-0A8140BD1E3D}" destId="{544476FD-1CC7-490C-906A-43BE3CA08BDE}" srcOrd="2" destOrd="0" presId="urn:microsoft.com/office/officeart/2008/layout/LinedList"/>
    <dgm:cxn modelId="{7E9F8447-B567-4C2D-B21F-4256EB742ED8}" type="presParOf" srcId="{AFD92843-EAC0-40BE-B75E-524E09F730DD}" destId="{4DDD8217-CC96-4636-84EE-52FEEB139661}" srcOrd="5" destOrd="0" presId="urn:microsoft.com/office/officeart/2008/layout/LinedList"/>
    <dgm:cxn modelId="{65F33B82-5A4B-4B7B-A3A8-C723E942CE5F}" type="presParOf" srcId="{AFD92843-EAC0-40BE-B75E-524E09F730DD}" destId="{9C81099A-A80C-4868-A050-ADC679160278}" srcOrd="6" destOrd="0" presId="urn:microsoft.com/office/officeart/2008/layout/LinedList"/>
    <dgm:cxn modelId="{378F6B9A-F77E-45D7-BA1C-C0AF47893F8E}" type="presParOf" srcId="{AFD92843-EAC0-40BE-B75E-524E09F730DD}" destId="{DD7E2FFA-EAE1-48B1-94D4-5F63B0BE3FA8}" srcOrd="7" destOrd="0" presId="urn:microsoft.com/office/officeart/2008/layout/LinedList"/>
    <dgm:cxn modelId="{D83CCEA4-1556-44AD-B5D4-5AD518FAC573}" type="presParOf" srcId="{DD7E2FFA-EAE1-48B1-94D4-5F63B0BE3FA8}" destId="{5340B8D2-0272-4353-9DE3-1F1823893F8D}" srcOrd="0" destOrd="0" presId="urn:microsoft.com/office/officeart/2008/layout/LinedList"/>
    <dgm:cxn modelId="{1CA9CBB8-37C9-4F63-AC5B-179E8C19852F}" type="presParOf" srcId="{DD7E2FFA-EAE1-48B1-94D4-5F63B0BE3FA8}" destId="{28E7ADB0-C330-4BC7-8556-ADF688EAF4B3}" srcOrd="1" destOrd="0" presId="urn:microsoft.com/office/officeart/2008/layout/LinedList"/>
    <dgm:cxn modelId="{7FE57559-A103-4C01-B245-BF5542848FEF}" type="presParOf" srcId="{DD7E2FFA-EAE1-48B1-94D4-5F63B0BE3FA8}" destId="{85BC479B-1929-437E-9EFF-E7F271A776A6}" srcOrd="2" destOrd="0" presId="urn:microsoft.com/office/officeart/2008/layout/LinedList"/>
    <dgm:cxn modelId="{67B7BA55-1D78-44D3-A718-5FD9605EF45D}" type="presParOf" srcId="{AFD92843-EAC0-40BE-B75E-524E09F730DD}" destId="{A5FB8240-69DA-4900-A69A-BB31F6A069A7}" srcOrd="8" destOrd="0" presId="urn:microsoft.com/office/officeart/2008/layout/LinedList"/>
    <dgm:cxn modelId="{3923ACCC-66A1-4595-874B-D7CE89DF8E61}" type="presParOf" srcId="{AFD92843-EAC0-40BE-B75E-524E09F730DD}" destId="{4D1E4352-6532-48D9-B1B5-FDA302AC185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D021E-6863-4838-A0B6-113F214654C7}">
      <dsp:nvSpPr>
        <dsp:cNvPr id="0" name=""/>
        <dsp:cNvSpPr/>
      </dsp:nvSpPr>
      <dsp:spPr>
        <a:xfrm>
          <a:off x="0" y="0"/>
          <a:ext cx="8568952" cy="0"/>
        </a:xfrm>
        <a:prstGeom prst="lin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D9DBA-357D-4393-B29B-687CD4265982}">
      <dsp:nvSpPr>
        <dsp:cNvPr id="0" name=""/>
        <dsp:cNvSpPr/>
      </dsp:nvSpPr>
      <dsp:spPr>
        <a:xfrm>
          <a:off x="0" y="2687"/>
          <a:ext cx="1713790" cy="5499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5</a:t>
          </a:r>
        </a:p>
      </dsp:txBody>
      <dsp:txXfrm>
        <a:off x="0" y="2687"/>
        <a:ext cx="1713790" cy="5499330"/>
      </dsp:txXfrm>
    </dsp:sp>
    <dsp:sp modelId="{DDD6BC8B-51FE-411E-94A8-1502F4613FBD}">
      <dsp:nvSpPr>
        <dsp:cNvPr id="0" name=""/>
        <dsp:cNvSpPr/>
      </dsp:nvSpPr>
      <dsp:spPr>
        <a:xfrm>
          <a:off x="1842324" y="88614"/>
          <a:ext cx="3299046" cy="1718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Ambiente natural existente e saúde do ecossistema</a:t>
          </a:r>
        </a:p>
      </dsp:txBody>
      <dsp:txXfrm>
        <a:off x="1842324" y="88614"/>
        <a:ext cx="3299046" cy="1718540"/>
      </dsp:txXfrm>
    </dsp:sp>
    <dsp:sp modelId="{B0D9099E-5384-4044-8803-8C2C9CD14B05}">
      <dsp:nvSpPr>
        <dsp:cNvPr id="0" name=""/>
        <dsp:cNvSpPr/>
      </dsp:nvSpPr>
      <dsp:spPr>
        <a:xfrm>
          <a:off x="5269905" y="32092"/>
          <a:ext cx="3299046" cy="662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Conscientizar o papel que os serviços ecossistêmicos podem desempenhar na resiliência de desastres da cidade.</a:t>
          </a:r>
        </a:p>
      </dsp:txBody>
      <dsp:txXfrm>
        <a:off x="5269905" y="32092"/>
        <a:ext cx="3299046" cy="662274"/>
      </dsp:txXfrm>
    </dsp:sp>
    <dsp:sp modelId="{74461C03-92D5-4047-96DD-64AB40492227}">
      <dsp:nvSpPr>
        <dsp:cNvPr id="0" name=""/>
        <dsp:cNvSpPr/>
      </dsp:nvSpPr>
      <dsp:spPr>
        <a:xfrm>
          <a:off x="5269902" y="752177"/>
          <a:ext cx="329904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6C03E-7A48-4413-A9F0-2718DD52D2F2}">
      <dsp:nvSpPr>
        <dsp:cNvPr id="0" name=""/>
        <dsp:cNvSpPr/>
      </dsp:nvSpPr>
      <dsp:spPr>
        <a:xfrm>
          <a:off x="5269905" y="892359"/>
          <a:ext cx="3141846" cy="363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Saúde do ecossistema.</a:t>
          </a:r>
        </a:p>
      </dsp:txBody>
      <dsp:txXfrm>
        <a:off x="5269905" y="892359"/>
        <a:ext cx="3141846" cy="363883"/>
      </dsp:txXfrm>
    </dsp:sp>
    <dsp:sp modelId="{1DCEA47F-D0F9-4F1A-B5E3-3A643248000B}">
      <dsp:nvSpPr>
        <dsp:cNvPr id="0" name=""/>
        <dsp:cNvSpPr/>
      </dsp:nvSpPr>
      <dsp:spPr>
        <a:xfrm>
          <a:off x="1713790" y="1256234"/>
          <a:ext cx="6855161" cy="0"/>
        </a:xfrm>
        <a:prstGeom prst="lin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75DFF-5EBE-4DCD-B974-84EC6D50EF38}">
      <dsp:nvSpPr>
        <dsp:cNvPr id="0" name=""/>
        <dsp:cNvSpPr/>
      </dsp:nvSpPr>
      <dsp:spPr>
        <a:xfrm>
          <a:off x="1855143" y="1322750"/>
          <a:ext cx="3299046" cy="653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Integração de infraestrutura verde e azul na política e projetos da cidade</a:t>
          </a:r>
        </a:p>
      </dsp:txBody>
      <dsp:txXfrm>
        <a:off x="1855143" y="1322750"/>
        <a:ext cx="3299046" cy="653543"/>
      </dsp:txXfrm>
    </dsp:sp>
    <dsp:sp modelId="{641193D5-40F5-49BB-BAE4-AD2A0D328C1A}">
      <dsp:nvSpPr>
        <dsp:cNvPr id="0" name=""/>
        <dsp:cNvSpPr/>
      </dsp:nvSpPr>
      <dsp:spPr>
        <a:xfrm>
          <a:off x="5269905" y="1330655"/>
          <a:ext cx="3299046" cy="42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Impacto do uso do solo e outras políticas em serviços ecossistêmicos</a:t>
          </a:r>
        </a:p>
      </dsp:txBody>
      <dsp:txXfrm>
        <a:off x="5269905" y="1330655"/>
        <a:ext cx="3299046" cy="429635"/>
      </dsp:txXfrm>
    </dsp:sp>
    <dsp:sp modelId="{FBC7A6B4-6FB4-4B46-B60B-E1B7182ABB4B}">
      <dsp:nvSpPr>
        <dsp:cNvPr id="0" name=""/>
        <dsp:cNvSpPr/>
      </dsp:nvSpPr>
      <dsp:spPr>
        <a:xfrm>
          <a:off x="5269902" y="1904309"/>
          <a:ext cx="329904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40DA1-182A-4349-BF8B-5DFE254CE5B7}">
      <dsp:nvSpPr>
        <dsp:cNvPr id="0" name=""/>
        <dsp:cNvSpPr/>
      </dsp:nvSpPr>
      <dsp:spPr>
        <a:xfrm>
          <a:off x="5269905" y="1978726"/>
          <a:ext cx="3299046" cy="42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A infraestrutura verde e azul é rotineiramente integrada em projetos de cidades.</a:t>
          </a:r>
        </a:p>
      </dsp:txBody>
      <dsp:txXfrm>
        <a:off x="5269905" y="1978726"/>
        <a:ext cx="3299046" cy="429635"/>
      </dsp:txXfrm>
    </dsp:sp>
    <dsp:sp modelId="{AF4D6BD8-9407-4355-B132-24354AC9DD45}">
      <dsp:nvSpPr>
        <dsp:cNvPr id="0" name=""/>
        <dsp:cNvSpPr/>
      </dsp:nvSpPr>
      <dsp:spPr>
        <a:xfrm>
          <a:off x="5269902" y="2696393"/>
          <a:ext cx="329904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B71698-5D11-4BDB-93B2-F6F35FD4DA27}">
      <dsp:nvSpPr>
        <dsp:cNvPr id="0" name=""/>
        <dsp:cNvSpPr/>
      </dsp:nvSpPr>
      <dsp:spPr>
        <a:xfrm>
          <a:off x="5269905" y="2768404"/>
          <a:ext cx="3299046" cy="42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Identificação de ativos ambientais críticos.</a:t>
          </a:r>
        </a:p>
      </dsp:txBody>
      <dsp:txXfrm>
        <a:off x="5269905" y="2768404"/>
        <a:ext cx="3299046" cy="429635"/>
      </dsp:txXfrm>
    </dsp:sp>
    <dsp:sp modelId="{3388767D-4098-43CD-88CB-89CA5D86C478}">
      <dsp:nvSpPr>
        <dsp:cNvPr id="0" name=""/>
        <dsp:cNvSpPr/>
      </dsp:nvSpPr>
      <dsp:spPr>
        <a:xfrm>
          <a:off x="5269902" y="3128442"/>
          <a:ext cx="329904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5FD4A-E7EB-435F-89E5-3FFC6B80AD2D}">
      <dsp:nvSpPr>
        <dsp:cNvPr id="0" name=""/>
        <dsp:cNvSpPr/>
      </dsp:nvSpPr>
      <dsp:spPr>
        <a:xfrm>
          <a:off x="5269905" y="3202864"/>
          <a:ext cx="3299046" cy="429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Contratos </a:t>
          </a:r>
          <a:r>
            <a:rPr lang="pt-BR" sz="1400" kern="1200" dirty="0" err="1"/>
            <a:t>transfronteiriços</a:t>
          </a:r>
          <a:r>
            <a:rPr lang="pt-BR" sz="1400" kern="1200" dirty="0"/>
            <a:t>.</a:t>
          </a:r>
        </a:p>
      </dsp:txBody>
      <dsp:txXfrm>
        <a:off x="5269905" y="3202864"/>
        <a:ext cx="3299046" cy="429635"/>
      </dsp:txXfrm>
    </dsp:sp>
    <dsp:sp modelId="{4DDD8217-CC96-4636-84EE-52FEEB139661}">
      <dsp:nvSpPr>
        <dsp:cNvPr id="0" name=""/>
        <dsp:cNvSpPr/>
      </dsp:nvSpPr>
      <dsp:spPr>
        <a:xfrm>
          <a:off x="1713790" y="0"/>
          <a:ext cx="685516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E7ADB0-C330-4BC7-8556-ADF688EAF4B3}">
      <dsp:nvSpPr>
        <dsp:cNvPr id="0" name=""/>
        <dsp:cNvSpPr/>
      </dsp:nvSpPr>
      <dsp:spPr>
        <a:xfrm>
          <a:off x="1842324" y="2850069"/>
          <a:ext cx="3299046" cy="1718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Questões ambientais </a:t>
          </a:r>
          <a:r>
            <a:rPr lang="pt-BR" sz="2000" kern="1200" dirty="0" err="1">
              <a:solidFill>
                <a:schemeClr val="accent6">
                  <a:lumMod val="50000"/>
                </a:schemeClr>
              </a:solidFill>
            </a:rPr>
            <a:t>transfronteiriças</a:t>
          </a:r>
          <a:endParaRPr lang="pt-BR" sz="20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1842324" y="2850069"/>
        <a:ext cx="3299046" cy="1718540"/>
      </dsp:txXfrm>
    </dsp:sp>
    <dsp:sp modelId="{A5FB8240-69DA-4900-A69A-BB31F6A069A7}">
      <dsp:nvSpPr>
        <dsp:cNvPr id="0" name=""/>
        <dsp:cNvSpPr/>
      </dsp:nvSpPr>
      <dsp:spPr>
        <a:xfrm>
          <a:off x="1713790" y="2696394"/>
          <a:ext cx="685516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20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6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0458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12" Type="http://schemas.microsoft.com/office/2007/relationships/hdphoto" Target="../media/hdphoto3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7.png"/><Relationship Id="rId5" Type="http://schemas.openxmlformats.org/officeDocument/2006/relationships/diagramData" Target="../diagrams/data1.xml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microsoft.com/office/2007/relationships/hdphoto" Target="../media/hdphoto3.wdp"/><Relationship Id="rId5" Type="http://schemas.openxmlformats.org/officeDocument/2006/relationships/image" Target="../media/image1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microsoft.com/office/2007/relationships/hdphoto" Target="../media/hdphoto4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352276" y="2492896"/>
            <a:ext cx="8468196" cy="1918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3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PASSO 5: </a:t>
            </a:r>
            <a:r>
              <a:rPr lang="pt-BR" sz="3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Proteger as zonas naturais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34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de amortização para melhorar as funções protetoras dos ecossistemas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1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2" name="Picture 1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17" descr="cep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92382"/>
            <a:ext cx="1434691" cy="49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97114" y="2684527"/>
            <a:ext cx="8223358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 que o passo 5 institui na CCCR;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como colocar as diretrizes do passo em prática na sua cidade;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Observar exemplos de cidades que já implantaram ações relativas ao passo 5 para o desenvolvimento da resiliência local.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59295" y="1907540"/>
            <a:ext cx="3840697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6213" indent="93663" algn="just" defTabSz="457200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606512" cy="566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6512" y="6771084"/>
            <a:ext cx="9180512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453098" y="2836674"/>
            <a:ext cx="822335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sz="2000" dirty="0"/>
              <a:t>Proteja os ecossistemas e barreiras naturais para mitigar inundações, tempestades e outros perigos a que sua cidade seja vulnerável. Adapte-se à mudança climática por meio da construção de boas práticas de redução de risco.</a:t>
            </a:r>
          </a:p>
          <a:p>
            <a:pPr indent="539750" algn="just"/>
            <a:endParaRPr lang="pt-BR" sz="2000" dirty="0"/>
          </a:p>
          <a:p>
            <a:pPr indent="539750" algn="just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1259632" y="1399709"/>
            <a:ext cx="712332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PASSO 5: Proteger as zonas naturais de amortização para melhorar as funções protetoras dos ecossistemas</a:t>
            </a:r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93" b="94776" l="285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36" y="1484784"/>
            <a:ext cx="376161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112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56142015"/>
              </p:ext>
            </p:extLst>
          </p:nvPr>
        </p:nvGraphicFramePr>
        <p:xfrm>
          <a:off x="251520" y="1340768"/>
          <a:ext cx="8568952" cy="5504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23528" y="1259468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Parques lineares em Curitiba - PR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51520" y="378904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 Criação da Área de Proteção Ambiental no litoral sul de Sergipe</a:t>
            </a:r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F:\MAGR\I SECIRE\Fotos Caderneta Leo\Guairacá Jaelson LucasSMC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14" y="1700808"/>
            <a:ext cx="2693798" cy="17947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4" t="42634" r="29048" b="37798"/>
          <a:stretch/>
        </p:blipFill>
        <p:spPr bwMode="auto">
          <a:xfrm>
            <a:off x="1055478" y="4293096"/>
            <a:ext cx="2852710" cy="19085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215" y="1260913"/>
            <a:ext cx="394353" cy="367887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8408" y="3796566"/>
            <a:ext cx="394353" cy="367887"/>
          </a:xfrm>
          <a:prstGeom prst="rect">
            <a:avLst/>
          </a:prstGeom>
        </p:spPr>
      </p:pic>
      <p:pic>
        <p:nvPicPr>
          <p:cNvPr id="23" name="Picture 17" descr="ceped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Ten. Marcos Vidal da S. Junior</a:t>
            </a:r>
            <a:endParaRPr lang="pt-BR" sz="20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4556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248</Words>
  <Application>Microsoft Office PowerPoint</Application>
  <PresentationFormat>Apresentação na tela (4:3)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103</cp:revision>
  <dcterms:created xsi:type="dcterms:W3CDTF">2017-07-20T13:22:35Z</dcterms:created>
  <dcterms:modified xsi:type="dcterms:W3CDTF">2018-03-27T18:50:46Z</dcterms:modified>
</cp:coreProperties>
</file>