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2" r:id="rId2"/>
    <p:sldId id="271" r:id="rId3"/>
    <p:sldId id="280" r:id="rId4"/>
    <p:sldId id="284" r:id="rId5"/>
    <p:sldId id="290" r:id="rId6"/>
    <p:sldId id="291" r:id="rId7"/>
    <p:sldId id="286" r:id="rId8"/>
    <p:sldId id="294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8267"/>
    <a:srgbClr val="3C1A56"/>
    <a:srgbClr val="B5B117"/>
    <a:srgbClr val="DAD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71" autoAdjust="0"/>
    <p:restoredTop sz="94708" autoAdjust="0"/>
  </p:normalViewPr>
  <p:slideViewPr>
    <p:cSldViewPr>
      <p:cViewPr varScale="1">
        <p:scale>
          <a:sx n="68" d="100"/>
          <a:sy n="68" d="100"/>
        </p:scale>
        <p:origin x="124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3092DE-1F08-47C7-82D5-07ADF35891C2}" type="doc">
      <dgm:prSet loTypeId="urn:microsoft.com/office/officeart/2008/layout/LinedList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pt-BR"/>
        </a:p>
      </dgm:t>
    </dgm:pt>
    <dgm:pt modelId="{72FC3F76-3658-4E84-83AB-6C19AD00EF7F}">
      <dgm:prSet phldrT="[Texto]" custT="1"/>
      <dgm:spPr/>
      <dgm:t>
        <a:bodyPr/>
        <a:lstStyle/>
        <a:p>
          <a:r>
            <a:rPr lang="pt-BR" sz="3000" b="1" dirty="0"/>
            <a:t>PASSO 6</a:t>
          </a:r>
          <a:endParaRPr lang="pt-BR" sz="3000" dirty="0"/>
        </a:p>
      </dgm:t>
    </dgm:pt>
    <dgm:pt modelId="{FC5D93D3-8B6B-49FC-BC9A-6FE09AAC8E2C}" type="parTrans" cxnId="{6F015332-B471-41F0-A98A-EC64D908F408}">
      <dgm:prSet/>
      <dgm:spPr/>
      <dgm:t>
        <a:bodyPr/>
        <a:lstStyle/>
        <a:p>
          <a:endParaRPr lang="pt-BR"/>
        </a:p>
      </dgm:t>
    </dgm:pt>
    <dgm:pt modelId="{1B73A295-ED21-4F7B-94A1-C6E58B375570}" type="sibTrans" cxnId="{6F015332-B471-41F0-A98A-EC64D908F408}">
      <dgm:prSet/>
      <dgm:spPr/>
      <dgm:t>
        <a:bodyPr/>
        <a:lstStyle/>
        <a:p>
          <a:endParaRPr lang="pt-BR"/>
        </a:p>
      </dgm:t>
    </dgm:pt>
    <dgm:pt modelId="{7347C15C-D9CA-4F12-AE9E-CFA74D832000}">
      <dgm:prSet phldrT="[Texto]" custT="1"/>
      <dgm:spPr/>
      <dgm:t>
        <a:bodyPr/>
        <a:lstStyle/>
        <a:p>
          <a:r>
            <a:rPr lang="pt-BR" sz="2000" dirty="0">
              <a:solidFill>
                <a:schemeClr val="accent6">
                  <a:lumMod val="50000"/>
                </a:schemeClr>
              </a:solidFill>
            </a:rPr>
            <a:t>Habilidade e experiência</a:t>
          </a:r>
        </a:p>
      </dgm:t>
    </dgm:pt>
    <dgm:pt modelId="{DAA9ED98-7DD4-40DB-9E59-FD53F6059682}" type="parTrans" cxnId="{DAEF2AF0-7EF8-403A-9050-B2C7485CC28D}">
      <dgm:prSet/>
      <dgm:spPr/>
      <dgm:t>
        <a:bodyPr/>
        <a:lstStyle/>
        <a:p>
          <a:endParaRPr lang="pt-BR"/>
        </a:p>
      </dgm:t>
    </dgm:pt>
    <dgm:pt modelId="{7D75AAA3-F17A-4102-A7D7-0E75737D3480}" type="sibTrans" cxnId="{DAEF2AF0-7EF8-403A-9050-B2C7485CC28D}">
      <dgm:prSet/>
      <dgm:spPr/>
      <dgm:t>
        <a:bodyPr/>
        <a:lstStyle/>
        <a:p>
          <a:endParaRPr lang="pt-BR"/>
        </a:p>
      </dgm:t>
    </dgm:pt>
    <dgm:pt modelId="{6F04BB12-37B8-4848-8512-35ADD9815427}">
      <dgm:prSet phldrT="[Texto]" custT="1"/>
      <dgm:spPr/>
      <dgm:t>
        <a:bodyPr/>
        <a:lstStyle/>
        <a:p>
          <a:r>
            <a:rPr lang="pt-BR" sz="1800" dirty="0"/>
            <a:t>Estabelecer ligações com o setor privado.</a:t>
          </a:r>
        </a:p>
      </dgm:t>
    </dgm:pt>
    <dgm:pt modelId="{A01581DF-C7A9-4C09-966C-C6973707D59D}" type="parTrans" cxnId="{920843DA-A1F1-4605-97E7-2F7197564860}">
      <dgm:prSet/>
      <dgm:spPr/>
      <dgm:t>
        <a:bodyPr/>
        <a:lstStyle/>
        <a:p>
          <a:endParaRPr lang="pt-BR"/>
        </a:p>
      </dgm:t>
    </dgm:pt>
    <dgm:pt modelId="{C5069CA3-A736-4B3D-B7D2-4427A6A4FD45}" type="sibTrans" cxnId="{920843DA-A1F1-4605-97E7-2F7197564860}">
      <dgm:prSet/>
      <dgm:spPr/>
      <dgm:t>
        <a:bodyPr/>
        <a:lstStyle/>
        <a:p>
          <a:endParaRPr lang="pt-BR"/>
        </a:p>
      </dgm:t>
    </dgm:pt>
    <dgm:pt modelId="{712DF3B7-627D-42A7-95F1-38C866F8635C}">
      <dgm:prSet phldrT="[Texto]" custT="1"/>
      <dgm:spPr/>
      <dgm:t>
        <a:bodyPr/>
        <a:lstStyle/>
        <a:p>
          <a:r>
            <a:rPr lang="pt-BR" sz="1800" dirty="0"/>
            <a:t>Dispor de habilidades e experiência em resiliência de desastres nas etapas de identificação de riscos, mitigação, planejamento, resposta e resposta pós-evento. </a:t>
          </a:r>
        </a:p>
      </dgm:t>
    </dgm:pt>
    <dgm:pt modelId="{ADB1C179-9B61-44AF-B0A9-98FEBE264FC1}" type="parTrans" cxnId="{F068F278-B2EE-4D52-AEF9-A827A69D81CC}">
      <dgm:prSet/>
      <dgm:spPr/>
      <dgm:t>
        <a:bodyPr/>
        <a:lstStyle/>
        <a:p>
          <a:endParaRPr lang="pt-BR"/>
        </a:p>
      </dgm:t>
    </dgm:pt>
    <dgm:pt modelId="{8CD324A7-08DC-4039-970E-5F74B1343B7F}" type="sibTrans" cxnId="{F068F278-B2EE-4D52-AEF9-A827A69D81CC}">
      <dgm:prSet/>
      <dgm:spPr/>
      <dgm:t>
        <a:bodyPr/>
        <a:lstStyle/>
        <a:p>
          <a:endParaRPr lang="pt-BR"/>
        </a:p>
      </dgm:t>
    </dgm:pt>
    <dgm:pt modelId="{EC19978C-AC11-4FA2-BF36-4A330DFA6617}">
      <dgm:prSet phldrT="[Texto]" custT="1"/>
      <dgm:spPr/>
      <dgm:t>
        <a:bodyPr/>
        <a:lstStyle/>
        <a:p>
          <a:r>
            <a:rPr lang="pt-BR" sz="1800" dirty="0"/>
            <a:t>Engajar a sociedade civil.</a:t>
          </a:r>
        </a:p>
      </dgm:t>
    </dgm:pt>
    <dgm:pt modelId="{79BF64DA-77BB-4332-97FE-E6E2EDF69BFA}" type="parTrans" cxnId="{6FAD3923-8508-4E50-9A53-397D0488A884}">
      <dgm:prSet/>
      <dgm:spPr/>
      <dgm:t>
        <a:bodyPr/>
        <a:lstStyle/>
        <a:p>
          <a:endParaRPr lang="pt-BR"/>
        </a:p>
      </dgm:t>
    </dgm:pt>
    <dgm:pt modelId="{50A27C05-F09A-4592-9EC9-EF6A0914E709}" type="sibTrans" cxnId="{6FAD3923-8508-4E50-9A53-397D0488A884}">
      <dgm:prSet/>
      <dgm:spPr/>
      <dgm:t>
        <a:bodyPr/>
        <a:lstStyle/>
        <a:p>
          <a:endParaRPr lang="pt-BR"/>
        </a:p>
      </dgm:t>
    </dgm:pt>
    <dgm:pt modelId="{1DD058C4-304C-4A0B-A7FF-B19A7B558DA5}">
      <dgm:prSet phldrT="[Texto]" custT="1"/>
      <dgm:spPr/>
      <dgm:t>
        <a:bodyPr/>
        <a:lstStyle/>
        <a:p>
          <a:r>
            <a:rPr lang="pt-BR" sz="1800" dirty="0"/>
            <a:t>Envolver o setor de seguros.</a:t>
          </a:r>
        </a:p>
      </dgm:t>
    </dgm:pt>
    <dgm:pt modelId="{645955ED-CCE3-4D3F-8A10-A88585941C7B}" type="sibTrans" cxnId="{EFA80E92-10D1-4840-AA3B-669C07A23EA3}">
      <dgm:prSet/>
      <dgm:spPr/>
      <dgm:t>
        <a:bodyPr/>
        <a:lstStyle/>
        <a:p>
          <a:endParaRPr lang="pt-BR"/>
        </a:p>
      </dgm:t>
    </dgm:pt>
    <dgm:pt modelId="{95C1269C-9384-4DB3-8601-7F73EBAC147A}" type="parTrans" cxnId="{EFA80E92-10D1-4840-AA3B-669C07A23EA3}">
      <dgm:prSet/>
      <dgm:spPr/>
      <dgm:t>
        <a:bodyPr/>
        <a:lstStyle/>
        <a:p>
          <a:endParaRPr lang="pt-BR"/>
        </a:p>
      </dgm:t>
    </dgm:pt>
    <dgm:pt modelId="{F413E254-01FA-4132-8013-20AB85836C6C}">
      <dgm:prSet phldrT="[Texto]" custT="1"/>
      <dgm:spPr/>
      <dgm:t>
        <a:bodyPr/>
        <a:lstStyle/>
        <a:p>
          <a:r>
            <a:rPr lang="pt-BR" sz="1800" dirty="0"/>
            <a:t>Exposição do público à educação e materiais de sensibilização / mensagens</a:t>
          </a:r>
        </a:p>
      </dgm:t>
    </dgm:pt>
    <dgm:pt modelId="{085C97E4-1BBF-4121-B655-06BB82ACEFDE}" type="parTrans" cxnId="{3F41E0C6-6130-4937-8CED-0113F0BC6C60}">
      <dgm:prSet/>
      <dgm:spPr/>
      <dgm:t>
        <a:bodyPr/>
        <a:lstStyle/>
        <a:p>
          <a:endParaRPr lang="pt-BR"/>
        </a:p>
      </dgm:t>
    </dgm:pt>
    <dgm:pt modelId="{B285F90F-DF97-4218-A8A0-8D6918380C51}" type="sibTrans" cxnId="{3F41E0C6-6130-4937-8CED-0113F0BC6C60}">
      <dgm:prSet/>
      <dgm:spPr/>
      <dgm:t>
        <a:bodyPr/>
        <a:lstStyle/>
        <a:p>
          <a:endParaRPr lang="pt-BR"/>
        </a:p>
      </dgm:t>
    </dgm:pt>
    <dgm:pt modelId="{163927AC-183A-4A88-A392-F1F0CA4D7D09}">
      <dgm:prSet phldrT="[Texto]" custT="1"/>
      <dgm:spPr/>
      <dgm:t>
        <a:bodyPr/>
        <a:lstStyle/>
        <a:p>
          <a:r>
            <a:rPr lang="pt-BR" sz="2000" dirty="0">
              <a:solidFill>
                <a:schemeClr val="accent6">
                  <a:lumMod val="50000"/>
                </a:schemeClr>
              </a:solidFill>
            </a:rPr>
            <a:t>Educação pública e conscientização</a:t>
          </a:r>
        </a:p>
      </dgm:t>
    </dgm:pt>
    <dgm:pt modelId="{96AAE65F-6E88-4FD7-8746-F701ABE2A42F}" type="parTrans" cxnId="{22A29E27-D38D-4CDC-B962-56881E5ED7D2}">
      <dgm:prSet/>
      <dgm:spPr/>
      <dgm:t>
        <a:bodyPr/>
        <a:lstStyle/>
        <a:p>
          <a:endParaRPr lang="pt-BR"/>
        </a:p>
      </dgm:t>
    </dgm:pt>
    <dgm:pt modelId="{E31F9C71-F8C5-4189-9248-E4CE28F78A49}" type="sibTrans" cxnId="{22A29E27-D38D-4CDC-B962-56881E5ED7D2}">
      <dgm:prSet/>
      <dgm:spPr/>
      <dgm:t>
        <a:bodyPr/>
        <a:lstStyle/>
        <a:p>
          <a:endParaRPr lang="pt-BR"/>
        </a:p>
      </dgm:t>
    </dgm:pt>
    <dgm:pt modelId="{E4CCA275-8987-42BC-93C1-874244631C5D}" type="pres">
      <dgm:prSet presAssocID="{133092DE-1F08-47C7-82D5-07ADF35891C2}" presName="vert0" presStyleCnt="0">
        <dgm:presLayoutVars>
          <dgm:dir/>
          <dgm:animOne val="branch"/>
          <dgm:animLvl val="lvl"/>
        </dgm:presLayoutVars>
      </dgm:prSet>
      <dgm:spPr/>
    </dgm:pt>
    <dgm:pt modelId="{BE960902-8F39-4877-B645-052E8263BD8E}" type="pres">
      <dgm:prSet presAssocID="{72FC3F76-3658-4E84-83AB-6C19AD00EF7F}" presName="thickLine" presStyleLbl="alignNode1" presStyleIdx="0" presStyleCnt="1"/>
      <dgm:spPr/>
    </dgm:pt>
    <dgm:pt modelId="{2683BC36-1D5F-4FFC-9DE4-1404D0D51F96}" type="pres">
      <dgm:prSet presAssocID="{72FC3F76-3658-4E84-83AB-6C19AD00EF7F}" presName="horz1" presStyleCnt="0"/>
      <dgm:spPr/>
    </dgm:pt>
    <dgm:pt modelId="{6AC9D52F-A764-44B3-9E76-2B0DBA1A6FBF}" type="pres">
      <dgm:prSet presAssocID="{72FC3F76-3658-4E84-83AB-6C19AD00EF7F}" presName="tx1" presStyleLbl="revTx" presStyleIdx="0" presStyleCnt="8" custLinFactNeighborX="-216" custLinFactNeighborY="-49"/>
      <dgm:spPr/>
    </dgm:pt>
    <dgm:pt modelId="{44617EBF-E2DB-48B8-ACEF-1C771A8CA1DB}" type="pres">
      <dgm:prSet presAssocID="{72FC3F76-3658-4E84-83AB-6C19AD00EF7F}" presName="vert1" presStyleCnt="0"/>
      <dgm:spPr/>
    </dgm:pt>
    <dgm:pt modelId="{4F0C1652-8BEF-4E75-8891-DB2D5976D998}" type="pres">
      <dgm:prSet presAssocID="{7347C15C-D9CA-4F12-AE9E-CFA74D832000}" presName="vertSpace2a" presStyleCnt="0"/>
      <dgm:spPr/>
    </dgm:pt>
    <dgm:pt modelId="{ECFD2DC4-D4E6-44A4-A847-EF6D85BA6DA0}" type="pres">
      <dgm:prSet presAssocID="{7347C15C-D9CA-4F12-AE9E-CFA74D832000}" presName="horz2" presStyleCnt="0"/>
      <dgm:spPr/>
    </dgm:pt>
    <dgm:pt modelId="{CFD1CAA3-CFAB-4987-AB8F-35C0BC215287}" type="pres">
      <dgm:prSet presAssocID="{7347C15C-D9CA-4F12-AE9E-CFA74D832000}" presName="horzSpace2" presStyleCnt="0"/>
      <dgm:spPr/>
    </dgm:pt>
    <dgm:pt modelId="{AA3704B8-8D27-4A03-8755-5D35C2C1D3BF}" type="pres">
      <dgm:prSet presAssocID="{7347C15C-D9CA-4F12-AE9E-CFA74D832000}" presName="tx2" presStyleLbl="revTx" presStyleIdx="1" presStyleCnt="8"/>
      <dgm:spPr/>
    </dgm:pt>
    <dgm:pt modelId="{D357D772-3207-4744-AD63-FB05ADC8C304}" type="pres">
      <dgm:prSet presAssocID="{7347C15C-D9CA-4F12-AE9E-CFA74D832000}" presName="vert2" presStyleCnt="0"/>
      <dgm:spPr/>
    </dgm:pt>
    <dgm:pt modelId="{CFEC7CA7-E835-41BB-A176-E58B4EA95CA9}" type="pres">
      <dgm:prSet presAssocID="{712DF3B7-627D-42A7-95F1-38C866F8635C}" presName="horz3" presStyleCnt="0"/>
      <dgm:spPr/>
    </dgm:pt>
    <dgm:pt modelId="{52DA9930-35BD-4D30-A330-D0A88E6A1186}" type="pres">
      <dgm:prSet presAssocID="{712DF3B7-627D-42A7-95F1-38C866F8635C}" presName="horzSpace3" presStyleCnt="0"/>
      <dgm:spPr/>
    </dgm:pt>
    <dgm:pt modelId="{E95947D0-2564-4472-9780-37E9BA85DECD}" type="pres">
      <dgm:prSet presAssocID="{712DF3B7-627D-42A7-95F1-38C866F8635C}" presName="tx3" presStyleLbl="revTx" presStyleIdx="2" presStyleCnt="8" custScaleY="142634" custLinFactNeighborY="-13628"/>
      <dgm:spPr/>
    </dgm:pt>
    <dgm:pt modelId="{CD7AAD40-B59A-4F0F-A84C-61A4ABD328AB}" type="pres">
      <dgm:prSet presAssocID="{712DF3B7-627D-42A7-95F1-38C866F8635C}" presName="vert3" presStyleCnt="0"/>
      <dgm:spPr/>
    </dgm:pt>
    <dgm:pt modelId="{A68C1AE4-2900-4CDC-BF57-BD6068F4FACF}" type="pres">
      <dgm:prSet presAssocID="{8CD324A7-08DC-4039-970E-5F74B1343B7F}" presName="thinLine3" presStyleLbl="callout" presStyleIdx="0" presStyleCnt="5" custLinFactNeighborX="3896" custLinFactNeighborY="86763"/>
      <dgm:spPr/>
    </dgm:pt>
    <dgm:pt modelId="{1D69A496-C2C4-4370-BF87-F8F27C652AF5}" type="pres">
      <dgm:prSet presAssocID="{6F04BB12-37B8-4848-8512-35ADD9815427}" presName="horz3" presStyleCnt="0"/>
      <dgm:spPr/>
    </dgm:pt>
    <dgm:pt modelId="{2F1C51DA-77B2-4A62-833A-997929AA05CA}" type="pres">
      <dgm:prSet presAssocID="{6F04BB12-37B8-4848-8512-35ADD9815427}" presName="horzSpace3" presStyleCnt="0"/>
      <dgm:spPr/>
    </dgm:pt>
    <dgm:pt modelId="{C956D4E6-37A6-4F0F-8DF3-B80B11398DC4}" type="pres">
      <dgm:prSet presAssocID="{6F04BB12-37B8-4848-8512-35ADD9815427}" presName="tx3" presStyleLbl="revTx" presStyleIdx="3" presStyleCnt="8" custScaleY="58209" custLinFactNeighborY="49521"/>
      <dgm:spPr/>
    </dgm:pt>
    <dgm:pt modelId="{06B0B329-69C4-4933-BF64-6FF785207B59}" type="pres">
      <dgm:prSet presAssocID="{6F04BB12-37B8-4848-8512-35ADD9815427}" presName="vert3" presStyleCnt="0"/>
      <dgm:spPr/>
    </dgm:pt>
    <dgm:pt modelId="{7377E274-73A3-447F-A124-3429FD261A6C}" type="pres">
      <dgm:prSet presAssocID="{C5069CA3-A736-4B3D-B7D2-4427A6A4FD45}" presName="thinLine3" presStyleLbl="callout" presStyleIdx="1" presStyleCnt="5" custLinFactNeighborX="3896" custLinFactNeighborY="-57247"/>
      <dgm:spPr/>
    </dgm:pt>
    <dgm:pt modelId="{9C97F5D3-5DB8-4622-AB52-6AC4C5BC8DE7}" type="pres">
      <dgm:prSet presAssocID="{1DD058C4-304C-4A0B-A7FF-B19A7B558DA5}" presName="horz3" presStyleCnt="0"/>
      <dgm:spPr/>
    </dgm:pt>
    <dgm:pt modelId="{72A01411-B6DE-4BA3-8AF4-2FDFE5B0E91B}" type="pres">
      <dgm:prSet presAssocID="{1DD058C4-304C-4A0B-A7FF-B19A7B558DA5}" presName="horzSpace3" presStyleCnt="0"/>
      <dgm:spPr/>
    </dgm:pt>
    <dgm:pt modelId="{E12B2C7C-AB0C-4850-BE1D-73BE3C75C0DB}" type="pres">
      <dgm:prSet presAssocID="{1DD058C4-304C-4A0B-A7FF-B19A7B558DA5}" presName="tx3" presStyleLbl="revTx" presStyleIdx="4" presStyleCnt="8" custLinFactNeighborY="-48062"/>
      <dgm:spPr/>
    </dgm:pt>
    <dgm:pt modelId="{56BC5897-415E-41B2-9D77-957C85BC81EA}" type="pres">
      <dgm:prSet presAssocID="{1DD058C4-304C-4A0B-A7FF-B19A7B558DA5}" presName="vert3" presStyleCnt="0"/>
      <dgm:spPr/>
    </dgm:pt>
    <dgm:pt modelId="{6D2B44BF-FB14-4903-9526-F7CEE12D6C7A}" type="pres">
      <dgm:prSet presAssocID="{645955ED-CCE3-4D3F-8A10-A88585941C7B}" presName="thinLine3" presStyleLbl="callout" presStyleIdx="2" presStyleCnt="5" custLinFactY="-14080" custLinFactNeighborX="3896" custLinFactNeighborY="-100000"/>
      <dgm:spPr/>
    </dgm:pt>
    <dgm:pt modelId="{3901DBCB-C6D6-4C00-9560-5C7C5A4EF1EB}" type="pres">
      <dgm:prSet presAssocID="{EC19978C-AC11-4FA2-BF36-4A330DFA6617}" presName="horz3" presStyleCnt="0"/>
      <dgm:spPr/>
    </dgm:pt>
    <dgm:pt modelId="{17DE0BB1-187B-4240-B0B7-99C9D359B0F0}" type="pres">
      <dgm:prSet presAssocID="{EC19978C-AC11-4FA2-BF36-4A330DFA6617}" presName="horzSpace3" presStyleCnt="0"/>
      <dgm:spPr/>
    </dgm:pt>
    <dgm:pt modelId="{FF1AFA92-B4DC-4229-B6F3-88BB2C202DF3}" type="pres">
      <dgm:prSet presAssocID="{EC19978C-AC11-4FA2-BF36-4A330DFA6617}" presName="tx3" presStyleLbl="revTx" presStyleIdx="5" presStyleCnt="8" custScaleY="46053" custLinFactNeighborY="-44159"/>
      <dgm:spPr/>
    </dgm:pt>
    <dgm:pt modelId="{43C2015A-B565-4FDC-9635-CB5728A6B8E9}" type="pres">
      <dgm:prSet presAssocID="{EC19978C-AC11-4FA2-BF36-4A330DFA6617}" presName="vert3" presStyleCnt="0"/>
      <dgm:spPr/>
    </dgm:pt>
    <dgm:pt modelId="{1AA2DA55-6F47-45F9-A63D-F62A7F9916F5}" type="pres">
      <dgm:prSet presAssocID="{7347C15C-D9CA-4F12-AE9E-CFA74D832000}" presName="thinLine2b" presStyleLbl="callout" presStyleIdx="3" presStyleCnt="5" custLinFactY="-200000" custLinFactNeighborY="-215852"/>
      <dgm:spPr/>
    </dgm:pt>
    <dgm:pt modelId="{25594B2A-27A4-4517-BD6B-3CB207D5A56B}" type="pres">
      <dgm:prSet presAssocID="{7347C15C-D9CA-4F12-AE9E-CFA74D832000}" presName="vertSpace2b" presStyleCnt="0"/>
      <dgm:spPr/>
    </dgm:pt>
    <dgm:pt modelId="{93E1E6E5-40A9-4DE5-8961-982A593C2604}" type="pres">
      <dgm:prSet presAssocID="{163927AC-183A-4A88-A392-F1F0CA4D7D09}" presName="horz2" presStyleCnt="0"/>
      <dgm:spPr/>
    </dgm:pt>
    <dgm:pt modelId="{E5D0FFC5-28DA-4D9D-A0F1-A4AC675B0E56}" type="pres">
      <dgm:prSet presAssocID="{163927AC-183A-4A88-A392-F1F0CA4D7D09}" presName="horzSpace2" presStyleCnt="0"/>
      <dgm:spPr/>
    </dgm:pt>
    <dgm:pt modelId="{642CFBF3-69CA-44EF-B74F-0BAF685C0197}" type="pres">
      <dgm:prSet presAssocID="{163927AC-183A-4A88-A392-F1F0CA4D7D09}" presName="tx2" presStyleLbl="revTx" presStyleIdx="6" presStyleCnt="8" custScaleY="27149" custLinFactNeighborY="-15792"/>
      <dgm:spPr/>
    </dgm:pt>
    <dgm:pt modelId="{DD99AF36-0322-4C4F-8C06-2617ADADC17D}" type="pres">
      <dgm:prSet presAssocID="{163927AC-183A-4A88-A392-F1F0CA4D7D09}" presName="vert2" presStyleCnt="0"/>
      <dgm:spPr/>
    </dgm:pt>
    <dgm:pt modelId="{098D3865-D9F9-4C3A-AA18-CA5A19A3F6A9}" type="pres">
      <dgm:prSet presAssocID="{F413E254-01FA-4132-8013-20AB85836C6C}" presName="horz3" presStyleCnt="0"/>
      <dgm:spPr/>
    </dgm:pt>
    <dgm:pt modelId="{AAFA0767-6BE5-4225-B9A3-110C116368DC}" type="pres">
      <dgm:prSet presAssocID="{F413E254-01FA-4132-8013-20AB85836C6C}" presName="horzSpace3" presStyleCnt="0"/>
      <dgm:spPr/>
    </dgm:pt>
    <dgm:pt modelId="{2BF03776-694E-4EEA-A201-DD5209852AF9}" type="pres">
      <dgm:prSet presAssocID="{F413E254-01FA-4132-8013-20AB85836C6C}" presName="tx3" presStyleLbl="revTx" presStyleIdx="7" presStyleCnt="8" custScaleY="24812" custLinFactNeighborY="-15792"/>
      <dgm:spPr/>
    </dgm:pt>
    <dgm:pt modelId="{468F15F8-5332-4D89-BD44-498B87EBDCD6}" type="pres">
      <dgm:prSet presAssocID="{F413E254-01FA-4132-8013-20AB85836C6C}" presName="vert3" presStyleCnt="0"/>
      <dgm:spPr/>
    </dgm:pt>
    <dgm:pt modelId="{A649DCB3-CED1-49FA-93F5-E30ED8B1178C}" type="pres">
      <dgm:prSet presAssocID="{163927AC-183A-4A88-A392-F1F0CA4D7D09}" presName="thinLine2b" presStyleLbl="callout" presStyleIdx="4" presStyleCnt="5" custLinFactY="-3200000" custLinFactNeighborY="-3279793"/>
      <dgm:spPr/>
    </dgm:pt>
    <dgm:pt modelId="{C4B586B3-CA58-4F8E-828D-77A8C7E95194}" type="pres">
      <dgm:prSet presAssocID="{163927AC-183A-4A88-A392-F1F0CA4D7D09}" presName="vertSpace2b" presStyleCnt="0"/>
      <dgm:spPr/>
    </dgm:pt>
  </dgm:ptLst>
  <dgm:cxnLst>
    <dgm:cxn modelId="{22EB741C-5F8D-4588-A485-BBD2DED5C6F2}" type="presOf" srcId="{72FC3F76-3658-4E84-83AB-6C19AD00EF7F}" destId="{6AC9D52F-A764-44B3-9E76-2B0DBA1A6FBF}" srcOrd="0" destOrd="0" presId="urn:microsoft.com/office/officeart/2008/layout/LinedList"/>
    <dgm:cxn modelId="{6FAD3923-8508-4E50-9A53-397D0488A884}" srcId="{7347C15C-D9CA-4F12-AE9E-CFA74D832000}" destId="{EC19978C-AC11-4FA2-BF36-4A330DFA6617}" srcOrd="3" destOrd="0" parTransId="{79BF64DA-77BB-4332-97FE-E6E2EDF69BFA}" sibTransId="{50A27C05-F09A-4592-9EC9-EF6A0914E709}"/>
    <dgm:cxn modelId="{22A29E27-D38D-4CDC-B962-56881E5ED7D2}" srcId="{72FC3F76-3658-4E84-83AB-6C19AD00EF7F}" destId="{163927AC-183A-4A88-A392-F1F0CA4D7D09}" srcOrd="1" destOrd="0" parTransId="{96AAE65F-6E88-4FD7-8746-F701ABE2A42F}" sibTransId="{E31F9C71-F8C5-4189-9248-E4CE28F78A49}"/>
    <dgm:cxn modelId="{6F015332-B471-41F0-A98A-EC64D908F408}" srcId="{133092DE-1F08-47C7-82D5-07ADF35891C2}" destId="{72FC3F76-3658-4E84-83AB-6C19AD00EF7F}" srcOrd="0" destOrd="0" parTransId="{FC5D93D3-8B6B-49FC-BC9A-6FE09AAC8E2C}" sibTransId="{1B73A295-ED21-4F7B-94A1-C6E58B375570}"/>
    <dgm:cxn modelId="{E7288E32-0844-46C9-B9E3-3FBCFC9EDC90}" type="presOf" srcId="{712DF3B7-627D-42A7-95F1-38C866F8635C}" destId="{E95947D0-2564-4472-9780-37E9BA85DECD}" srcOrd="0" destOrd="0" presId="urn:microsoft.com/office/officeart/2008/layout/LinedList"/>
    <dgm:cxn modelId="{1767EE36-5BF3-4D16-ADD1-F3944FA61EB7}" type="presOf" srcId="{133092DE-1F08-47C7-82D5-07ADF35891C2}" destId="{E4CCA275-8987-42BC-93C1-874244631C5D}" srcOrd="0" destOrd="0" presId="urn:microsoft.com/office/officeart/2008/layout/LinedList"/>
    <dgm:cxn modelId="{6269BF71-C1CE-4898-AAF1-DDF70F4459E5}" type="presOf" srcId="{EC19978C-AC11-4FA2-BF36-4A330DFA6617}" destId="{FF1AFA92-B4DC-4229-B6F3-88BB2C202DF3}" srcOrd="0" destOrd="0" presId="urn:microsoft.com/office/officeart/2008/layout/LinedList"/>
    <dgm:cxn modelId="{F068F278-B2EE-4D52-AEF9-A827A69D81CC}" srcId="{7347C15C-D9CA-4F12-AE9E-CFA74D832000}" destId="{712DF3B7-627D-42A7-95F1-38C866F8635C}" srcOrd="0" destOrd="0" parTransId="{ADB1C179-9B61-44AF-B0A9-98FEBE264FC1}" sibTransId="{8CD324A7-08DC-4039-970E-5F74B1343B7F}"/>
    <dgm:cxn modelId="{F857D080-81BA-4C1C-B8A2-231C9BB9C2A9}" type="presOf" srcId="{F413E254-01FA-4132-8013-20AB85836C6C}" destId="{2BF03776-694E-4EEA-A201-DD5209852AF9}" srcOrd="0" destOrd="0" presId="urn:microsoft.com/office/officeart/2008/layout/LinedList"/>
    <dgm:cxn modelId="{EFA80E92-10D1-4840-AA3B-669C07A23EA3}" srcId="{7347C15C-D9CA-4F12-AE9E-CFA74D832000}" destId="{1DD058C4-304C-4A0B-A7FF-B19A7B558DA5}" srcOrd="2" destOrd="0" parTransId="{95C1269C-9384-4DB3-8601-7F73EBAC147A}" sibTransId="{645955ED-CCE3-4D3F-8A10-A88585941C7B}"/>
    <dgm:cxn modelId="{4575E397-EFB3-4100-9A66-1C964C6CAEFF}" type="presOf" srcId="{1DD058C4-304C-4A0B-A7FF-B19A7B558DA5}" destId="{E12B2C7C-AB0C-4850-BE1D-73BE3C75C0DB}" srcOrd="0" destOrd="0" presId="urn:microsoft.com/office/officeart/2008/layout/LinedList"/>
    <dgm:cxn modelId="{154641B2-0D95-4A2B-B5A0-532EEC72C6D0}" type="presOf" srcId="{163927AC-183A-4A88-A392-F1F0CA4D7D09}" destId="{642CFBF3-69CA-44EF-B74F-0BAF685C0197}" srcOrd="0" destOrd="0" presId="urn:microsoft.com/office/officeart/2008/layout/LinedList"/>
    <dgm:cxn modelId="{3F41E0C6-6130-4937-8CED-0113F0BC6C60}" srcId="{163927AC-183A-4A88-A392-F1F0CA4D7D09}" destId="{F413E254-01FA-4132-8013-20AB85836C6C}" srcOrd="0" destOrd="0" parTransId="{085C97E4-1BBF-4121-B655-06BB82ACEFDE}" sibTransId="{B285F90F-DF97-4218-A8A0-8D6918380C51}"/>
    <dgm:cxn modelId="{3B1597C9-5FCC-49E3-900E-075D94EC91CC}" type="presOf" srcId="{6F04BB12-37B8-4848-8512-35ADD9815427}" destId="{C956D4E6-37A6-4F0F-8DF3-B80B11398DC4}" srcOrd="0" destOrd="0" presId="urn:microsoft.com/office/officeart/2008/layout/LinedList"/>
    <dgm:cxn modelId="{920843DA-A1F1-4605-97E7-2F7197564860}" srcId="{7347C15C-D9CA-4F12-AE9E-CFA74D832000}" destId="{6F04BB12-37B8-4848-8512-35ADD9815427}" srcOrd="1" destOrd="0" parTransId="{A01581DF-C7A9-4C09-966C-C6973707D59D}" sibTransId="{C5069CA3-A736-4B3D-B7D2-4427A6A4FD45}"/>
    <dgm:cxn modelId="{DAEF2AF0-7EF8-403A-9050-B2C7485CC28D}" srcId="{72FC3F76-3658-4E84-83AB-6C19AD00EF7F}" destId="{7347C15C-D9CA-4F12-AE9E-CFA74D832000}" srcOrd="0" destOrd="0" parTransId="{DAA9ED98-7DD4-40DB-9E59-FD53F6059682}" sibTransId="{7D75AAA3-F17A-4102-A7D7-0E75737D3480}"/>
    <dgm:cxn modelId="{B07261FA-F2D5-43EB-B6D1-81E3BEC2883B}" type="presOf" srcId="{7347C15C-D9CA-4F12-AE9E-CFA74D832000}" destId="{AA3704B8-8D27-4A03-8755-5D35C2C1D3BF}" srcOrd="0" destOrd="0" presId="urn:microsoft.com/office/officeart/2008/layout/LinedList"/>
    <dgm:cxn modelId="{11853FAD-7C38-4E10-B3F3-264C37DDAEEA}" type="presParOf" srcId="{E4CCA275-8987-42BC-93C1-874244631C5D}" destId="{BE960902-8F39-4877-B645-052E8263BD8E}" srcOrd="0" destOrd="0" presId="urn:microsoft.com/office/officeart/2008/layout/LinedList"/>
    <dgm:cxn modelId="{5A457CAA-200C-4F86-A30E-F490F4B96C94}" type="presParOf" srcId="{E4CCA275-8987-42BC-93C1-874244631C5D}" destId="{2683BC36-1D5F-4FFC-9DE4-1404D0D51F96}" srcOrd="1" destOrd="0" presId="urn:microsoft.com/office/officeart/2008/layout/LinedList"/>
    <dgm:cxn modelId="{AA5C9E49-D622-4189-B7FB-42F4192723A7}" type="presParOf" srcId="{2683BC36-1D5F-4FFC-9DE4-1404D0D51F96}" destId="{6AC9D52F-A764-44B3-9E76-2B0DBA1A6FBF}" srcOrd="0" destOrd="0" presId="urn:microsoft.com/office/officeart/2008/layout/LinedList"/>
    <dgm:cxn modelId="{BCE081B9-2EED-4C72-BB55-54A51A009E4F}" type="presParOf" srcId="{2683BC36-1D5F-4FFC-9DE4-1404D0D51F96}" destId="{44617EBF-E2DB-48B8-ACEF-1C771A8CA1DB}" srcOrd="1" destOrd="0" presId="urn:microsoft.com/office/officeart/2008/layout/LinedList"/>
    <dgm:cxn modelId="{8E8C06BE-ACF7-49E1-BA99-F305985E56BE}" type="presParOf" srcId="{44617EBF-E2DB-48B8-ACEF-1C771A8CA1DB}" destId="{4F0C1652-8BEF-4E75-8891-DB2D5976D998}" srcOrd="0" destOrd="0" presId="urn:microsoft.com/office/officeart/2008/layout/LinedList"/>
    <dgm:cxn modelId="{A0D40011-9E2A-4F33-9A41-D2DD048712A9}" type="presParOf" srcId="{44617EBF-E2DB-48B8-ACEF-1C771A8CA1DB}" destId="{ECFD2DC4-D4E6-44A4-A847-EF6D85BA6DA0}" srcOrd="1" destOrd="0" presId="urn:microsoft.com/office/officeart/2008/layout/LinedList"/>
    <dgm:cxn modelId="{781C5EFA-B9CA-41AE-B806-6979518C2BDC}" type="presParOf" srcId="{ECFD2DC4-D4E6-44A4-A847-EF6D85BA6DA0}" destId="{CFD1CAA3-CFAB-4987-AB8F-35C0BC215287}" srcOrd="0" destOrd="0" presId="urn:microsoft.com/office/officeart/2008/layout/LinedList"/>
    <dgm:cxn modelId="{BA787662-CDCE-4DA2-BC27-7F038785BB37}" type="presParOf" srcId="{ECFD2DC4-D4E6-44A4-A847-EF6D85BA6DA0}" destId="{AA3704B8-8D27-4A03-8755-5D35C2C1D3BF}" srcOrd="1" destOrd="0" presId="urn:microsoft.com/office/officeart/2008/layout/LinedList"/>
    <dgm:cxn modelId="{72BFFF4D-A927-4928-AE09-EFA89C24E4D9}" type="presParOf" srcId="{ECFD2DC4-D4E6-44A4-A847-EF6D85BA6DA0}" destId="{D357D772-3207-4744-AD63-FB05ADC8C304}" srcOrd="2" destOrd="0" presId="urn:microsoft.com/office/officeart/2008/layout/LinedList"/>
    <dgm:cxn modelId="{446AABDF-07A0-4B62-A705-D3F0F11BDB8F}" type="presParOf" srcId="{D357D772-3207-4744-AD63-FB05ADC8C304}" destId="{CFEC7CA7-E835-41BB-A176-E58B4EA95CA9}" srcOrd="0" destOrd="0" presId="urn:microsoft.com/office/officeart/2008/layout/LinedList"/>
    <dgm:cxn modelId="{9751C82E-DE60-4B9E-8E28-C9107FFBB2A4}" type="presParOf" srcId="{CFEC7CA7-E835-41BB-A176-E58B4EA95CA9}" destId="{52DA9930-35BD-4D30-A330-D0A88E6A1186}" srcOrd="0" destOrd="0" presId="urn:microsoft.com/office/officeart/2008/layout/LinedList"/>
    <dgm:cxn modelId="{EF217B39-5FFB-4D9A-8FD6-1090FA4C25B1}" type="presParOf" srcId="{CFEC7CA7-E835-41BB-A176-E58B4EA95CA9}" destId="{E95947D0-2564-4472-9780-37E9BA85DECD}" srcOrd="1" destOrd="0" presId="urn:microsoft.com/office/officeart/2008/layout/LinedList"/>
    <dgm:cxn modelId="{85C52291-8269-41D2-8815-3A6CF95DD456}" type="presParOf" srcId="{CFEC7CA7-E835-41BB-A176-E58B4EA95CA9}" destId="{CD7AAD40-B59A-4F0F-A84C-61A4ABD328AB}" srcOrd="2" destOrd="0" presId="urn:microsoft.com/office/officeart/2008/layout/LinedList"/>
    <dgm:cxn modelId="{CDA77175-4F35-4338-B8B5-BAE118F94B52}" type="presParOf" srcId="{D357D772-3207-4744-AD63-FB05ADC8C304}" destId="{A68C1AE4-2900-4CDC-BF57-BD6068F4FACF}" srcOrd="1" destOrd="0" presId="urn:microsoft.com/office/officeart/2008/layout/LinedList"/>
    <dgm:cxn modelId="{664C29C9-EF64-45F2-9C0D-9F125A121F98}" type="presParOf" srcId="{D357D772-3207-4744-AD63-FB05ADC8C304}" destId="{1D69A496-C2C4-4370-BF87-F8F27C652AF5}" srcOrd="2" destOrd="0" presId="urn:microsoft.com/office/officeart/2008/layout/LinedList"/>
    <dgm:cxn modelId="{D7F40775-15BA-448B-B999-1868B3244519}" type="presParOf" srcId="{1D69A496-C2C4-4370-BF87-F8F27C652AF5}" destId="{2F1C51DA-77B2-4A62-833A-997929AA05CA}" srcOrd="0" destOrd="0" presId="urn:microsoft.com/office/officeart/2008/layout/LinedList"/>
    <dgm:cxn modelId="{D4CD8D29-F8C0-42A4-A4BB-6BC0ED17839B}" type="presParOf" srcId="{1D69A496-C2C4-4370-BF87-F8F27C652AF5}" destId="{C956D4E6-37A6-4F0F-8DF3-B80B11398DC4}" srcOrd="1" destOrd="0" presId="urn:microsoft.com/office/officeart/2008/layout/LinedList"/>
    <dgm:cxn modelId="{3AC278EC-707D-43DF-99BA-F637FED71DCA}" type="presParOf" srcId="{1D69A496-C2C4-4370-BF87-F8F27C652AF5}" destId="{06B0B329-69C4-4933-BF64-6FF785207B59}" srcOrd="2" destOrd="0" presId="urn:microsoft.com/office/officeart/2008/layout/LinedList"/>
    <dgm:cxn modelId="{4D71835B-DFE8-4C92-9258-739AF7D9D0A8}" type="presParOf" srcId="{D357D772-3207-4744-AD63-FB05ADC8C304}" destId="{7377E274-73A3-447F-A124-3429FD261A6C}" srcOrd="3" destOrd="0" presId="urn:microsoft.com/office/officeart/2008/layout/LinedList"/>
    <dgm:cxn modelId="{1F09F891-50E9-406B-9479-EF0860928BAF}" type="presParOf" srcId="{D357D772-3207-4744-AD63-FB05ADC8C304}" destId="{9C97F5D3-5DB8-4622-AB52-6AC4C5BC8DE7}" srcOrd="4" destOrd="0" presId="urn:microsoft.com/office/officeart/2008/layout/LinedList"/>
    <dgm:cxn modelId="{7C4BE1AF-6DCD-41F0-B187-3DA14DA2BEEF}" type="presParOf" srcId="{9C97F5D3-5DB8-4622-AB52-6AC4C5BC8DE7}" destId="{72A01411-B6DE-4BA3-8AF4-2FDFE5B0E91B}" srcOrd="0" destOrd="0" presId="urn:microsoft.com/office/officeart/2008/layout/LinedList"/>
    <dgm:cxn modelId="{4CC29C46-EFE3-4D40-98CD-AB9F713D4903}" type="presParOf" srcId="{9C97F5D3-5DB8-4622-AB52-6AC4C5BC8DE7}" destId="{E12B2C7C-AB0C-4850-BE1D-73BE3C75C0DB}" srcOrd="1" destOrd="0" presId="urn:microsoft.com/office/officeart/2008/layout/LinedList"/>
    <dgm:cxn modelId="{E3308E67-FB79-44BE-8F9E-B3E1A31C31F2}" type="presParOf" srcId="{9C97F5D3-5DB8-4622-AB52-6AC4C5BC8DE7}" destId="{56BC5897-415E-41B2-9D77-957C85BC81EA}" srcOrd="2" destOrd="0" presId="urn:microsoft.com/office/officeart/2008/layout/LinedList"/>
    <dgm:cxn modelId="{3269861F-6B28-4302-8D38-9DEF29560E68}" type="presParOf" srcId="{D357D772-3207-4744-AD63-FB05ADC8C304}" destId="{6D2B44BF-FB14-4903-9526-F7CEE12D6C7A}" srcOrd="5" destOrd="0" presId="urn:microsoft.com/office/officeart/2008/layout/LinedList"/>
    <dgm:cxn modelId="{08C0477D-D729-418A-86E2-D0BFE241CD10}" type="presParOf" srcId="{D357D772-3207-4744-AD63-FB05ADC8C304}" destId="{3901DBCB-C6D6-4C00-9560-5C7C5A4EF1EB}" srcOrd="6" destOrd="0" presId="urn:microsoft.com/office/officeart/2008/layout/LinedList"/>
    <dgm:cxn modelId="{FBA6AE43-0BDF-4C31-9186-077E59180BF4}" type="presParOf" srcId="{3901DBCB-C6D6-4C00-9560-5C7C5A4EF1EB}" destId="{17DE0BB1-187B-4240-B0B7-99C9D359B0F0}" srcOrd="0" destOrd="0" presId="urn:microsoft.com/office/officeart/2008/layout/LinedList"/>
    <dgm:cxn modelId="{124EECE5-1878-4030-9E0E-2D313BF2B53A}" type="presParOf" srcId="{3901DBCB-C6D6-4C00-9560-5C7C5A4EF1EB}" destId="{FF1AFA92-B4DC-4229-B6F3-88BB2C202DF3}" srcOrd="1" destOrd="0" presId="urn:microsoft.com/office/officeart/2008/layout/LinedList"/>
    <dgm:cxn modelId="{09D786A7-9350-46C5-A825-11110D8C33D1}" type="presParOf" srcId="{3901DBCB-C6D6-4C00-9560-5C7C5A4EF1EB}" destId="{43C2015A-B565-4FDC-9635-CB5728A6B8E9}" srcOrd="2" destOrd="0" presId="urn:microsoft.com/office/officeart/2008/layout/LinedList"/>
    <dgm:cxn modelId="{29667600-8847-4EA1-B5E8-231F12CF5755}" type="presParOf" srcId="{44617EBF-E2DB-48B8-ACEF-1C771A8CA1DB}" destId="{1AA2DA55-6F47-45F9-A63D-F62A7F9916F5}" srcOrd="2" destOrd="0" presId="urn:microsoft.com/office/officeart/2008/layout/LinedList"/>
    <dgm:cxn modelId="{8E436279-C5D4-4882-8896-9325AB257205}" type="presParOf" srcId="{44617EBF-E2DB-48B8-ACEF-1C771A8CA1DB}" destId="{25594B2A-27A4-4517-BD6B-3CB207D5A56B}" srcOrd="3" destOrd="0" presId="urn:microsoft.com/office/officeart/2008/layout/LinedList"/>
    <dgm:cxn modelId="{10E00326-B046-4D57-863C-A001B69A93E5}" type="presParOf" srcId="{44617EBF-E2DB-48B8-ACEF-1C771A8CA1DB}" destId="{93E1E6E5-40A9-4DE5-8961-982A593C2604}" srcOrd="4" destOrd="0" presId="urn:microsoft.com/office/officeart/2008/layout/LinedList"/>
    <dgm:cxn modelId="{CF09A642-B841-4AF3-8AA5-7F4D67449331}" type="presParOf" srcId="{93E1E6E5-40A9-4DE5-8961-982A593C2604}" destId="{E5D0FFC5-28DA-4D9D-A0F1-A4AC675B0E56}" srcOrd="0" destOrd="0" presId="urn:microsoft.com/office/officeart/2008/layout/LinedList"/>
    <dgm:cxn modelId="{C6C71CEE-E833-4D2C-A500-EFC1EEF667B8}" type="presParOf" srcId="{93E1E6E5-40A9-4DE5-8961-982A593C2604}" destId="{642CFBF3-69CA-44EF-B74F-0BAF685C0197}" srcOrd="1" destOrd="0" presId="urn:microsoft.com/office/officeart/2008/layout/LinedList"/>
    <dgm:cxn modelId="{9355FE88-945E-45CD-8AE7-6B1519C5D6F9}" type="presParOf" srcId="{93E1E6E5-40A9-4DE5-8961-982A593C2604}" destId="{DD99AF36-0322-4C4F-8C06-2617ADADC17D}" srcOrd="2" destOrd="0" presId="urn:microsoft.com/office/officeart/2008/layout/LinedList"/>
    <dgm:cxn modelId="{1C1110BE-9BE1-4271-9E23-685469D659A3}" type="presParOf" srcId="{DD99AF36-0322-4C4F-8C06-2617ADADC17D}" destId="{098D3865-D9F9-4C3A-AA18-CA5A19A3F6A9}" srcOrd="0" destOrd="0" presId="urn:microsoft.com/office/officeart/2008/layout/LinedList"/>
    <dgm:cxn modelId="{81AEE888-C291-4A33-A558-0A4B67157A50}" type="presParOf" srcId="{098D3865-D9F9-4C3A-AA18-CA5A19A3F6A9}" destId="{AAFA0767-6BE5-4225-B9A3-110C116368DC}" srcOrd="0" destOrd="0" presId="urn:microsoft.com/office/officeart/2008/layout/LinedList"/>
    <dgm:cxn modelId="{18FE4D71-8828-4888-89EF-B80791DF7C81}" type="presParOf" srcId="{098D3865-D9F9-4C3A-AA18-CA5A19A3F6A9}" destId="{2BF03776-694E-4EEA-A201-DD5209852AF9}" srcOrd="1" destOrd="0" presId="urn:microsoft.com/office/officeart/2008/layout/LinedList"/>
    <dgm:cxn modelId="{30D70C8A-47F3-48A6-80CE-F91A6E23ED57}" type="presParOf" srcId="{098D3865-D9F9-4C3A-AA18-CA5A19A3F6A9}" destId="{468F15F8-5332-4D89-BD44-498B87EBDCD6}" srcOrd="2" destOrd="0" presId="urn:microsoft.com/office/officeart/2008/layout/LinedList"/>
    <dgm:cxn modelId="{E0A1EF4F-DD0A-4279-B1D2-BAFFFBC26CCA}" type="presParOf" srcId="{44617EBF-E2DB-48B8-ACEF-1C771A8CA1DB}" destId="{A649DCB3-CED1-49FA-93F5-E30ED8B1178C}" srcOrd="5" destOrd="0" presId="urn:microsoft.com/office/officeart/2008/layout/LinedList"/>
    <dgm:cxn modelId="{A4509F3B-A160-49BD-8AB9-D049CDC6A2F3}" type="presParOf" srcId="{44617EBF-E2DB-48B8-ACEF-1C771A8CA1DB}" destId="{C4B586B3-CA58-4F8E-828D-77A8C7E95194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3092DE-1F08-47C7-82D5-07ADF35891C2}" type="doc">
      <dgm:prSet loTypeId="urn:microsoft.com/office/officeart/2008/layout/LinedList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pt-BR"/>
        </a:p>
      </dgm:t>
    </dgm:pt>
    <dgm:pt modelId="{72FC3F76-3658-4E84-83AB-6C19AD00EF7F}">
      <dgm:prSet phldrT="[Texto]" custT="1"/>
      <dgm:spPr/>
      <dgm:t>
        <a:bodyPr/>
        <a:lstStyle/>
        <a:p>
          <a:r>
            <a:rPr lang="pt-BR" sz="3000" b="1" dirty="0"/>
            <a:t>PASSO 6</a:t>
          </a:r>
          <a:endParaRPr lang="pt-BR" sz="3000" dirty="0"/>
        </a:p>
      </dgm:t>
    </dgm:pt>
    <dgm:pt modelId="{FC5D93D3-8B6B-49FC-BC9A-6FE09AAC8E2C}" type="parTrans" cxnId="{6F015332-B471-41F0-A98A-EC64D908F408}">
      <dgm:prSet/>
      <dgm:spPr/>
      <dgm:t>
        <a:bodyPr/>
        <a:lstStyle/>
        <a:p>
          <a:endParaRPr lang="pt-BR"/>
        </a:p>
      </dgm:t>
    </dgm:pt>
    <dgm:pt modelId="{1B73A295-ED21-4F7B-94A1-C6E58B375570}" type="sibTrans" cxnId="{6F015332-B471-41F0-A98A-EC64D908F408}">
      <dgm:prSet/>
      <dgm:spPr/>
      <dgm:t>
        <a:bodyPr/>
        <a:lstStyle/>
        <a:p>
          <a:endParaRPr lang="pt-BR"/>
        </a:p>
      </dgm:t>
    </dgm:pt>
    <dgm:pt modelId="{7347C15C-D9CA-4F12-AE9E-CFA74D832000}">
      <dgm:prSet phldrT="[Texto]" custT="1"/>
      <dgm:spPr/>
      <dgm:t>
        <a:bodyPr/>
        <a:lstStyle/>
        <a:p>
          <a:r>
            <a:rPr lang="pt-BR" sz="2000" dirty="0">
              <a:solidFill>
                <a:schemeClr val="accent6">
                  <a:lumMod val="50000"/>
                </a:schemeClr>
              </a:solidFill>
            </a:rPr>
            <a:t>Captura, publicação e compartilhamento de dados</a:t>
          </a:r>
        </a:p>
      </dgm:t>
    </dgm:pt>
    <dgm:pt modelId="{DAA9ED98-7DD4-40DB-9E59-FD53F6059682}" type="parTrans" cxnId="{DAEF2AF0-7EF8-403A-9050-B2C7485CC28D}">
      <dgm:prSet/>
      <dgm:spPr/>
      <dgm:t>
        <a:bodyPr/>
        <a:lstStyle/>
        <a:p>
          <a:endParaRPr lang="pt-BR"/>
        </a:p>
      </dgm:t>
    </dgm:pt>
    <dgm:pt modelId="{7D75AAA3-F17A-4102-A7D7-0E75737D3480}" type="sibTrans" cxnId="{DAEF2AF0-7EF8-403A-9050-B2C7485CC28D}">
      <dgm:prSet/>
      <dgm:spPr/>
      <dgm:t>
        <a:bodyPr/>
        <a:lstStyle/>
        <a:p>
          <a:endParaRPr lang="pt-BR"/>
        </a:p>
      </dgm:t>
    </dgm:pt>
    <dgm:pt modelId="{712DF3B7-627D-42A7-95F1-38C866F8635C}">
      <dgm:prSet phldrT="[Texto]" custT="1"/>
      <dgm:spPr/>
      <dgm:t>
        <a:bodyPr/>
        <a:lstStyle/>
        <a:p>
          <a:r>
            <a:rPr lang="pt-BR" sz="1800" dirty="0"/>
            <a:t>Elaboração de mapas de riscos e/ou perigos.</a:t>
          </a:r>
        </a:p>
      </dgm:t>
    </dgm:pt>
    <dgm:pt modelId="{ADB1C179-9B61-44AF-B0A9-98FEBE264FC1}" type="parTrans" cxnId="{F068F278-B2EE-4D52-AEF9-A827A69D81CC}">
      <dgm:prSet/>
      <dgm:spPr/>
      <dgm:t>
        <a:bodyPr/>
        <a:lstStyle/>
        <a:p>
          <a:endParaRPr lang="pt-BR"/>
        </a:p>
      </dgm:t>
    </dgm:pt>
    <dgm:pt modelId="{8CD324A7-08DC-4039-970E-5F74B1343B7F}" type="sibTrans" cxnId="{F068F278-B2EE-4D52-AEF9-A827A69D81CC}">
      <dgm:prSet/>
      <dgm:spPr/>
      <dgm:t>
        <a:bodyPr/>
        <a:lstStyle/>
        <a:p>
          <a:endParaRPr lang="pt-BR"/>
        </a:p>
      </dgm:t>
    </dgm:pt>
    <dgm:pt modelId="{202245E4-A797-4718-AFE0-769A3A721C50}">
      <dgm:prSet phldrT="[Texto]" custT="1"/>
      <dgm:spPr/>
      <dgm:t>
        <a:bodyPr/>
        <a:lstStyle/>
        <a:p>
          <a:r>
            <a:rPr lang="pt-BR" sz="1800" dirty="0"/>
            <a:t>Compartilhar os dados sobre a situação da resiliência da cidade com outras organizações envolvidas com tema.</a:t>
          </a:r>
        </a:p>
      </dgm:t>
    </dgm:pt>
    <dgm:pt modelId="{E51598E8-F4C4-47C8-8F4D-B1D1C77C9FDF}" type="parTrans" cxnId="{022956CF-7300-401F-9D8A-9C51197A0136}">
      <dgm:prSet/>
      <dgm:spPr/>
      <dgm:t>
        <a:bodyPr/>
        <a:lstStyle/>
        <a:p>
          <a:endParaRPr lang="pt-BR"/>
        </a:p>
      </dgm:t>
    </dgm:pt>
    <dgm:pt modelId="{16F4B521-7342-453A-99F8-08D5DE89AC3B}" type="sibTrans" cxnId="{022956CF-7300-401F-9D8A-9C51197A0136}">
      <dgm:prSet/>
      <dgm:spPr/>
      <dgm:t>
        <a:bodyPr/>
        <a:lstStyle/>
        <a:p>
          <a:endParaRPr lang="pt-BR"/>
        </a:p>
      </dgm:t>
    </dgm:pt>
    <dgm:pt modelId="{15B4B2CD-E95D-4F27-92A5-097BDF1E9934}">
      <dgm:prSet phldrT="[Texto]" custT="1"/>
      <dgm:spPr/>
      <dgm:t>
        <a:bodyPr/>
        <a:lstStyle/>
        <a:p>
          <a:r>
            <a:rPr lang="pt-BR" sz="1800" dirty="0"/>
            <a:t>Compartilhar os dados sobre a situação da resiliência da cidade com as organizações comunitárias e públicas.</a:t>
          </a:r>
        </a:p>
      </dgm:t>
    </dgm:pt>
    <dgm:pt modelId="{71E58E74-577F-4FE6-905A-89209691F17F}" type="parTrans" cxnId="{C351E56D-81D5-4861-B700-1DB75CFA45B9}">
      <dgm:prSet/>
      <dgm:spPr/>
      <dgm:t>
        <a:bodyPr/>
        <a:lstStyle/>
        <a:p>
          <a:endParaRPr lang="pt-BR"/>
        </a:p>
      </dgm:t>
    </dgm:pt>
    <dgm:pt modelId="{5CA6A916-D3FC-41AF-A253-B5BBA3B5BE69}" type="sibTrans" cxnId="{C351E56D-81D5-4861-B700-1DB75CFA45B9}">
      <dgm:prSet/>
      <dgm:spPr/>
      <dgm:t>
        <a:bodyPr/>
        <a:lstStyle/>
        <a:p>
          <a:endParaRPr lang="pt-BR"/>
        </a:p>
      </dgm:t>
    </dgm:pt>
    <dgm:pt modelId="{E23D799A-63C9-4573-A58D-330B640F4ABC}">
      <dgm:prSet phldrT="[Texto]" custT="1"/>
      <dgm:spPr/>
      <dgm:t>
        <a:bodyPr/>
        <a:lstStyle/>
        <a:p>
          <a:r>
            <a:rPr lang="pt-BR" sz="2000" dirty="0">
              <a:solidFill>
                <a:schemeClr val="accent6">
                  <a:lumMod val="50000"/>
                </a:schemeClr>
              </a:solidFill>
            </a:rPr>
            <a:t>Treinamentos</a:t>
          </a:r>
        </a:p>
      </dgm:t>
    </dgm:pt>
    <dgm:pt modelId="{859170EC-AE06-4A36-B5A5-1AD18C7C8A64}" type="parTrans" cxnId="{239072F8-F605-4EC4-B36B-E25ABE837CEC}">
      <dgm:prSet/>
      <dgm:spPr/>
      <dgm:t>
        <a:bodyPr/>
        <a:lstStyle/>
        <a:p>
          <a:endParaRPr lang="pt-BR"/>
        </a:p>
      </dgm:t>
    </dgm:pt>
    <dgm:pt modelId="{B51309FD-4AB8-41A7-99B7-930621EE59E5}" type="sibTrans" cxnId="{239072F8-F605-4EC4-B36B-E25ABE837CEC}">
      <dgm:prSet/>
      <dgm:spPr/>
      <dgm:t>
        <a:bodyPr/>
        <a:lstStyle/>
        <a:p>
          <a:endParaRPr lang="pt-BR"/>
        </a:p>
      </dgm:t>
    </dgm:pt>
    <dgm:pt modelId="{7930E6F4-B50A-4512-8FCE-677B997DC785}">
      <dgm:prSet phldrT="[Texto]" custT="1"/>
      <dgm:spPr/>
      <dgm:t>
        <a:bodyPr/>
        <a:lstStyle/>
        <a:p>
          <a:r>
            <a:rPr lang="pt-BR" sz="1800" dirty="0"/>
            <a:t>Disponibilidade e comprometimento de treinamento profissional  focado em risco e resiliência.</a:t>
          </a:r>
        </a:p>
      </dgm:t>
    </dgm:pt>
    <dgm:pt modelId="{FD348E4D-D733-4FBA-8E1D-3D63616F6AAC}" type="parTrans" cxnId="{943FBACF-EB0B-4515-8BEC-8F3C182BD49C}">
      <dgm:prSet/>
      <dgm:spPr/>
      <dgm:t>
        <a:bodyPr/>
        <a:lstStyle/>
        <a:p>
          <a:endParaRPr lang="pt-BR"/>
        </a:p>
      </dgm:t>
    </dgm:pt>
    <dgm:pt modelId="{5A8D2A3A-DA14-4143-805C-3059279BB62E}" type="sibTrans" cxnId="{943FBACF-EB0B-4515-8BEC-8F3C182BD49C}">
      <dgm:prSet/>
      <dgm:spPr/>
      <dgm:t>
        <a:bodyPr/>
        <a:lstStyle/>
        <a:p>
          <a:endParaRPr lang="pt-BR"/>
        </a:p>
      </dgm:t>
    </dgm:pt>
    <dgm:pt modelId="{BB4B58FE-F544-4758-8D8B-3609453C6234}">
      <dgm:prSet phldrT="[Texto]" custT="1"/>
      <dgm:spPr/>
      <dgm:t>
        <a:bodyPr/>
        <a:lstStyle/>
        <a:p>
          <a:r>
            <a:rPr lang="pt-BR" sz="1800" dirty="0"/>
            <a:t>Sistema/processo para atualização de treinamentos relevantes na área.</a:t>
          </a:r>
        </a:p>
      </dgm:t>
    </dgm:pt>
    <dgm:pt modelId="{6BA77B70-4D30-4144-ACCD-57426AB0EF7C}" type="parTrans" cxnId="{08A1BFED-4405-4D28-B6E5-0E1C42ACC80F}">
      <dgm:prSet/>
      <dgm:spPr/>
      <dgm:t>
        <a:bodyPr/>
        <a:lstStyle/>
        <a:p>
          <a:endParaRPr lang="pt-BR"/>
        </a:p>
      </dgm:t>
    </dgm:pt>
    <dgm:pt modelId="{84BCC4A9-B52E-42B0-92BC-CE255327D85D}" type="sibTrans" cxnId="{08A1BFED-4405-4D28-B6E5-0E1C42ACC80F}">
      <dgm:prSet/>
      <dgm:spPr/>
      <dgm:t>
        <a:bodyPr/>
        <a:lstStyle/>
        <a:p>
          <a:endParaRPr lang="pt-BR"/>
        </a:p>
      </dgm:t>
    </dgm:pt>
    <dgm:pt modelId="{E4CCA275-8987-42BC-93C1-874244631C5D}" type="pres">
      <dgm:prSet presAssocID="{133092DE-1F08-47C7-82D5-07ADF35891C2}" presName="vert0" presStyleCnt="0">
        <dgm:presLayoutVars>
          <dgm:dir/>
          <dgm:animOne val="branch"/>
          <dgm:animLvl val="lvl"/>
        </dgm:presLayoutVars>
      </dgm:prSet>
      <dgm:spPr/>
    </dgm:pt>
    <dgm:pt modelId="{BE960902-8F39-4877-B645-052E8263BD8E}" type="pres">
      <dgm:prSet presAssocID="{72FC3F76-3658-4E84-83AB-6C19AD00EF7F}" presName="thickLine" presStyleLbl="alignNode1" presStyleIdx="0" presStyleCnt="1"/>
      <dgm:spPr/>
    </dgm:pt>
    <dgm:pt modelId="{2683BC36-1D5F-4FFC-9DE4-1404D0D51F96}" type="pres">
      <dgm:prSet presAssocID="{72FC3F76-3658-4E84-83AB-6C19AD00EF7F}" presName="horz1" presStyleCnt="0"/>
      <dgm:spPr/>
    </dgm:pt>
    <dgm:pt modelId="{6AC9D52F-A764-44B3-9E76-2B0DBA1A6FBF}" type="pres">
      <dgm:prSet presAssocID="{72FC3F76-3658-4E84-83AB-6C19AD00EF7F}" presName="tx1" presStyleLbl="revTx" presStyleIdx="0" presStyleCnt="8" custLinFactNeighborX="-216" custLinFactNeighborY="-49"/>
      <dgm:spPr/>
    </dgm:pt>
    <dgm:pt modelId="{44617EBF-E2DB-48B8-ACEF-1C771A8CA1DB}" type="pres">
      <dgm:prSet presAssocID="{72FC3F76-3658-4E84-83AB-6C19AD00EF7F}" presName="vert1" presStyleCnt="0"/>
      <dgm:spPr/>
    </dgm:pt>
    <dgm:pt modelId="{4F0C1652-8BEF-4E75-8891-DB2D5976D998}" type="pres">
      <dgm:prSet presAssocID="{7347C15C-D9CA-4F12-AE9E-CFA74D832000}" presName="vertSpace2a" presStyleCnt="0"/>
      <dgm:spPr/>
    </dgm:pt>
    <dgm:pt modelId="{ECFD2DC4-D4E6-44A4-A847-EF6D85BA6DA0}" type="pres">
      <dgm:prSet presAssocID="{7347C15C-D9CA-4F12-AE9E-CFA74D832000}" presName="horz2" presStyleCnt="0"/>
      <dgm:spPr/>
    </dgm:pt>
    <dgm:pt modelId="{CFD1CAA3-CFAB-4987-AB8F-35C0BC215287}" type="pres">
      <dgm:prSet presAssocID="{7347C15C-D9CA-4F12-AE9E-CFA74D832000}" presName="horzSpace2" presStyleCnt="0"/>
      <dgm:spPr/>
    </dgm:pt>
    <dgm:pt modelId="{AA3704B8-8D27-4A03-8755-5D35C2C1D3BF}" type="pres">
      <dgm:prSet presAssocID="{7347C15C-D9CA-4F12-AE9E-CFA74D832000}" presName="tx2" presStyleLbl="revTx" presStyleIdx="1" presStyleCnt="8" custScaleY="21346" custLinFactNeighborY="-5101"/>
      <dgm:spPr/>
    </dgm:pt>
    <dgm:pt modelId="{D357D772-3207-4744-AD63-FB05ADC8C304}" type="pres">
      <dgm:prSet presAssocID="{7347C15C-D9CA-4F12-AE9E-CFA74D832000}" presName="vert2" presStyleCnt="0"/>
      <dgm:spPr/>
    </dgm:pt>
    <dgm:pt modelId="{CFEC7CA7-E835-41BB-A176-E58B4EA95CA9}" type="pres">
      <dgm:prSet presAssocID="{712DF3B7-627D-42A7-95F1-38C866F8635C}" presName="horz3" presStyleCnt="0"/>
      <dgm:spPr/>
    </dgm:pt>
    <dgm:pt modelId="{52DA9930-35BD-4D30-A330-D0A88E6A1186}" type="pres">
      <dgm:prSet presAssocID="{712DF3B7-627D-42A7-95F1-38C866F8635C}" presName="horzSpace3" presStyleCnt="0"/>
      <dgm:spPr/>
    </dgm:pt>
    <dgm:pt modelId="{E95947D0-2564-4472-9780-37E9BA85DECD}" type="pres">
      <dgm:prSet presAssocID="{712DF3B7-627D-42A7-95F1-38C866F8635C}" presName="tx3" presStyleLbl="revTx" presStyleIdx="2" presStyleCnt="8" custScaleY="25324" custLinFactNeighborY="-10210"/>
      <dgm:spPr/>
    </dgm:pt>
    <dgm:pt modelId="{CD7AAD40-B59A-4F0F-A84C-61A4ABD328AB}" type="pres">
      <dgm:prSet presAssocID="{712DF3B7-627D-42A7-95F1-38C866F8635C}" presName="vert3" presStyleCnt="0"/>
      <dgm:spPr/>
    </dgm:pt>
    <dgm:pt modelId="{85736F0D-08E5-44B0-BE39-BD07AD1703C6}" type="pres">
      <dgm:prSet presAssocID="{8CD324A7-08DC-4039-970E-5F74B1343B7F}" presName="thinLine3" presStyleLbl="callout" presStyleIdx="0" presStyleCnt="5" custLinFactNeighborX="3896" custLinFactNeighborY="-10386"/>
      <dgm:spPr/>
    </dgm:pt>
    <dgm:pt modelId="{81061AB2-4353-4D00-BD52-3126D6153D52}" type="pres">
      <dgm:prSet presAssocID="{202245E4-A797-4718-AFE0-769A3A721C50}" presName="horz3" presStyleCnt="0"/>
      <dgm:spPr/>
    </dgm:pt>
    <dgm:pt modelId="{A558C40F-4E33-422B-B9DE-107F56EF1691}" type="pres">
      <dgm:prSet presAssocID="{202245E4-A797-4718-AFE0-769A3A721C50}" presName="horzSpace3" presStyleCnt="0"/>
      <dgm:spPr/>
    </dgm:pt>
    <dgm:pt modelId="{D85F3EE6-9ED2-49BF-A53D-36C5D5D24174}" type="pres">
      <dgm:prSet presAssocID="{202245E4-A797-4718-AFE0-769A3A721C50}" presName="tx3" presStyleLbl="revTx" presStyleIdx="3" presStyleCnt="8" custScaleY="39302" custLinFactNeighborY="-7009"/>
      <dgm:spPr/>
    </dgm:pt>
    <dgm:pt modelId="{9FC14A96-2D33-485D-B13F-4CB124D159CD}" type="pres">
      <dgm:prSet presAssocID="{202245E4-A797-4718-AFE0-769A3A721C50}" presName="vert3" presStyleCnt="0"/>
      <dgm:spPr/>
    </dgm:pt>
    <dgm:pt modelId="{963D1DA9-C3E7-48F9-B999-0B039C188B58}" type="pres">
      <dgm:prSet presAssocID="{16F4B521-7342-453A-99F8-08D5DE89AC3B}" presName="thinLine3" presStyleLbl="callout" presStyleIdx="1" presStyleCnt="5" custLinFactNeighborX="3896" custLinFactNeighborY="-8572"/>
      <dgm:spPr/>
    </dgm:pt>
    <dgm:pt modelId="{D374D526-4988-4A86-870D-7191D5A7DCA8}" type="pres">
      <dgm:prSet presAssocID="{15B4B2CD-E95D-4F27-92A5-097BDF1E9934}" presName="horz3" presStyleCnt="0"/>
      <dgm:spPr/>
    </dgm:pt>
    <dgm:pt modelId="{DE209352-F26B-4F95-A477-B7764F110BDA}" type="pres">
      <dgm:prSet presAssocID="{15B4B2CD-E95D-4F27-92A5-097BDF1E9934}" presName="horzSpace3" presStyleCnt="0"/>
      <dgm:spPr/>
    </dgm:pt>
    <dgm:pt modelId="{60AD7599-3D7A-4DFA-855D-2B967ADA72B3}" type="pres">
      <dgm:prSet presAssocID="{15B4B2CD-E95D-4F27-92A5-097BDF1E9934}" presName="tx3" presStyleLbl="revTx" presStyleIdx="4" presStyleCnt="8" custScaleY="28059" custLinFactNeighborY="-4121"/>
      <dgm:spPr/>
    </dgm:pt>
    <dgm:pt modelId="{494CC273-3ED4-492C-96E4-46C7FB3EA672}" type="pres">
      <dgm:prSet presAssocID="{15B4B2CD-E95D-4F27-92A5-097BDF1E9934}" presName="vert3" presStyleCnt="0"/>
      <dgm:spPr/>
    </dgm:pt>
    <dgm:pt modelId="{1AA2DA55-6F47-45F9-A63D-F62A7F9916F5}" type="pres">
      <dgm:prSet presAssocID="{7347C15C-D9CA-4F12-AE9E-CFA74D832000}" presName="thinLine2b" presStyleLbl="callout" presStyleIdx="2" presStyleCnt="5" custLinFactY="-1800000" custLinFactNeighborY="-1839141"/>
      <dgm:spPr/>
    </dgm:pt>
    <dgm:pt modelId="{25594B2A-27A4-4517-BD6B-3CB207D5A56B}" type="pres">
      <dgm:prSet presAssocID="{7347C15C-D9CA-4F12-AE9E-CFA74D832000}" presName="vertSpace2b" presStyleCnt="0"/>
      <dgm:spPr/>
    </dgm:pt>
    <dgm:pt modelId="{0B925A44-5831-441E-963D-229A9CF31CF0}" type="pres">
      <dgm:prSet presAssocID="{E23D799A-63C9-4573-A58D-330B640F4ABC}" presName="horz2" presStyleCnt="0"/>
      <dgm:spPr/>
    </dgm:pt>
    <dgm:pt modelId="{AEE8722E-84FA-4150-AF43-7DDFA37AD137}" type="pres">
      <dgm:prSet presAssocID="{E23D799A-63C9-4573-A58D-330B640F4ABC}" presName="horzSpace2" presStyleCnt="0"/>
      <dgm:spPr/>
    </dgm:pt>
    <dgm:pt modelId="{29A31CC5-FF39-4E85-9F5E-F2D6AC5E37EE}" type="pres">
      <dgm:prSet presAssocID="{E23D799A-63C9-4573-A58D-330B640F4ABC}" presName="tx2" presStyleLbl="revTx" presStyleIdx="5" presStyleCnt="8" custScaleY="67122" custLinFactNeighborX="460" custLinFactNeighborY="11369"/>
      <dgm:spPr/>
    </dgm:pt>
    <dgm:pt modelId="{8C1A760B-65E1-4ABA-B82B-BC77B535CDF6}" type="pres">
      <dgm:prSet presAssocID="{E23D799A-63C9-4573-A58D-330B640F4ABC}" presName="vert2" presStyleCnt="0"/>
      <dgm:spPr/>
    </dgm:pt>
    <dgm:pt modelId="{072047C9-D041-45E3-9157-E384B845F744}" type="pres">
      <dgm:prSet presAssocID="{7930E6F4-B50A-4512-8FCE-677B997DC785}" presName="horz3" presStyleCnt="0"/>
      <dgm:spPr/>
    </dgm:pt>
    <dgm:pt modelId="{0F0D64C3-1105-4D2E-9929-4F2EDE1CC423}" type="pres">
      <dgm:prSet presAssocID="{7930E6F4-B50A-4512-8FCE-677B997DC785}" presName="horzSpace3" presStyleCnt="0"/>
      <dgm:spPr/>
    </dgm:pt>
    <dgm:pt modelId="{FB46AA20-5F3F-4D8F-B877-6E18EE0CFC3B}" type="pres">
      <dgm:prSet presAssocID="{7930E6F4-B50A-4512-8FCE-677B997DC785}" presName="tx3" presStyleLbl="revTx" presStyleIdx="6" presStyleCnt="8" custLinFactNeighborY="16403"/>
      <dgm:spPr/>
    </dgm:pt>
    <dgm:pt modelId="{B107EC7E-2C15-4286-8F88-7B1DDB0A6935}" type="pres">
      <dgm:prSet presAssocID="{7930E6F4-B50A-4512-8FCE-677B997DC785}" presName="vert3" presStyleCnt="0"/>
      <dgm:spPr/>
    </dgm:pt>
    <dgm:pt modelId="{846C884A-3CEE-4674-BDB4-5B49164ECA33}" type="pres">
      <dgm:prSet presAssocID="{5A8D2A3A-DA14-4143-805C-3059279BB62E}" presName="thinLine3" presStyleLbl="callout" presStyleIdx="3" presStyleCnt="5" custLinFactNeighborX="3896" custLinFactNeighborY="10549"/>
      <dgm:spPr/>
    </dgm:pt>
    <dgm:pt modelId="{CE74551E-DAE0-49B3-84D8-79A4DE3C6EA6}" type="pres">
      <dgm:prSet presAssocID="{BB4B58FE-F544-4758-8D8B-3609453C6234}" presName="horz3" presStyleCnt="0"/>
      <dgm:spPr/>
    </dgm:pt>
    <dgm:pt modelId="{A9AAFD53-C718-4F0E-8E4E-25A28167F8F8}" type="pres">
      <dgm:prSet presAssocID="{BB4B58FE-F544-4758-8D8B-3609453C6234}" presName="horzSpace3" presStyleCnt="0"/>
      <dgm:spPr/>
    </dgm:pt>
    <dgm:pt modelId="{1226DAA4-96B4-4974-BE4C-B52B1226FF2D}" type="pres">
      <dgm:prSet presAssocID="{BB4B58FE-F544-4758-8D8B-3609453C6234}" presName="tx3" presStyleLbl="revTx" presStyleIdx="7" presStyleCnt="8" custScaleY="74978" custLinFactNeighborY="15923"/>
      <dgm:spPr/>
    </dgm:pt>
    <dgm:pt modelId="{70139677-B872-4BF4-B6B9-3EE3E566F4E8}" type="pres">
      <dgm:prSet presAssocID="{BB4B58FE-F544-4758-8D8B-3609453C6234}" presName="vert3" presStyleCnt="0"/>
      <dgm:spPr/>
    </dgm:pt>
    <dgm:pt modelId="{98EA09E4-8CFB-4E92-8F7C-34E70960FACA}" type="pres">
      <dgm:prSet presAssocID="{E23D799A-63C9-4573-A58D-330B640F4ABC}" presName="thinLine2b" presStyleLbl="callout" presStyleIdx="4" presStyleCnt="5" custLinFactY="-1400000" custLinFactNeighborY="-1421429"/>
      <dgm:spPr/>
    </dgm:pt>
    <dgm:pt modelId="{D9256151-1F81-41E5-8703-064A8E2782ED}" type="pres">
      <dgm:prSet presAssocID="{E23D799A-63C9-4573-A58D-330B640F4ABC}" presName="vertSpace2b" presStyleCnt="0"/>
      <dgm:spPr/>
    </dgm:pt>
  </dgm:ptLst>
  <dgm:cxnLst>
    <dgm:cxn modelId="{86D7EF1A-9A8A-433D-A2FF-C38CD8595350}" type="presOf" srcId="{202245E4-A797-4718-AFE0-769A3A721C50}" destId="{D85F3EE6-9ED2-49BF-A53D-36C5D5D24174}" srcOrd="0" destOrd="0" presId="urn:microsoft.com/office/officeart/2008/layout/LinedList"/>
    <dgm:cxn modelId="{22EB741C-5F8D-4588-A485-BBD2DED5C6F2}" type="presOf" srcId="{72FC3F76-3658-4E84-83AB-6C19AD00EF7F}" destId="{6AC9D52F-A764-44B3-9E76-2B0DBA1A6FBF}" srcOrd="0" destOrd="0" presId="urn:microsoft.com/office/officeart/2008/layout/LinedList"/>
    <dgm:cxn modelId="{6F015332-B471-41F0-A98A-EC64D908F408}" srcId="{133092DE-1F08-47C7-82D5-07ADF35891C2}" destId="{72FC3F76-3658-4E84-83AB-6C19AD00EF7F}" srcOrd="0" destOrd="0" parTransId="{FC5D93D3-8B6B-49FC-BC9A-6FE09AAC8E2C}" sibTransId="{1B73A295-ED21-4F7B-94A1-C6E58B375570}"/>
    <dgm:cxn modelId="{E7288E32-0844-46C9-B9E3-3FBCFC9EDC90}" type="presOf" srcId="{712DF3B7-627D-42A7-95F1-38C866F8635C}" destId="{E95947D0-2564-4472-9780-37E9BA85DECD}" srcOrd="0" destOrd="0" presId="urn:microsoft.com/office/officeart/2008/layout/LinedList"/>
    <dgm:cxn modelId="{1767EE36-5BF3-4D16-ADD1-F3944FA61EB7}" type="presOf" srcId="{133092DE-1F08-47C7-82D5-07ADF35891C2}" destId="{E4CCA275-8987-42BC-93C1-874244631C5D}" srcOrd="0" destOrd="0" presId="urn:microsoft.com/office/officeart/2008/layout/LinedList"/>
    <dgm:cxn modelId="{36995E5E-2D09-419C-A98F-F3D154F1C10E}" type="presOf" srcId="{15B4B2CD-E95D-4F27-92A5-097BDF1E9934}" destId="{60AD7599-3D7A-4DFA-855D-2B967ADA72B3}" srcOrd="0" destOrd="0" presId="urn:microsoft.com/office/officeart/2008/layout/LinedList"/>
    <dgm:cxn modelId="{E0AED847-8C96-4842-A62D-BDCD8AD3F8A3}" type="presOf" srcId="{E23D799A-63C9-4573-A58D-330B640F4ABC}" destId="{29A31CC5-FF39-4E85-9F5E-F2D6AC5E37EE}" srcOrd="0" destOrd="0" presId="urn:microsoft.com/office/officeart/2008/layout/LinedList"/>
    <dgm:cxn modelId="{C351E56D-81D5-4861-B700-1DB75CFA45B9}" srcId="{7347C15C-D9CA-4F12-AE9E-CFA74D832000}" destId="{15B4B2CD-E95D-4F27-92A5-097BDF1E9934}" srcOrd="2" destOrd="0" parTransId="{71E58E74-577F-4FE6-905A-89209691F17F}" sibTransId="{5CA6A916-D3FC-41AF-A253-B5BBA3B5BE69}"/>
    <dgm:cxn modelId="{F068F278-B2EE-4D52-AEF9-A827A69D81CC}" srcId="{7347C15C-D9CA-4F12-AE9E-CFA74D832000}" destId="{712DF3B7-627D-42A7-95F1-38C866F8635C}" srcOrd="0" destOrd="0" parTransId="{ADB1C179-9B61-44AF-B0A9-98FEBE264FC1}" sibTransId="{8CD324A7-08DC-4039-970E-5F74B1343B7F}"/>
    <dgm:cxn modelId="{022956CF-7300-401F-9D8A-9C51197A0136}" srcId="{7347C15C-D9CA-4F12-AE9E-CFA74D832000}" destId="{202245E4-A797-4718-AFE0-769A3A721C50}" srcOrd="1" destOrd="0" parTransId="{E51598E8-F4C4-47C8-8F4D-B1D1C77C9FDF}" sibTransId="{16F4B521-7342-453A-99F8-08D5DE89AC3B}"/>
    <dgm:cxn modelId="{943FBACF-EB0B-4515-8BEC-8F3C182BD49C}" srcId="{E23D799A-63C9-4573-A58D-330B640F4ABC}" destId="{7930E6F4-B50A-4512-8FCE-677B997DC785}" srcOrd="0" destOrd="0" parTransId="{FD348E4D-D733-4FBA-8E1D-3D63616F6AAC}" sibTransId="{5A8D2A3A-DA14-4143-805C-3059279BB62E}"/>
    <dgm:cxn modelId="{ECED1BD0-E338-4B38-AA48-8C75DB54237F}" type="presOf" srcId="{BB4B58FE-F544-4758-8D8B-3609453C6234}" destId="{1226DAA4-96B4-4974-BE4C-B52B1226FF2D}" srcOrd="0" destOrd="0" presId="urn:microsoft.com/office/officeart/2008/layout/LinedList"/>
    <dgm:cxn modelId="{ACC216DC-65AA-45D9-B647-C91ADE31F93F}" type="presOf" srcId="{7930E6F4-B50A-4512-8FCE-677B997DC785}" destId="{FB46AA20-5F3F-4D8F-B877-6E18EE0CFC3B}" srcOrd="0" destOrd="0" presId="urn:microsoft.com/office/officeart/2008/layout/LinedList"/>
    <dgm:cxn modelId="{08A1BFED-4405-4D28-B6E5-0E1C42ACC80F}" srcId="{E23D799A-63C9-4573-A58D-330B640F4ABC}" destId="{BB4B58FE-F544-4758-8D8B-3609453C6234}" srcOrd="1" destOrd="0" parTransId="{6BA77B70-4D30-4144-ACCD-57426AB0EF7C}" sibTransId="{84BCC4A9-B52E-42B0-92BC-CE255327D85D}"/>
    <dgm:cxn modelId="{DAEF2AF0-7EF8-403A-9050-B2C7485CC28D}" srcId="{72FC3F76-3658-4E84-83AB-6C19AD00EF7F}" destId="{7347C15C-D9CA-4F12-AE9E-CFA74D832000}" srcOrd="0" destOrd="0" parTransId="{DAA9ED98-7DD4-40DB-9E59-FD53F6059682}" sibTransId="{7D75AAA3-F17A-4102-A7D7-0E75737D3480}"/>
    <dgm:cxn modelId="{239072F8-F605-4EC4-B36B-E25ABE837CEC}" srcId="{72FC3F76-3658-4E84-83AB-6C19AD00EF7F}" destId="{E23D799A-63C9-4573-A58D-330B640F4ABC}" srcOrd="1" destOrd="0" parTransId="{859170EC-AE06-4A36-B5A5-1AD18C7C8A64}" sibTransId="{B51309FD-4AB8-41A7-99B7-930621EE59E5}"/>
    <dgm:cxn modelId="{B07261FA-F2D5-43EB-B6D1-81E3BEC2883B}" type="presOf" srcId="{7347C15C-D9CA-4F12-AE9E-CFA74D832000}" destId="{AA3704B8-8D27-4A03-8755-5D35C2C1D3BF}" srcOrd="0" destOrd="0" presId="urn:microsoft.com/office/officeart/2008/layout/LinedList"/>
    <dgm:cxn modelId="{11853FAD-7C38-4E10-B3F3-264C37DDAEEA}" type="presParOf" srcId="{E4CCA275-8987-42BC-93C1-874244631C5D}" destId="{BE960902-8F39-4877-B645-052E8263BD8E}" srcOrd="0" destOrd="0" presId="urn:microsoft.com/office/officeart/2008/layout/LinedList"/>
    <dgm:cxn modelId="{5A457CAA-200C-4F86-A30E-F490F4B96C94}" type="presParOf" srcId="{E4CCA275-8987-42BC-93C1-874244631C5D}" destId="{2683BC36-1D5F-4FFC-9DE4-1404D0D51F96}" srcOrd="1" destOrd="0" presId="urn:microsoft.com/office/officeart/2008/layout/LinedList"/>
    <dgm:cxn modelId="{AA5C9E49-D622-4189-B7FB-42F4192723A7}" type="presParOf" srcId="{2683BC36-1D5F-4FFC-9DE4-1404D0D51F96}" destId="{6AC9D52F-A764-44B3-9E76-2B0DBA1A6FBF}" srcOrd="0" destOrd="0" presId="urn:microsoft.com/office/officeart/2008/layout/LinedList"/>
    <dgm:cxn modelId="{BCE081B9-2EED-4C72-BB55-54A51A009E4F}" type="presParOf" srcId="{2683BC36-1D5F-4FFC-9DE4-1404D0D51F96}" destId="{44617EBF-E2DB-48B8-ACEF-1C771A8CA1DB}" srcOrd="1" destOrd="0" presId="urn:microsoft.com/office/officeart/2008/layout/LinedList"/>
    <dgm:cxn modelId="{8E8C06BE-ACF7-49E1-BA99-F305985E56BE}" type="presParOf" srcId="{44617EBF-E2DB-48B8-ACEF-1C771A8CA1DB}" destId="{4F0C1652-8BEF-4E75-8891-DB2D5976D998}" srcOrd="0" destOrd="0" presId="urn:microsoft.com/office/officeart/2008/layout/LinedList"/>
    <dgm:cxn modelId="{A0D40011-9E2A-4F33-9A41-D2DD048712A9}" type="presParOf" srcId="{44617EBF-E2DB-48B8-ACEF-1C771A8CA1DB}" destId="{ECFD2DC4-D4E6-44A4-A847-EF6D85BA6DA0}" srcOrd="1" destOrd="0" presId="urn:microsoft.com/office/officeart/2008/layout/LinedList"/>
    <dgm:cxn modelId="{781C5EFA-B9CA-41AE-B806-6979518C2BDC}" type="presParOf" srcId="{ECFD2DC4-D4E6-44A4-A847-EF6D85BA6DA0}" destId="{CFD1CAA3-CFAB-4987-AB8F-35C0BC215287}" srcOrd="0" destOrd="0" presId="urn:microsoft.com/office/officeart/2008/layout/LinedList"/>
    <dgm:cxn modelId="{BA787662-CDCE-4DA2-BC27-7F038785BB37}" type="presParOf" srcId="{ECFD2DC4-D4E6-44A4-A847-EF6D85BA6DA0}" destId="{AA3704B8-8D27-4A03-8755-5D35C2C1D3BF}" srcOrd="1" destOrd="0" presId="urn:microsoft.com/office/officeart/2008/layout/LinedList"/>
    <dgm:cxn modelId="{72BFFF4D-A927-4928-AE09-EFA89C24E4D9}" type="presParOf" srcId="{ECFD2DC4-D4E6-44A4-A847-EF6D85BA6DA0}" destId="{D357D772-3207-4744-AD63-FB05ADC8C304}" srcOrd="2" destOrd="0" presId="urn:microsoft.com/office/officeart/2008/layout/LinedList"/>
    <dgm:cxn modelId="{446AABDF-07A0-4B62-A705-D3F0F11BDB8F}" type="presParOf" srcId="{D357D772-3207-4744-AD63-FB05ADC8C304}" destId="{CFEC7CA7-E835-41BB-A176-E58B4EA95CA9}" srcOrd="0" destOrd="0" presId="urn:microsoft.com/office/officeart/2008/layout/LinedList"/>
    <dgm:cxn modelId="{9751C82E-DE60-4B9E-8E28-C9107FFBB2A4}" type="presParOf" srcId="{CFEC7CA7-E835-41BB-A176-E58B4EA95CA9}" destId="{52DA9930-35BD-4D30-A330-D0A88E6A1186}" srcOrd="0" destOrd="0" presId="urn:microsoft.com/office/officeart/2008/layout/LinedList"/>
    <dgm:cxn modelId="{EF217B39-5FFB-4D9A-8FD6-1090FA4C25B1}" type="presParOf" srcId="{CFEC7CA7-E835-41BB-A176-E58B4EA95CA9}" destId="{E95947D0-2564-4472-9780-37E9BA85DECD}" srcOrd="1" destOrd="0" presId="urn:microsoft.com/office/officeart/2008/layout/LinedList"/>
    <dgm:cxn modelId="{85C52291-8269-41D2-8815-3A6CF95DD456}" type="presParOf" srcId="{CFEC7CA7-E835-41BB-A176-E58B4EA95CA9}" destId="{CD7AAD40-B59A-4F0F-A84C-61A4ABD328AB}" srcOrd="2" destOrd="0" presId="urn:microsoft.com/office/officeart/2008/layout/LinedList"/>
    <dgm:cxn modelId="{75CF9CD2-2E90-4D91-994B-43BC55A9405C}" type="presParOf" srcId="{D357D772-3207-4744-AD63-FB05ADC8C304}" destId="{85736F0D-08E5-44B0-BE39-BD07AD1703C6}" srcOrd="1" destOrd="0" presId="urn:microsoft.com/office/officeart/2008/layout/LinedList"/>
    <dgm:cxn modelId="{89A1D861-14CA-4AAE-BD46-C3DC667550C0}" type="presParOf" srcId="{D357D772-3207-4744-AD63-FB05ADC8C304}" destId="{81061AB2-4353-4D00-BD52-3126D6153D52}" srcOrd="2" destOrd="0" presId="urn:microsoft.com/office/officeart/2008/layout/LinedList"/>
    <dgm:cxn modelId="{E8184C50-4BB8-462F-8F34-2D3FE3F6EEDE}" type="presParOf" srcId="{81061AB2-4353-4D00-BD52-3126D6153D52}" destId="{A558C40F-4E33-422B-B9DE-107F56EF1691}" srcOrd="0" destOrd="0" presId="urn:microsoft.com/office/officeart/2008/layout/LinedList"/>
    <dgm:cxn modelId="{665665B1-5A91-4A63-BE23-37814D247AA6}" type="presParOf" srcId="{81061AB2-4353-4D00-BD52-3126D6153D52}" destId="{D85F3EE6-9ED2-49BF-A53D-36C5D5D24174}" srcOrd="1" destOrd="0" presId="urn:microsoft.com/office/officeart/2008/layout/LinedList"/>
    <dgm:cxn modelId="{5B6FF9A2-8113-4914-9DC4-2AB0D7E85E37}" type="presParOf" srcId="{81061AB2-4353-4D00-BD52-3126D6153D52}" destId="{9FC14A96-2D33-485D-B13F-4CB124D159CD}" srcOrd="2" destOrd="0" presId="urn:microsoft.com/office/officeart/2008/layout/LinedList"/>
    <dgm:cxn modelId="{832E2CD3-6C00-42AF-933D-B3F5EE64B6F0}" type="presParOf" srcId="{D357D772-3207-4744-AD63-FB05ADC8C304}" destId="{963D1DA9-C3E7-48F9-B999-0B039C188B58}" srcOrd="3" destOrd="0" presId="urn:microsoft.com/office/officeart/2008/layout/LinedList"/>
    <dgm:cxn modelId="{A9C2FAA2-B57D-46E3-BCA2-6020BB6AF5CB}" type="presParOf" srcId="{D357D772-3207-4744-AD63-FB05ADC8C304}" destId="{D374D526-4988-4A86-870D-7191D5A7DCA8}" srcOrd="4" destOrd="0" presId="urn:microsoft.com/office/officeart/2008/layout/LinedList"/>
    <dgm:cxn modelId="{0A8F04EF-44A7-4730-BAD5-8B58A222B35F}" type="presParOf" srcId="{D374D526-4988-4A86-870D-7191D5A7DCA8}" destId="{DE209352-F26B-4F95-A477-B7764F110BDA}" srcOrd="0" destOrd="0" presId="urn:microsoft.com/office/officeart/2008/layout/LinedList"/>
    <dgm:cxn modelId="{AC521FCF-B6B6-4F1B-95D5-176BBF292592}" type="presParOf" srcId="{D374D526-4988-4A86-870D-7191D5A7DCA8}" destId="{60AD7599-3D7A-4DFA-855D-2B967ADA72B3}" srcOrd="1" destOrd="0" presId="urn:microsoft.com/office/officeart/2008/layout/LinedList"/>
    <dgm:cxn modelId="{5DA2D289-5A57-48A7-AA14-9BC13E3F02D6}" type="presParOf" srcId="{D374D526-4988-4A86-870D-7191D5A7DCA8}" destId="{494CC273-3ED4-492C-96E4-46C7FB3EA672}" srcOrd="2" destOrd="0" presId="urn:microsoft.com/office/officeart/2008/layout/LinedList"/>
    <dgm:cxn modelId="{29667600-8847-4EA1-B5E8-231F12CF5755}" type="presParOf" srcId="{44617EBF-E2DB-48B8-ACEF-1C771A8CA1DB}" destId="{1AA2DA55-6F47-45F9-A63D-F62A7F9916F5}" srcOrd="2" destOrd="0" presId="urn:microsoft.com/office/officeart/2008/layout/LinedList"/>
    <dgm:cxn modelId="{8E436279-C5D4-4882-8896-9325AB257205}" type="presParOf" srcId="{44617EBF-E2DB-48B8-ACEF-1C771A8CA1DB}" destId="{25594B2A-27A4-4517-BD6B-3CB207D5A56B}" srcOrd="3" destOrd="0" presId="urn:microsoft.com/office/officeart/2008/layout/LinedList"/>
    <dgm:cxn modelId="{45C8B858-7E5E-4D37-9EBE-FDE9DB927A16}" type="presParOf" srcId="{44617EBF-E2DB-48B8-ACEF-1C771A8CA1DB}" destId="{0B925A44-5831-441E-963D-229A9CF31CF0}" srcOrd="4" destOrd="0" presId="urn:microsoft.com/office/officeart/2008/layout/LinedList"/>
    <dgm:cxn modelId="{08FA1C16-6CA6-420B-A83D-946241A6C6B0}" type="presParOf" srcId="{0B925A44-5831-441E-963D-229A9CF31CF0}" destId="{AEE8722E-84FA-4150-AF43-7DDFA37AD137}" srcOrd="0" destOrd="0" presId="urn:microsoft.com/office/officeart/2008/layout/LinedList"/>
    <dgm:cxn modelId="{418DA8D5-FBF2-4533-A505-2FE930620FDA}" type="presParOf" srcId="{0B925A44-5831-441E-963D-229A9CF31CF0}" destId="{29A31CC5-FF39-4E85-9F5E-F2D6AC5E37EE}" srcOrd="1" destOrd="0" presId="urn:microsoft.com/office/officeart/2008/layout/LinedList"/>
    <dgm:cxn modelId="{8A98260A-8ED2-4F14-B386-055B4C1F353E}" type="presParOf" srcId="{0B925A44-5831-441E-963D-229A9CF31CF0}" destId="{8C1A760B-65E1-4ABA-B82B-BC77B535CDF6}" srcOrd="2" destOrd="0" presId="urn:microsoft.com/office/officeart/2008/layout/LinedList"/>
    <dgm:cxn modelId="{709C85BD-E46D-46CF-9567-6A91F27EA79C}" type="presParOf" srcId="{8C1A760B-65E1-4ABA-B82B-BC77B535CDF6}" destId="{072047C9-D041-45E3-9157-E384B845F744}" srcOrd="0" destOrd="0" presId="urn:microsoft.com/office/officeart/2008/layout/LinedList"/>
    <dgm:cxn modelId="{2F558B1D-9150-4562-8D32-8904475AA9F7}" type="presParOf" srcId="{072047C9-D041-45E3-9157-E384B845F744}" destId="{0F0D64C3-1105-4D2E-9929-4F2EDE1CC423}" srcOrd="0" destOrd="0" presId="urn:microsoft.com/office/officeart/2008/layout/LinedList"/>
    <dgm:cxn modelId="{7456CC27-654C-48FE-A99A-56637AFDDEC0}" type="presParOf" srcId="{072047C9-D041-45E3-9157-E384B845F744}" destId="{FB46AA20-5F3F-4D8F-B877-6E18EE0CFC3B}" srcOrd="1" destOrd="0" presId="urn:microsoft.com/office/officeart/2008/layout/LinedList"/>
    <dgm:cxn modelId="{67FD90C9-63F4-4551-AA37-D70A9BCF6669}" type="presParOf" srcId="{072047C9-D041-45E3-9157-E384B845F744}" destId="{B107EC7E-2C15-4286-8F88-7B1DDB0A6935}" srcOrd="2" destOrd="0" presId="urn:microsoft.com/office/officeart/2008/layout/LinedList"/>
    <dgm:cxn modelId="{CC5344B4-51A6-4594-8A2E-F33BD083D064}" type="presParOf" srcId="{8C1A760B-65E1-4ABA-B82B-BC77B535CDF6}" destId="{846C884A-3CEE-4674-BDB4-5B49164ECA33}" srcOrd="1" destOrd="0" presId="urn:microsoft.com/office/officeart/2008/layout/LinedList"/>
    <dgm:cxn modelId="{4CA60469-CA8D-4924-AC03-7685B95E538D}" type="presParOf" srcId="{8C1A760B-65E1-4ABA-B82B-BC77B535CDF6}" destId="{CE74551E-DAE0-49B3-84D8-79A4DE3C6EA6}" srcOrd="2" destOrd="0" presId="urn:microsoft.com/office/officeart/2008/layout/LinedList"/>
    <dgm:cxn modelId="{24F31036-FE42-4C19-A6D7-0B96DA631958}" type="presParOf" srcId="{CE74551E-DAE0-49B3-84D8-79A4DE3C6EA6}" destId="{A9AAFD53-C718-4F0E-8E4E-25A28167F8F8}" srcOrd="0" destOrd="0" presId="urn:microsoft.com/office/officeart/2008/layout/LinedList"/>
    <dgm:cxn modelId="{6CD5B2D7-988C-49B5-8523-35864CCFF128}" type="presParOf" srcId="{CE74551E-DAE0-49B3-84D8-79A4DE3C6EA6}" destId="{1226DAA4-96B4-4974-BE4C-B52B1226FF2D}" srcOrd="1" destOrd="0" presId="urn:microsoft.com/office/officeart/2008/layout/LinedList"/>
    <dgm:cxn modelId="{66725A35-F4F7-4EF2-BDB7-E932D4091819}" type="presParOf" srcId="{CE74551E-DAE0-49B3-84D8-79A4DE3C6EA6}" destId="{70139677-B872-4BF4-B6B9-3EE3E566F4E8}" srcOrd="2" destOrd="0" presId="urn:microsoft.com/office/officeart/2008/layout/LinedList"/>
    <dgm:cxn modelId="{DDDB0E47-56EB-4998-A4F9-86B66D89FB70}" type="presParOf" srcId="{44617EBF-E2DB-48B8-ACEF-1C771A8CA1DB}" destId="{98EA09E4-8CFB-4E92-8F7C-34E70960FACA}" srcOrd="5" destOrd="0" presId="urn:microsoft.com/office/officeart/2008/layout/LinedList"/>
    <dgm:cxn modelId="{7FB03332-8B25-4BC0-9FD2-D309E5EF60F1}" type="presParOf" srcId="{44617EBF-E2DB-48B8-ACEF-1C771A8CA1DB}" destId="{D9256151-1F81-41E5-8703-064A8E2782ED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3092DE-1F08-47C7-82D5-07ADF35891C2}" type="doc">
      <dgm:prSet loTypeId="urn:microsoft.com/office/officeart/2008/layout/LinedList" loCatId="list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pt-BR"/>
        </a:p>
      </dgm:t>
    </dgm:pt>
    <dgm:pt modelId="{72FC3F76-3658-4E84-83AB-6C19AD00EF7F}">
      <dgm:prSet phldrT="[Texto]" custT="1"/>
      <dgm:spPr/>
      <dgm:t>
        <a:bodyPr/>
        <a:lstStyle/>
        <a:p>
          <a:r>
            <a:rPr lang="pt-BR" sz="3000" b="1" dirty="0"/>
            <a:t>PASSO 6</a:t>
          </a:r>
          <a:endParaRPr lang="pt-BR" sz="3000" dirty="0"/>
        </a:p>
      </dgm:t>
    </dgm:pt>
    <dgm:pt modelId="{FC5D93D3-8B6B-49FC-BC9A-6FE09AAC8E2C}" type="parTrans" cxnId="{6F015332-B471-41F0-A98A-EC64D908F408}">
      <dgm:prSet/>
      <dgm:spPr/>
      <dgm:t>
        <a:bodyPr/>
        <a:lstStyle/>
        <a:p>
          <a:endParaRPr lang="pt-BR"/>
        </a:p>
      </dgm:t>
    </dgm:pt>
    <dgm:pt modelId="{1B73A295-ED21-4F7B-94A1-C6E58B375570}" type="sibTrans" cxnId="{6F015332-B471-41F0-A98A-EC64D908F408}">
      <dgm:prSet/>
      <dgm:spPr/>
      <dgm:t>
        <a:bodyPr/>
        <a:lstStyle/>
        <a:p>
          <a:endParaRPr lang="pt-BR"/>
        </a:p>
      </dgm:t>
    </dgm:pt>
    <dgm:pt modelId="{7347C15C-D9CA-4F12-AE9E-CFA74D832000}">
      <dgm:prSet phldrT="[Texto]" custT="1"/>
      <dgm:spPr/>
      <dgm:t>
        <a:bodyPr/>
        <a:lstStyle/>
        <a:p>
          <a:r>
            <a:rPr lang="pt-BR" sz="2000" dirty="0">
              <a:solidFill>
                <a:schemeClr val="accent6">
                  <a:lumMod val="50000"/>
                </a:schemeClr>
              </a:solidFill>
            </a:rPr>
            <a:t>Linguagens</a:t>
          </a:r>
        </a:p>
      </dgm:t>
    </dgm:pt>
    <dgm:pt modelId="{DAA9ED98-7DD4-40DB-9E59-FD53F6059682}" type="parTrans" cxnId="{DAEF2AF0-7EF8-403A-9050-B2C7485CC28D}">
      <dgm:prSet/>
      <dgm:spPr/>
      <dgm:t>
        <a:bodyPr/>
        <a:lstStyle/>
        <a:p>
          <a:endParaRPr lang="pt-BR"/>
        </a:p>
      </dgm:t>
    </dgm:pt>
    <dgm:pt modelId="{7D75AAA3-F17A-4102-A7D7-0E75737D3480}" type="sibTrans" cxnId="{DAEF2AF0-7EF8-403A-9050-B2C7485CC28D}">
      <dgm:prSet/>
      <dgm:spPr/>
      <dgm:t>
        <a:bodyPr/>
        <a:lstStyle/>
        <a:p>
          <a:endParaRPr lang="pt-BR"/>
        </a:p>
      </dgm:t>
    </dgm:pt>
    <dgm:pt modelId="{712DF3B7-627D-42A7-95F1-38C866F8635C}">
      <dgm:prSet phldrT="[Texto]" custT="1"/>
      <dgm:spPr/>
      <dgm:t>
        <a:bodyPr/>
        <a:lstStyle/>
        <a:p>
          <a:r>
            <a:rPr lang="pt-BR" sz="1800" dirty="0"/>
            <a:t>Acessibilidade de educação e treinamento a todos os grupos linguísticos da cidade.</a:t>
          </a:r>
        </a:p>
      </dgm:t>
    </dgm:pt>
    <dgm:pt modelId="{ADB1C179-9B61-44AF-B0A9-98FEBE264FC1}" type="parTrans" cxnId="{F068F278-B2EE-4D52-AEF9-A827A69D81CC}">
      <dgm:prSet/>
      <dgm:spPr/>
      <dgm:t>
        <a:bodyPr/>
        <a:lstStyle/>
        <a:p>
          <a:endParaRPr lang="pt-BR"/>
        </a:p>
      </dgm:t>
    </dgm:pt>
    <dgm:pt modelId="{8CD324A7-08DC-4039-970E-5F74B1343B7F}" type="sibTrans" cxnId="{F068F278-B2EE-4D52-AEF9-A827A69D81CC}">
      <dgm:prSet/>
      <dgm:spPr/>
      <dgm:t>
        <a:bodyPr/>
        <a:lstStyle/>
        <a:p>
          <a:endParaRPr lang="pt-BR"/>
        </a:p>
      </dgm:t>
    </dgm:pt>
    <dgm:pt modelId="{E23D799A-63C9-4573-A58D-330B640F4ABC}">
      <dgm:prSet phldrT="[Texto]" custT="1"/>
      <dgm:spPr/>
      <dgm:t>
        <a:bodyPr/>
        <a:lstStyle/>
        <a:p>
          <a:r>
            <a:rPr lang="pt-BR" sz="2000" dirty="0">
              <a:solidFill>
                <a:schemeClr val="accent6">
                  <a:lumMod val="50000"/>
                </a:schemeClr>
              </a:solidFill>
            </a:rPr>
            <a:t>Aprender com os outros</a:t>
          </a:r>
        </a:p>
      </dgm:t>
    </dgm:pt>
    <dgm:pt modelId="{859170EC-AE06-4A36-B5A5-1AD18C7C8A64}" type="parTrans" cxnId="{239072F8-F605-4EC4-B36B-E25ABE837CEC}">
      <dgm:prSet/>
      <dgm:spPr/>
      <dgm:t>
        <a:bodyPr/>
        <a:lstStyle/>
        <a:p>
          <a:endParaRPr lang="pt-BR"/>
        </a:p>
      </dgm:t>
    </dgm:pt>
    <dgm:pt modelId="{B51309FD-4AB8-41A7-99B7-930621EE59E5}" type="sibTrans" cxnId="{239072F8-F605-4EC4-B36B-E25ABE837CEC}">
      <dgm:prSet/>
      <dgm:spPr/>
      <dgm:t>
        <a:bodyPr/>
        <a:lstStyle/>
        <a:p>
          <a:endParaRPr lang="pt-BR"/>
        </a:p>
      </dgm:t>
    </dgm:pt>
    <dgm:pt modelId="{7930E6F4-B50A-4512-8FCE-677B997DC785}">
      <dgm:prSet phldrT="[Texto]" custT="1"/>
      <dgm:spPr/>
      <dgm:t>
        <a:bodyPr/>
        <a:lstStyle/>
        <a:p>
          <a:r>
            <a:rPr lang="pt-BR" sz="1800" dirty="0"/>
            <a:t>Esforço feito para aprender como outras cidades, estados e países (e empresas) fazem para aumentar a resiliência.</a:t>
          </a:r>
        </a:p>
      </dgm:t>
    </dgm:pt>
    <dgm:pt modelId="{FD348E4D-D733-4FBA-8E1D-3D63616F6AAC}" type="parTrans" cxnId="{943FBACF-EB0B-4515-8BEC-8F3C182BD49C}">
      <dgm:prSet/>
      <dgm:spPr/>
      <dgm:t>
        <a:bodyPr/>
        <a:lstStyle/>
        <a:p>
          <a:endParaRPr lang="pt-BR"/>
        </a:p>
      </dgm:t>
    </dgm:pt>
    <dgm:pt modelId="{5A8D2A3A-DA14-4143-805C-3059279BB62E}" type="sibTrans" cxnId="{943FBACF-EB0B-4515-8BEC-8F3C182BD49C}">
      <dgm:prSet/>
      <dgm:spPr/>
      <dgm:t>
        <a:bodyPr/>
        <a:lstStyle/>
        <a:p>
          <a:endParaRPr lang="pt-BR"/>
        </a:p>
      </dgm:t>
    </dgm:pt>
    <dgm:pt modelId="{E4CCA275-8987-42BC-93C1-874244631C5D}" type="pres">
      <dgm:prSet presAssocID="{133092DE-1F08-47C7-82D5-07ADF35891C2}" presName="vert0" presStyleCnt="0">
        <dgm:presLayoutVars>
          <dgm:dir/>
          <dgm:animOne val="branch"/>
          <dgm:animLvl val="lvl"/>
        </dgm:presLayoutVars>
      </dgm:prSet>
      <dgm:spPr/>
    </dgm:pt>
    <dgm:pt modelId="{BE960902-8F39-4877-B645-052E8263BD8E}" type="pres">
      <dgm:prSet presAssocID="{72FC3F76-3658-4E84-83AB-6C19AD00EF7F}" presName="thickLine" presStyleLbl="alignNode1" presStyleIdx="0" presStyleCnt="1"/>
      <dgm:spPr/>
    </dgm:pt>
    <dgm:pt modelId="{2683BC36-1D5F-4FFC-9DE4-1404D0D51F96}" type="pres">
      <dgm:prSet presAssocID="{72FC3F76-3658-4E84-83AB-6C19AD00EF7F}" presName="horz1" presStyleCnt="0"/>
      <dgm:spPr/>
    </dgm:pt>
    <dgm:pt modelId="{6AC9D52F-A764-44B3-9E76-2B0DBA1A6FBF}" type="pres">
      <dgm:prSet presAssocID="{72FC3F76-3658-4E84-83AB-6C19AD00EF7F}" presName="tx1" presStyleLbl="revTx" presStyleIdx="0" presStyleCnt="5" custLinFactNeighborX="-216" custLinFactNeighborY="-49"/>
      <dgm:spPr/>
    </dgm:pt>
    <dgm:pt modelId="{44617EBF-E2DB-48B8-ACEF-1C771A8CA1DB}" type="pres">
      <dgm:prSet presAssocID="{72FC3F76-3658-4E84-83AB-6C19AD00EF7F}" presName="vert1" presStyleCnt="0"/>
      <dgm:spPr/>
    </dgm:pt>
    <dgm:pt modelId="{4F0C1652-8BEF-4E75-8891-DB2D5976D998}" type="pres">
      <dgm:prSet presAssocID="{7347C15C-D9CA-4F12-AE9E-CFA74D832000}" presName="vertSpace2a" presStyleCnt="0"/>
      <dgm:spPr/>
    </dgm:pt>
    <dgm:pt modelId="{ECFD2DC4-D4E6-44A4-A847-EF6D85BA6DA0}" type="pres">
      <dgm:prSet presAssocID="{7347C15C-D9CA-4F12-AE9E-CFA74D832000}" presName="horz2" presStyleCnt="0"/>
      <dgm:spPr/>
    </dgm:pt>
    <dgm:pt modelId="{CFD1CAA3-CFAB-4987-AB8F-35C0BC215287}" type="pres">
      <dgm:prSet presAssocID="{7347C15C-D9CA-4F12-AE9E-CFA74D832000}" presName="horzSpace2" presStyleCnt="0"/>
      <dgm:spPr/>
    </dgm:pt>
    <dgm:pt modelId="{AA3704B8-8D27-4A03-8755-5D35C2C1D3BF}" type="pres">
      <dgm:prSet presAssocID="{7347C15C-D9CA-4F12-AE9E-CFA74D832000}" presName="tx2" presStyleLbl="revTx" presStyleIdx="1" presStyleCnt="5" custScaleY="21346" custLinFactNeighborY="-5101"/>
      <dgm:spPr/>
    </dgm:pt>
    <dgm:pt modelId="{D357D772-3207-4744-AD63-FB05ADC8C304}" type="pres">
      <dgm:prSet presAssocID="{7347C15C-D9CA-4F12-AE9E-CFA74D832000}" presName="vert2" presStyleCnt="0"/>
      <dgm:spPr/>
    </dgm:pt>
    <dgm:pt modelId="{CFEC7CA7-E835-41BB-A176-E58B4EA95CA9}" type="pres">
      <dgm:prSet presAssocID="{712DF3B7-627D-42A7-95F1-38C866F8635C}" presName="horz3" presStyleCnt="0"/>
      <dgm:spPr/>
    </dgm:pt>
    <dgm:pt modelId="{52DA9930-35BD-4D30-A330-D0A88E6A1186}" type="pres">
      <dgm:prSet presAssocID="{712DF3B7-627D-42A7-95F1-38C866F8635C}" presName="horzSpace3" presStyleCnt="0"/>
      <dgm:spPr/>
    </dgm:pt>
    <dgm:pt modelId="{E95947D0-2564-4472-9780-37E9BA85DECD}" type="pres">
      <dgm:prSet presAssocID="{712DF3B7-627D-42A7-95F1-38C866F8635C}" presName="tx3" presStyleLbl="revTx" presStyleIdx="2" presStyleCnt="5" custScaleY="25324" custLinFactNeighborY="-5000"/>
      <dgm:spPr/>
    </dgm:pt>
    <dgm:pt modelId="{CD7AAD40-B59A-4F0F-A84C-61A4ABD328AB}" type="pres">
      <dgm:prSet presAssocID="{712DF3B7-627D-42A7-95F1-38C866F8635C}" presName="vert3" presStyleCnt="0"/>
      <dgm:spPr/>
    </dgm:pt>
    <dgm:pt modelId="{1AA2DA55-6F47-45F9-A63D-F62A7F9916F5}" type="pres">
      <dgm:prSet presAssocID="{7347C15C-D9CA-4F12-AE9E-CFA74D832000}" presName="thinLine2b" presStyleLbl="callout" presStyleIdx="0" presStyleCnt="2" custLinFactY="-1800000" custLinFactNeighborY="-1839141"/>
      <dgm:spPr/>
    </dgm:pt>
    <dgm:pt modelId="{25594B2A-27A4-4517-BD6B-3CB207D5A56B}" type="pres">
      <dgm:prSet presAssocID="{7347C15C-D9CA-4F12-AE9E-CFA74D832000}" presName="vertSpace2b" presStyleCnt="0"/>
      <dgm:spPr/>
    </dgm:pt>
    <dgm:pt modelId="{0B925A44-5831-441E-963D-229A9CF31CF0}" type="pres">
      <dgm:prSet presAssocID="{E23D799A-63C9-4573-A58D-330B640F4ABC}" presName="horz2" presStyleCnt="0"/>
      <dgm:spPr/>
    </dgm:pt>
    <dgm:pt modelId="{AEE8722E-84FA-4150-AF43-7DDFA37AD137}" type="pres">
      <dgm:prSet presAssocID="{E23D799A-63C9-4573-A58D-330B640F4ABC}" presName="horzSpace2" presStyleCnt="0"/>
      <dgm:spPr/>
    </dgm:pt>
    <dgm:pt modelId="{29A31CC5-FF39-4E85-9F5E-F2D6AC5E37EE}" type="pres">
      <dgm:prSet presAssocID="{E23D799A-63C9-4573-A58D-330B640F4ABC}" presName="tx2" presStyleLbl="revTx" presStyleIdx="3" presStyleCnt="5" custScaleY="45156" custLinFactNeighborX="-1770" custLinFactNeighborY="-6491"/>
      <dgm:spPr/>
    </dgm:pt>
    <dgm:pt modelId="{8C1A760B-65E1-4ABA-B82B-BC77B535CDF6}" type="pres">
      <dgm:prSet presAssocID="{E23D799A-63C9-4573-A58D-330B640F4ABC}" presName="vert2" presStyleCnt="0"/>
      <dgm:spPr/>
    </dgm:pt>
    <dgm:pt modelId="{072047C9-D041-45E3-9157-E384B845F744}" type="pres">
      <dgm:prSet presAssocID="{7930E6F4-B50A-4512-8FCE-677B997DC785}" presName="horz3" presStyleCnt="0"/>
      <dgm:spPr/>
    </dgm:pt>
    <dgm:pt modelId="{0F0D64C3-1105-4D2E-9929-4F2EDE1CC423}" type="pres">
      <dgm:prSet presAssocID="{7930E6F4-B50A-4512-8FCE-677B997DC785}" presName="horzSpace3" presStyleCnt="0"/>
      <dgm:spPr/>
    </dgm:pt>
    <dgm:pt modelId="{FB46AA20-5F3F-4D8F-B877-6E18EE0CFC3B}" type="pres">
      <dgm:prSet presAssocID="{7930E6F4-B50A-4512-8FCE-677B997DC785}" presName="tx3" presStyleLbl="revTx" presStyleIdx="4" presStyleCnt="5" custScaleY="87549" custLinFactNeighborY="-6491"/>
      <dgm:spPr/>
    </dgm:pt>
    <dgm:pt modelId="{B107EC7E-2C15-4286-8F88-7B1DDB0A6935}" type="pres">
      <dgm:prSet presAssocID="{7930E6F4-B50A-4512-8FCE-677B997DC785}" presName="vert3" presStyleCnt="0"/>
      <dgm:spPr/>
    </dgm:pt>
    <dgm:pt modelId="{98EA09E4-8CFB-4E92-8F7C-34E70960FACA}" type="pres">
      <dgm:prSet presAssocID="{E23D799A-63C9-4573-A58D-330B640F4ABC}" presName="thinLine2b" presStyleLbl="callout" presStyleIdx="1" presStyleCnt="2" custLinFactY="-1600000" custLinFactNeighborY="-1628556"/>
      <dgm:spPr/>
    </dgm:pt>
    <dgm:pt modelId="{D9256151-1F81-41E5-8703-064A8E2782ED}" type="pres">
      <dgm:prSet presAssocID="{E23D799A-63C9-4573-A58D-330B640F4ABC}" presName="vertSpace2b" presStyleCnt="0"/>
      <dgm:spPr/>
    </dgm:pt>
  </dgm:ptLst>
  <dgm:cxnLst>
    <dgm:cxn modelId="{A020BF13-BD5A-4D77-A6CA-98EA6B02D62F}" type="presOf" srcId="{712DF3B7-627D-42A7-95F1-38C866F8635C}" destId="{E95947D0-2564-4472-9780-37E9BA85DECD}" srcOrd="0" destOrd="0" presId="urn:microsoft.com/office/officeart/2008/layout/LinedList"/>
    <dgm:cxn modelId="{BA96DD1E-18D0-43C4-8D88-99E39A30F9EE}" type="presOf" srcId="{E23D799A-63C9-4573-A58D-330B640F4ABC}" destId="{29A31CC5-FF39-4E85-9F5E-F2D6AC5E37EE}" srcOrd="0" destOrd="0" presId="urn:microsoft.com/office/officeart/2008/layout/LinedList"/>
    <dgm:cxn modelId="{6F015332-B471-41F0-A98A-EC64D908F408}" srcId="{133092DE-1F08-47C7-82D5-07ADF35891C2}" destId="{72FC3F76-3658-4E84-83AB-6C19AD00EF7F}" srcOrd="0" destOrd="0" parTransId="{FC5D93D3-8B6B-49FC-BC9A-6FE09AAC8E2C}" sibTransId="{1B73A295-ED21-4F7B-94A1-C6E58B375570}"/>
    <dgm:cxn modelId="{D9A7BF6F-5D51-489E-8A30-5EFA177C8B71}" type="presOf" srcId="{72FC3F76-3658-4E84-83AB-6C19AD00EF7F}" destId="{6AC9D52F-A764-44B3-9E76-2B0DBA1A6FBF}" srcOrd="0" destOrd="0" presId="urn:microsoft.com/office/officeart/2008/layout/LinedList"/>
    <dgm:cxn modelId="{4F9C7854-EA5E-4823-A58A-6E10FA69BE03}" type="presOf" srcId="{7930E6F4-B50A-4512-8FCE-677B997DC785}" destId="{FB46AA20-5F3F-4D8F-B877-6E18EE0CFC3B}" srcOrd="0" destOrd="0" presId="urn:microsoft.com/office/officeart/2008/layout/LinedList"/>
    <dgm:cxn modelId="{F068F278-B2EE-4D52-AEF9-A827A69D81CC}" srcId="{7347C15C-D9CA-4F12-AE9E-CFA74D832000}" destId="{712DF3B7-627D-42A7-95F1-38C866F8635C}" srcOrd="0" destOrd="0" parTransId="{ADB1C179-9B61-44AF-B0A9-98FEBE264FC1}" sibTransId="{8CD324A7-08DC-4039-970E-5F74B1343B7F}"/>
    <dgm:cxn modelId="{3A0D54CF-AB90-4DDF-94A0-448A6CCBCC5A}" type="presOf" srcId="{133092DE-1F08-47C7-82D5-07ADF35891C2}" destId="{E4CCA275-8987-42BC-93C1-874244631C5D}" srcOrd="0" destOrd="0" presId="urn:microsoft.com/office/officeart/2008/layout/LinedList"/>
    <dgm:cxn modelId="{943FBACF-EB0B-4515-8BEC-8F3C182BD49C}" srcId="{E23D799A-63C9-4573-A58D-330B640F4ABC}" destId="{7930E6F4-B50A-4512-8FCE-677B997DC785}" srcOrd="0" destOrd="0" parTransId="{FD348E4D-D733-4FBA-8E1D-3D63616F6AAC}" sibTransId="{5A8D2A3A-DA14-4143-805C-3059279BB62E}"/>
    <dgm:cxn modelId="{8F196DE7-FB0E-44C2-A34D-D1F7F46DF120}" type="presOf" srcId="{7347C15C-D9CA-4F12-AE9E-CFA74D832000}" destId="{AA3704B8-8D27-4A03-8755-5D35C2C1D3BF}" srcOrd="0" destOrd="0" presId="urn:microsoft.com/office/officeart/2008/layout/LinedList"/>
    <dgm:cxn modelId="{DAEF2AF0-7EF8-403A-9050-B2C7485CC28D}" srcId="{72FC3F76-3658-4E84-83AB-6C19AD00EF7F}" destId="{7347C15C-D9CA-4F12-AE9E-CFA74D832000}" srcOrd="0" destOrd="0" parTransId="{DAA9ED98-7DD4-40DB-9E59-FD53F6059682}" sibTransId="{7D75AAA3-F17A-4102-A7D7-0E75737D3480}"/>
    <dgm:cxn modelId="{239072F8-F605-4EC4-B36B-E25ABE837CEC}" srcId="{72FC3F76-3658-4E84-83AB-6C19AD00EF7F}" destId="{E23D799A-63C9-4573-A58D-330B640F4ABC}" srcOrd="1" destOrd="0" parTransId="{859170EC-AE06-4A36-B5A5-1AD18C7C8A64}" sibTransId="{B51309FD-4AB8-41A7-99B7-930621EE59E5}"/>
    <dgm:cxn modelId="{D462EC49-AAEB-4FF5-8C9A-4BF097BA51E3}" type="presParOf" srcId="{E4CCA275-8987-42BC-93C1-874244631C5D}" destId="{BE960902-8F39-4877-B645-052E8263BD8E}" srcOrd="0" destOrd="0" presId="urn:microsoft.com/office/officeart/2008/layout/LinedList"/>
    <dgm:cxn modelId="{8B61A56A-A6F2-4106-A8CF-F715A3F44DB3}" type="presParOf" srcId="{E4CCA275-8987-42BC-93C1-874244631C5D}" destId="{2683BC36-1D5F-4FFC-9DE4-1404D0D51F96}" srcOrd="1" destOrd="0" presId="urn:microsoft.com/office/officeart/2008/layout/LinedList"/>
    <dgm:cxn modelId="{0D36E18C-CA96-4BAC-BF3A-FDC6F0110151}" type="presParOf" srcId="{2683BC36-1D5F-4FFC-9DE4-1404D0D51F96}" destId="{6AC9D52F-A764-44B3-9E76-2B0DBA1A6FBF}" srcOrd="0" destOrd="0" presId="urn:microsoft.com/office/officeart/2008/layout/LinedList"/>
    <dgm:cxn modelId="{0245276A-A775-4406-B330-674DBB7F3935}" type="presParOf" srcId="{2683BC36-1D5F-4FFC-9DE4-1404D0D51F96}" destId="{44617EBF-E2DB-48B8-ACEF-1C771A8CA1DB}" srcOrd="1" destOrd="0" presId="urn:microsoft.com/office/officeart/2008/layout/LinedList"/>
    <dgm:cxn modelId="{9B0733F2-2866-4397-A8B6-A02EA75FD168}" type="presParOf" srcId="{44617EBF-E2DB-48B8-ACEF-1C771A8CA1DB}" destId="{4F0C1652-8BEF-4E75-8891-DB2D5976D998}" srcOrd="0" destOrd="0" presId="urn:microsoft.com/office/officeart/2008/layout/LinedList"/>
    <dgm:cxn modelId="{03F816B6-D88B-4EDD-BD63-EDE7ABCB5E0F}" type="presParOf" srcId="{44617EBF-E2DB-48B8-ACEF-1C771A8CA1DB}" destId="{ECFD2DC4-D4E6-44A4-A847-EF6D85BA6DA0}" srcOrd="1" destOrd="0" presId="urn:microsoft.com/office/officeart/2008/layout/LinedList"/>
    <dgm:cxn modelId="{38A6BE22-0EE1-46D1-A555-17B614638423}" type="presParOf" srcId="{ECFD2DC4-D4E6-44A4-A847-EF6D85BA6DA0}" destId="{CFD1CAA3-CFAB-4987-AB8F-35C0BC215287}" srcOrd="0" destOrd="0" presId="urn:microsoft.com/office/officeart/2008/layout/LinedList"/>
    <dgm:cxn modelId="{F863F01E-16B8-4429-BEF6-6D6F97278D96}" type="presParOf" srcId="{ECFD2DC4-D4E6-44A4-A847-EF6D85BA6DA0}" destId="{AA3704B8-8D27-4A03-8755-5D35C2C1D3BF}" srcOrd="1" destOrd="0" presId="urn:microsoft.com/office/officeart/2008/layout/LinedList"/>
    <dgm:cxn modelId="{D71733C0-06B4-40F8-B8FF-B312469AEECD}" type="presParOf" srcId="{ECFD2DC4-D4E6-44A4-A847-EF6D85BA6DA0}" destId="{D357D772-3207-4744-AD63-FB05ADC8C304}" srcOrd="2" destOrd="0" presId="urn:microsoft.com/office/officeart/2008/layout/LinedList"/>
    <dgm:cxn modelId="{26DA9775-604A-480D-8677-3966BA30D53A}" type="presParOf" srcId="{D357D772-3207-4744-AD63-FB05ADC8C304}" destId="{CFEC7CA7-E835-41BB-A176-E58B4EA95CA9}" srcOrd="0" destOrd="0" presId="urn:microsoft.com/office/officeart/2008/layout/LinedList"/>
    <dgm:cxn modelId="{0F3053C0-5D8B-47A9-8ADD-B661DCDBCB58}" type="presParOf" srcId="{CFEC7CA7-E835-41BB-A176-E58B4EA95CA9}" destId="{52DA9930-35BD-4D30-A330-D0A88E6A1186}" srcOrd="0" destOrd="0" presId="urn:microsoft.com/office/officeart/2008/layout/LinedList"/>
    <dgm:cxn modelId="{C955EA92-5EAF-4A96-93F2-07C8C08EADDE}" type="presParOf" srcId="{CFEC7CA7-E835-41BB-A176-E58B4EA95CA9}" destId="{E95947D0-2564-4472-9780-37E9BA85DECD}" srcOrd="1" destOrd="0" presId="urn:microsoft.com/office/officeart/2008/layout/LinedList"/>
    <dgm:cxn modelId="{C44281C8-8201-445D-ABB9-B6E6E663EE9F}" type="presParOf" srcId="{CFEC7CA7-E835-41BB-A176-E58B4EA95CA9}" destId="{CD7AAD40-B59A-4F0F-A84C-61A4ABD328AB}" srcOrd="2" destOrd="0" presId="urn:microsoft.com/office/officeart/2008/layout/LinedList"/>
    <dgm:cxn modelId="{3E0F0161-E645-44AE-A53E-57429387B45A}" type="presParOf" srcId="{44617EBF-E2DB-48B8-ACEF-1C771A8CA1DB}" destId="{1AA2DA55-6F47-45F9-A63D-F62A7F9916F5}" srcOrd="2" destOrd="0" presId="urn:microsoft.com/office/officeart/2008/layout/LinedList"/>
    <dgm:cxn modelId="{2BAFA66C-B8C8-4845-AEC9-F42002116D14}" type="presParOf" srcId="{44617EBF-E2DB-48B8-ACEF-1C771A8CA1DB}" destId="{25594B2A-27A4-4517-BD6B-3CB207D5A56B}" srcOrd="3" destOrd="0" presId="urn:microsoft.com/office/officeart/2008/layout/LinedList"/>
    <dgm:cxn modelId="{D49CABF7-8CDC-4653-B0B3-310D36D86513}" type="presParOf" srcId="{44617EBF-E2DB-48B8-ACEF-1C771A8CA1DB}" destId="{0B925A44-5831-441E-963D-229A9CF31CF0}" srcOrd="4" destOrd="0" presId="urn:microsoft.com/office/officeart/2008/layout/LinedList"/>
    <dgm:cxn modelId="{7FF8BB9B-8191-42EF-9534-4C0C3778B81B}" type="presParOf" srcId="{0B925A44-5831-441E-963D-229A9CF31CF0}" destId="{AEE8722E-84FA-4150-AF43-7DDFA37AD137}" srcOrd="0" destOrd="0" presId="urn:microsoft.com/office/officeart/2008/layout/LinedList"/>
    <dgm:cxn modelId="{759262CE-4343-4127-A032-0846469047A8}" type="presParOf" srcId="{0B925A44-5831-441E-963D-229A9CF31CF0}" destId="{29A31CC5-FF39-4E85-9F5E-F2D6AC5E37EE}" srcOrd="1" destOrd="0" presId="urn:microsoft.com/office/officeart/2008/layout/LinedList"/>
    <dgm:cxn modelId="{FAED5EB5-C5B8-4B48-A51B-F2B6192BD36F}" type="presParOf" srcId="{0B925A44-5831-441E-963D-229A9CF31CF0}" destId="{8C1A760B-65E1-4ABA-B82B-BC77B535CDF6}" srcOrd="2" destOrd="0" presId="urn:microsoft.com/office/officeart/2008/layout/LinedList"/>
    <dgm:cxn modelId="{7906915D-23FC-4184-96A6-9CD819762A8D}" type="presParOf" srcId="{8C1A760B-65E1-4ABA-B82B-BC77B535CDF6}" destId="{072047C9-D041-45E3-9157-E384B845F744}" srcOrd="0" destOrd="0" presId="urn:microsoft.com/office/officeart/2008/layout/LinedList"/>
    <dgm:cxn modelId="{F804D864-6EF5-4523-BB13-D54CB186ABB9}" type="presParOf" srcId="{072047C9-D041-45E3-9157-E384B845F744}" destId="{0F0D64C3-1105-4D2E-9929-4F2EDE1CC423}" srcOrd="0" destOrd="0" presId="urn:microsoft.com/office/officeart/2008/layout/LinedList"/>
    <dgm:cxn modelId="{06F8309E-939C-462C-8757-C0B3189037C5}" type="presParOf" srcId="{072047C9-D041-45E3-9157-E384B845F744}" destId="{FB46AA20-5F3F-4D8F-B877-6E18EE0CFC3B}" srcOrd="1" destOrd="0" presId="urn:microsoft.com/office/officeart/2008/layout/LinedList"/>
    <dgm:cxn modelId="{E378ED54-BF67-4A0C-B98C-DE2F75E51CC3}" type="presParOf" srcId="{072047C9-D041-45E3-9157-E384B845F744}" destId="{B107EC7E-2C15-4286-8F88-7B1DDB0A6935}" srcOrd="2" destOrd="0" presId="urn:microsoft.com/office/officeart/2008/layout/LinedList"/>
    <dgm:cxn modelId="{DD32D098-32D8-4C6D-9407-7592A34F9B03}" type="presParOf" srcId="{44617EBF-E2DB-48B8-ACEF-1C771A8CA1DB}" destId="{98EA09E4-8CFB-4E92-8F7C-34E70960FACA}" srcOrd="5" destOrd="0" presId="urn:microsoft.com/office/officeart/2008/layout/LinedList"/>
    <dgm:cxn modelId="{0C9CA8D2-DFB0-443F-85AE-387A75497C00}" type="presParOf" srcId="{44617EBF-E2DB-48B8-ACEF-1C771A8CA1DB}" destId="{D9256151-1F81-41E5-8703-064A8E2782ED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960902-8F39-4877-B645-052E8263BD8E}">
      <dsp:nvSpPr>
        <dsp:cNvPr id="0" name=""/>
        <dsp:cNvSpPr/>
      </dsp:nvSpPr>
      <dsp:spPr>
        <a:xfrm>
          <a:off x="0" y="2511"/>
          <a:ext cx="8280920" cy="0"/>
        </a:xfrm>
        <a:prstGeom prst="lin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C9D52F-A764-44B3-9E76-2B0DBA1A6FBF}">
      <dsp:nvSpPr>
        <dsp:cNvPr id="0" name=""/>
        <dsp:cNvSpPr/>
      </dsp:nvSpPr>
      <dsp:spPr>
        <a:xfrm>
          <a:off x="0" y="0"/>
          <a:ext cx="1656184" cy="51377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b="1" kern="1200" dirty="0"/>
            <a:t>PASSO 6</a:t>
          </a:r>
          <a:endParaRPr lang="pt-BR" sz="3000" kern="1200" dirty="0"/>
        </a:p>
      </dsp:txBody>
      <dsp:txXfrm>
        <a:off x="0" y="0"/>
        <a:ext cx="1656184" cy="5137737"/>
      </dsp:txXfrm>
    </dsp:sp>
    <dsp:sp modelId="{AA3704B8-8D27-4A03-8755-5D35C2C1D3BF}">
      <dsp:nvSpPr>
        <dsp:cNvPr id="0" name=""/>
        <dsp:cNvSpPr/>
      </dsp:nvSpPr>
      <dsp:spPr>
        <a:xfrm>
          <a:off x="1780397" y="183134"/>
          <a:ext cx="3188154" cy="3612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6">
                  <a:lumMod val="50000"/>
                </a:schemeClr>
              </a:solidFill>
            </a:rPr>
            <a:t>Habilidade e experiência</a:t>
          </a:r>
        </a:p>
      </dsp:txBody>
      <dsp:txXfrm>
        <a:off x="1780397" y="183134"/>
        <a:ext cx="3188154" cy="3612471"/>
      </dsp:txXfrm>
    </dsp:sp>
    <dsp:sp modelId="{E95947D0-2564-4472-9780-37E9BA85DECD}">
      <dsp:nvSpPr>
        <dsp:cNvPr id="0" name=""/>
        <dsp:cNvSpPr/>
      </dsp:nvSpPr>
      <dsp:spPr>
        <a:xfrm>
          <a:off x="5092765" y="41307"/>
          <a:ext cx="3188154" cy="1484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Dispor de habilidades e experiência em resiliência de desastres nas etapas de identificação de riscos, mitigação, planejamento, resposta e resposta pós-evento. </a:t>
          </a:r>
        </a:p>
      </dsp:txBody>
      <dsp:txXfrm>
        <a:off x="5092765" y="41307"/>
        <a:ext cx="3188154" cy="1484395"/>
      </dsp:txXfrm>
    </dsp:sp>
    <dsp:sp modelId="{A68C1AE4-2900-4CDC-BF57-BD6068F4FACF}">
      <dsp:nvSpPr>
        <dsp:cNvPr id="0" name=""/>
        <dsp:cNvSpPr/>
      </dsp:nvSpPr>
      <dsp:spPr>
        <a:xfrm>
          <a:off x="5092762" y="2193125"/>
          <a:ext cx="318815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56D4E6-37A6-4F0F-8DF3-B80B11398DC4}">
      <dsp:nvSpPr>
        <dsp:cNvPr id="0" name=""/>
        <dsp:cNvSpPr/>
      </dsp:nvSpPr>
      <dsp:spPr>
        <a:xfrm>
          <a:off x="5092765" y="2182896"/>
          <a:ext cx="3188154" cy="6057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Estabelecer ligações com o setor privado.</a:t>
          </a:r>
        </a:p>
      </dsp:txBody>
      <dsp:txXfrm>
        <a:off x="5092765" y="2182896"/>
        <a:ext cx="3188154" cy="605782"/>
      </dsp:txXfrm>
    </dsp:sp>
    <dsp:sp modelId="{7377E274-73A3-447F-A124-3429FD261A6C}">
      <dsp:nvSpPr>
        <dsp:cNvPr id="0" name=""/>
        <dsp:cNvSpPr/>
      </dsp:nvSpPr>
      <dsp:spPr>
        <a:xfrm>
          <a:off x="5092762" y="1677541"/>
          <a:ext cx="318815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2B2C7C-AB0C-4850-BE1D-73BE3C75C0DB}">
      <dsp:nvSpPr>
        <dsp:cNvPr id="0" name=""/>
        <dsp:cNvSpPr/>
      </dsp:nvSpPr>
      <dsp:spPr>
        <a:xfrm>
          <a:off x="5092765" y="1773130"/>
          <a:ext cx="3188154" cy="1040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Envolver o setor de seguros.</a:t>
          </a:r>
        </a:p>
      </dsp:txBody>
      <dsp:txXfrm>
        <a:off x="5092765" y="1773130"/>
        <a:ext cx="3188154" cy="1040702"/>
      </dsp:txXfrm>
    </dsp:sp>
    <dsp:sp modelId="{6D2B44BF-FB14-4903-9526-F7CEE12D6C7A}">
      <dsp:nvSpPr>
        <dsp:cNvPr id="0" name=""/>
        <dsp:cNvSpPr/>
      </dsp:nvSpPr>
      <dsp:spPr>
        <a:xfrm>
          <a:off x="5092762" y="2829671"/>
          <a:ext cx="3188154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1AFA92-B4DC-4229-B6F3-88BB2C202DF3}">
      <dsp:nvSpPr>
        <dsp:cNvPr id="0" name=""/>
        <dsp:cNvSpPr/>
      </dsp:nvSpPr>
      <dsp:spPr>
        <a:xfrm>
          <a:off x="5092765" y="2854451"/>
          <a:ext cx="3188154" cy="4792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Engajar a sociedade civil.</a:t>
          </a:r>
        </a:p>
      </dsp:txBody>
      <dsp:txXfrm>
        <a:off x="5092765" y="2854451"/>
        <a:ext cx="3188154" cy="479274"/>
      </dsp:txXfrm>
    </dsp:sp>
    <dsp:sp modelId="{1AA2DA55-6F47-45F9-A63D-F62A7F9916F5}">
      <dsp:nvSpPr>
        <dsp:cNvPr id="0" name=""/>
        <dsp:cNvSpPr/>
      </dsp:nvSpPr>
      <dsp:spPr>
        <a:xfrm>
          <a:off x="1656183" y="3333726"/>
          <a:ext cx="662473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2CFBF3-69CA-44EF-B74F-0BAF685C0197}">
      <dsp:nvSpPr>
        <dsp:cNvPr id="0" name=""/>
        <dsp:cNvSpPr/>
      </dsp:nvSpPr>
      <dsp:spPr>
        <a:xfrm>
          <a:off x="1780397" y="3405748"/>
          <a:ext cx="3188154" cy="980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6">
                  <a:lumMod val="50000"/>
                </a:schemeClr>
              </a:solidFill>
            </a:rPr>
            <a:t>Educação pública e conscientização</a:t>
          </a:r>
        </a:p>
      </dsp:txBody>
      <dsp:txXfrm>
        <a:off x="1780397" y="3405748"/>
        <a:ext cx="3188154" cy="980749"/>
      </dsp:txXfrm>
    </dsp:sp>
    <dsp:sp modelId="{2BF03776-694E-4EEA-A201-DD5209852AF9}">
      <dsp:nvSpPr>
        <dsp:cNvPr id="0" name=""/>
        <dsp:cNvSpPr/>
      </dsp:nvSpPr>
      <dsp:spPr>
        <a:xfrm>
          <a:off x="5092765" y="3405748"/>
          <a:ext cx="3188154" cy="8963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Exposição do público à educação e materiais de sensibilização / mensagens</a:t>
          </a:r>
        </a:p>
      </dsp:txBody>
      <dsp:txXfrm>
        <a:off x="5092765" y="3405748"/>
        <a:ext cx="3188154" cy="896326"/>
      </dsp:txXfrm>
    </dsp:sp>
    <dsp:sp modelId="{A649DCB3-CED1-49FA-93F5-E30ED8B1178C}">
      <dsp:nvSpPr>
        <dsp:cNvPr id="0" name=""/>
        <dsp:cNvSpPr/>
      </dsp:nvSpPr>
      <dsp:spPr>
        <a:xfrm>
          <a:off x="1656183" y="0"/>
          <a:ext cx="662473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960902-8F39-4877-B645-052E8263BD8E}">
      <dsp:nvSpPr>
        <dsp:cNvPr id="0" name=""/>
        <dsp:cNvSpPr/>
      </dsp:nvSpPr>
      <dsp:spPr>
        <a:xfrm>
          <a:off x="0" y="2497"/>
          <a:ext cx="8136903" cy="0"/>
        </a:xfrm>
        <a:prstGeom prst="lin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C9D52F-A764-44B3-9E76-2B0DBA1A6FBF}">
      <dsp:nvSpPr>
        <dsp:cNvPr id="0" name=""/>
        <dsp:cNvSpPr/>
      </dsp:nvSpPr>
      <dsp:spPr>
        <a:xfrm>
          <a:off x="0" y="0"/>
          <a:ext cx="1627380" cy="51097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b="1" kern="1200" dirty="0"/>
            <a:t>PASSO 6</a:t>
          </a:r>
          <a:endParaRPr lang="pt-BR" sz="3000" kern="1200" dirty="0"/>
        </a:p>
      </dsp:txBody>
      <dsp:txXfrm>
        <a:off x="0" y="0"/>
        <a:ext cx="1627380" cy="5109793"/>
      </dsp:txXfrm>
    </dsp:sp>
    <dsp:sp modelId="{AA3704B8-8D27-4A03-8755-5D35C2C1D3BF}">
      <dsp:nvSpPr>
        <dsp:cNvPr id="0" name=""/>
        <dsp:cNvSpPr/>
      </dsp:nvSpPr>
      <dsp:spPr>
        <a:xfrm>
          <a:off x="1749434" y="12"/>
          <a:ext cx="3132707" cy="5251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6">
                  <a:lumMod val="50000"/>
                </a:schemeClr>
              </a:solidFill>
            </a:rPr>
            <a:t>Captura, publicação e compartilhamento de dados</a:t>
          </a:r>
        </a:p>
      </dsp:txBody>
      <dsp:txXfrm>
        <a:off x="1749434" y="12"/>
        <a:ext cx="3132707" cy="525129"/>
      </dsp:txXfrm>
    </dsp:sp>
    <dsp:sp modelId="{E95947D0-2564-4472-9780-37E9BA85DECD}">
      <dsp:nvSpPr>
        <dsp:cNvPr id="0" name=""/>
        <dsp:cNvSpPr/>
      </dsp:nvSpPr>
      <dsp:spPr>
        <a:xfrm>
          <a:off x="5004195" y="0"/>
          <a:ext cx="3132707" cy="6229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Elaboração de mapas de riscos e/ou perigos.</a:t>
          </a:r>
        </a:p>
      </dsp:txBody>
      <dsp:txXfrm>
        <a:off x="5004195" y="0"/>
        <a:ext cx="3132707" cy="622992"/>
      </dsp:txXfrm>
    </dsp:sp>
    <dsp:sp modelId="{85736F0D-08E5-44B0-BE39-BD07AD1703C6}">
      <dsp:nvSpPr>
        <dsp:cNvPr id="0" name=""/>
        <dsp:cNvSpPr/>
      </dsp:nvSpPr>
      <dsp:spPr>
        <a:xfrm>
          <a:off x="5004192" y="648075"/>
          <a:ext cx="3132707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5F3EE6-9ED2-49BF-A53D-36C5D5D24174}">
      <dsp:nvSpPr>
        <dsp:cNvPr id="0" name=""/>
        <dsp:cNvSpPr/>
      </dsp:nvSpPr>
      <dsp:spPr>
        <a:xfrm>
          <a:off x="5004195" y="576066"/>
          <a:ext cx="3132707" cy="966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Compartilhar os dados sobre a situação da resiliência da cidade com outras organizações envolvidas com tema.</a:t>
          </a:r>
        </a:p>
      </dsp:txBody>
      <dsp:txXfrm>
        <a:off x="5004195" y="576066"/>
        <a:ext cx="3132707" cy="966862"/>
      </dsp:txXfrm>
    </dsp:sp>
    <dsp:sp modelId="{963D1DA9-C3E7-48F9-B999-0B039C188B58}">
      <dsp:nvSpPr>
        <dsp:cNvPr id="0" name=""/>
        <dsp:cNvSpPr/>
      </dsp:nvSpPr>
      <dsp:spPr>
        <a:xfrm>
          <a:off x="5004192" y="1656186"/>
          <a:ext cx="3132707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AD7599-3D7A-4DFA-855D-2B967ADA72B3}">
      <dsp:nvSpPr>
        <dsp:cNvPr id="0" name=""/>
        <dsp:cNvSpPr/>
      </dsp:nvSpPr>
      <dsp:spPr>
        <a:xfrm>
          <a:off x="5004195" y="1613976"/>
          <a:ext cx="3132707" cy="6902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Compartilhar os dados sobre a situação da resiliência da cidade com as organizações comunitárias e públicas.</a:t>
          </a:r>
        </a:p>
      </dsp:txBody>
      <dsp:txXfrm>
        <a:off x="5004195" y="1613976"/>
        <a:ext cx="3132707" cy="690275"/>
      </dsp:txXfrm>
    </dsp:sp>
    <dsp:sp modelId="{1AA2DA55-6F47-45F9-A63D-F62A7F9916F5}">
      <dsp:nvSpPr>
        <dsp:cNvPr id="0" name=""/>
        <dsp:cNvSpPr/>
      </dsp:nvSpPr>
      <dsp:spPr>
        <a:xfrm>
          <a:off x="1627380" y="0"/>
          <a:ext cx="650952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A31CC5-FF39-4E85-9F5E-F2D6AC5E37EE}">
      <dsp:nvSpPr>
        <dsp:cNvPr id="0" name=""/>
        <dsp:cNvSpPr/>
      </dsp:nvSpPr>
      <dsp:spPr>
        <a:xfrm>
          <a:off x="1764406" y="2808323"/>
          <a:ext cx="3132707" cy="16512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6">
                  <a:lumMod val="50000"/>
                </a:schemeClr>
              </a:solidFill>
            </a:rPr>
            <a:t>Treinamentos</a:t>
          </a:r>
        </a:p>
      </dsp:txBody>
      <dsp:txXfrm>
        <a:off x="1764406" y="2808323"/>
        <a:ext cx="3132707" cy="1651258"/>
      </dsp:txXfrm>
    </dsp:sp>
    <dsp:sp modelId="{FB46AA20-5F3F-4D8F-B877-6E18EE0CFC3B}">
      <dsp:nvSpPr>
        <dsp:cNvPr id="0" name=""/>
        <dsp:cNvSpPr/>
      </dsp:nvSpPr>
      <dsp:spPr>
        <a:xfrm>
          <a:off x="5004195" y="2759167"/>
          <a:ext cx="3132707" cy="1405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Disponibilidade e comprometimento de treinamento profissional  focado em risco e resiliência.</a:t>
          </a:r>
        </a:p>
      </dsp:txBody>
      <dsp:txXfrm>
        <a:off x="5004195" y="2759167"/>
        <a:ext cx="3132707" cy="1405420"/>
      </dsp:txXfrm>
    </dsp:sp>
    <dsp:sp modelId="{846C884A-3CEE-4674-BDB4-5B49164ECA33}">
      <dsp:nvSpPr>
        <dsp:cNvPr id="0" name=""/>
        <dsp:cNvSpPr/>
      </dsp:nvSpPr>
      <dsp:spPr>
        <a:xfrm>
          <a:off x="5004192" y="4045217"/>
          <a:ext cx="3132707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26DAA4-96B4-4974-BE4C-B52B1226FF2D}">
      <dsp:nvSpPr>
        <dsp:cNvPr id="0" name=""/>
        <dsp:cNvSpPr/>
      </dsp:nvSpPr>
      <dsp:spPr>
        <a:xfrm>
          <a:off x="5004195" y="4061032"/>
          <a:ext cx="3132707" cy="10537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Sistema/processo para atualização de treinamentos relevantes na área.</a:t>
          </a:r>
        </a:p>
      </dsp:txBody>
      <dsp:txXfrm>
        <a:off x="5004195" y="4061032"/>
        <a:ext cx="3132707" cy="1053755"/>
      </dsp:txXfrm>
    </dsp:sp>
    <dsp:sp modelId="{98EA09E4-8CFB-4E92-8F7C-34E70960FACA}">
      <dsp:nvSpPr>
        <dsp:cNvPr id="0" name=""/>
        <dsp:cNvSpPr/>
      </dsp:nvSpPr>
      <dsp:spPr>
        <a:xfrm>
          <a:off x="1627380" y="2735394"/>
          <a:ext cx="650952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960902-8F39-4877-B645-052E8263BD8E}">
      <dsp:nvSpPr>
        <dsp:cNvPr id="0" name=""/>
        <dsp:cNvSpPr/>
      </dsp:nvSpPr>
      <dsp:spPr>
        <a:xfrm>
          <a:off x="0" y="0"/>
          <a:ext cx="8136903" cy="0"/>
        </a:xfrm>
        <a:prstGeom prst="line">
          <a:avLst/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C9D52F-A764-44B3-9E76-2B0DBA1A6FBF}">
      <dsp:nvSpPr>
        <dsp:cNvPr id="0" name=""/>
        <dsp:cNvSpPr/>
      </dsp:nvSpPr>
      <dsp:spPr>
        <a:xfrm>
          <a:off x="0" y="0"/>
          <a:ext cx="1627380" cy="51147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000" b="1" kern="1200" dirty="0"/>
            <a:t>PASSO 6</a:t>
          </a:r>
          <a:endParaRPr lang="pt-BR" sz="3000" kern="1200" dirty="0"/>
        </a:p>
      </dsp:txBody>
      <dsp:txXfrm>
        <a:off x="0" y="0"/>
        <a:ext cx="1627380" cy="5114788"/>
      </dsp:txXfrm>
    </dsp:sp>
    <dsp:sp modelId="{AA3704B8-8D27-4A03-8755-5D35C2C1D3BF}">
      <dsp:nvSpPr>
        <dsp:cNvPr id="0" name=""/>
        <dsp:cNvSpPr/>
      </dsp:nvSpPr>
      <dsp:spPr>
        <a:xfrm>
          <a:off x="1749434" y="0"/>
          <a:ext cx="3132707" cy="852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6">
                  <a:lumMod val="50000"/>
                </a:schemeClr>
              </a:solidFill>
            </a:rPr>
            <a:t>Linguagens</a:t>
          </a:r>
        </a:p>
      </dsp:txBody>
      <dsp:txXfrm>
        <a:off x="1749434" y="0"/>
        <a:ext cx="3132707" cy="852970"/>
      </dsp:txXfrm>
    </dsp:sp>
    <dsp:sp modelId="{E95947D0-2564-4472-9780-37E9BA85DECD}">
      <dsp:nvSpPr>
        <dsp:cNvPr id="0" name=""/>
        <dsp:cNvSpPr/>
      </dsp:nvSpPr>
      <dsp:spPr>
        <a:xfrm>
          <a:off x="5004195" y="0"/>
          <a:ext cx="3132707" cy="1011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Acessibilidade de educação e treinamento a todos os grupos linguísticos da cidade.</a:t>
          </a:r>
        </a:p>
      </dsp:txBody>
      <dsp:txXfrm>
        <a:off x="5004195" y="0"/>
        <a:ext cx="3132707" cy="1011928"/>
      </dsp:txXfrm>
    </dsp:sp>
    <dsp:sp modelId="{1AA2DA55-6F47-45F9-A63D-F62A7F9916F5}">
      <dsp:nvSpPr>
        <dsp:cNvPr id="0" name=""/>
        <dsp:cNvSpPr/>
      </dsp:nvSpPr>
      <dsp:spPr>
        <a:xfrm>
          <a:off x="1627380" y="0"/>
          <a:ext cx="650952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A31CC5-FF39-4E85-9F5E-F2D6AC5E37EE}">
      <dsp:nvSpPr>
        <dsp:cNvPr id="0" name=""/>
        <dsp:cNvSpPr/>
      </dsp:nvSpPr>
      <dsp:spPr>
        <a:xfrm>
          <a:off x="1691824" y="1152145"/>
          <a:ext cx="3132707" cy="1804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accent6">
                  <a:lumMod val="50000"/>
                </a:schemeClr>
              </a:solidFill>
            </a:rPr>
            <a:t>Aprender com os outros</a:t>
          </a:r>
        </a:p>
      </dsp:txBody>
      <dsp:txXfrm>
        <a:off x="1691824" y="1152145"/>
        <a:ext cx="3132707" cy="1804401"/>
      </dsp:txXfrm>
    </dsp:sp>
    <dsp:sp modelId="{FB46AA20-5F3F-4D8F-B877-6E18EE0CFC3B}">
      <dsp:nvSpPr>
        <dsp:cNvPr id="0" name=""/>
        <dsp:cNvSpPr/>
      </dsp:nvSpPr>
      <dsp:spPr>
        <a:xfrm>
          <a:off x="5004195" y="1152145"/>
          <a:ext cx="3132707" cy="3498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kern="1200" dirty="0"/>
            <a:t>Esforço feito para aprender como outras cidades, estados e países (e empresas) fazem para aumentar a resiliência.</a:t>
          </a:r>
        </a:p>
      </dsp:txBody>
      <dsp:txXfrm>
        <a:off x="5004195" y="1152145"/>
        <a:ext cx="3132707" cy="3498395"/>
      </dsp:txXfrm>
    </dsp:sp>
    <dsp:sp modelId="{98EA09E4-8CFB-4E92-8F7C-34E70960FACA}">
      <dsp:nvSpPr>
        <dsp:cNvPr id="0" name=""/>
        <dsp:cNvSpPr/>
      </dsp:nvSpPr>
      <dsp:spPr>
        <a:xfrm>
          <a:off x="1627380" y="1080120"/>
          <a:ext cx="650952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C2385-AD0C-4E35-BF40-1FB3926A7540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CD7BC-F3FC-4340-98C7-D966F58CB3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84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278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2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3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4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5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9463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6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946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7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9744DC06-545B-43C5-99D8-4A4D958AF93A}" type="slidenum">
              <a:rPr lang="pt-BR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8</a:t>
            </a:fld>
            <a:endParaRPr lang="pt-B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t-B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2836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0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821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5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76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43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05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80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3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25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44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88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055B-5D06-4108-B105-19F02C28B75E}" type="datetimeFigureOut">
              <a:rPr lang="pt-BR" smtClean="0"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C5B58-7641-4419-98C5-A309BA2C626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39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12" Type="http://schemas.microsoft.com/office/2007/relationships/hdphoto" Target="../media/hdphoto2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11" Type="http://schemas.openxmlformats.org/officeDocument/2006/relationships/image" Target="../media/image5.png"/><Relationship Id="rId5" Type="http://schemas.openxmlformats.org/officeDocument/2006/relationships/diagramData" Target="../diagrams/data1.xml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12" Type="http://schemas.microsoft.com/office/2007/relationships/hdphoto" Target="../media/hdphoto2.wd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11" Type="http://schemas.openxmlformats.org/officeDocument/2006/relationships/image" Target="../media/image5.png"/><Relationship Id="rId5" Type="http://schemas.openxmlformats.org/officeDocument/2006/relationships/diagramData" Target="../diagrams/data2.xml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3.xml"/><Relationship Id="rId12" Type="http://schemas.microsoft.com/office/2007/relationships/hdphoto" Target="../media/hdphoto2.wd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3.xml"/><Relationship Id="rId11" Type="http://schemas.openxmlformats.org/officeDocument/2006/relationships/image" Target="../media/image5.png"/><Relationship Id="rId5" Type="http://schemas.openxmlformats.org/officeDocument/2006/relationships/diagramData" Target="../diagrams/data3.xml"/><Relationship Id="rId10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diagramDrawing" Target="../diagrams/drawing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microsoft.com/office/2007/relationships/hdphoto" Target="../media/hdphoto2.wdp"/><Relationship Id="rId5" Type="http://schemas.openxmlformats.org/officeDocument/2006/relationships/image" Target="../media/image3.pn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352276" y="2708920"/>
            <a:ext cx="846819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40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PASSO 6: </a:t>
            </a: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Fortalecer a </a:t>
            </a:r>
            <a:r>
              <a:rPr lang="pt-BR" sz="4000" b="1" dirty="0" err="1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capacida-de</a:t>
            </a: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institucional para a resiliência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1340768"/>
            <a:ext cx="8468196" cy="102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>
                <a:solidFill>
                  <a:srgbClr val="6A2D97"/>
                </a:solidFill>
                <a:latin typeface="Arial Narrow" pitchFamily="34" charset="0"/>
                <a:ea typeface="Adobe Gothic Std B" pitchFamily="34" charset="-128"/>
                <a:cs typeface="+mj-cs"/>
              </a:rPr>
              <a:t>AULA 2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467544" y="2420888"/>
            <a:ext cx="8280920" cy="2160240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13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597114" y="2684527"/>
            <a:ext cx="8223358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indent="-166688">
              <a:lnSpc>
                <a:spcPct val="150000"/>
              </a:lnSpc>
            </a:pPr>
            <a:r>
              <a:rPr lang="pt-BR" dirty="0"/>
              <a:t>• Compreender o que o passo 6 institui na CCCR;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Entender como colocar as diretrizes do passo em prática na sua cidade;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Observar exemplos de cidades que já implantaram ações relativas ao passo 6 para o desenvolvimento da resiliência local. </a:t>
            </a:r>
          </a:p>
        </p:txBody>
      </p:sp>
      <p:pic>
        <p:nvPicPr>
          <p:cNvPr id="10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ângulo 10"/>
          <p:cNvSpPr/>
          <p:nvPr/>
        </p:nvSpPr>
        <p:spPr>
          <a:xfrm>
            <a:off x="659295" y="1907540"/>
            <a:ext cx="3768689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176213" indent="93663" algn="just" defTabSz="457200"/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Ao final desta aula você será capaz de:</a:t>
            </a: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8029" r="9781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606512" cy="566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7" descr="ceped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189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467544" y="2521927"/>
            <a:ext cx="822335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 algn="just">
              <a:lnSpc>
                <a:spcPct val="150000"/>
              </a:lnSpc>
            </a:pPr>
            <a:r>
              <a:rPr lang="pt-BR" dirty="0"/>
              <a:t>É importante garantir que todas as instituições relevantes para a resiliência de uma cidade tenham as capacidades necessárias para desempenhar seus papéis. </a:t>
            </a:r>
          </a:p>
          <a:p>
            <a:pPr indent="539750" algn="just">
              <a:lnSpc>
                <a:spcPct val="150000"/>
              </a:lnSpc>
            </a:pPr>
            <a:endParaRPr lang="pt-BR" sz="600" dirty="0"/>
          </a:p>
          <a:p>
            <a:pPr indent="539750" algn="just">
              <a:lnSpc>
                <a:spcPct val="150000"/>
              </a:lnSpc>
            </a:pPr>
            <a:r>
              <a:rPr lang="pt-BR" dirty="0"/>
              <a:t>As "instituições" incluem, conforme aplicável, organizações governamentais centrais, estaduais e locais; organizações do setor privado que prestam serviços públicos; proprietários e operadores de instalações industriais; proprietários de edifícios; ONGs; organizações profissionais, empregadoras e trabalhistas e organizações da sociedade civil e cultural.</a:t>
            </a:r>
          </a:p>
        </p:txBody>
      </p:sp>
      <p:sp>
        <p:nvSpPr>
          <p:cNvPr id="2" name="Retângulo 1"/>
          <p:cNvSpPr/>
          <p:nvPr/>
        </p:nvSpPr>
        <p:spPr>
          <a:xfrm>
            <a:off x="1314701" y="1298143"/>
            <a:ext cx="6497659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2400" b="1" dirty="0">
                <a:solidFill>
                  <a:schemeClr val="accent6">
                    <a:lumMod val="50000"/>
                  </a:schemeClr>
                </a:solidFill>
              </a:rPr>
              <a:t>PASSO 6: Fortalecer a capacidade 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400" b="1" dirty="0">
                <a:solidFill>
                  <a:schemeClr val="accent6">
                    <a:lumMod val="50000"/>
                  </a:schemeClr>
                </a:solidFill>
              </a:rPr>
              <a:t>institucional para a resiliência</a:t>
            </a:r>
          </a:p>
        </p:txBody>
      </p:sp>
      <p:pic>
        <p:nvPicPr>
          <p:cNvPr id="11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493" b="94776" l="2857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7607" y="1412776"/>
            <a:ext cx="376161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7" descr="ceped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6363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2A2E004-CE41-42CF-BD23-BB228C882F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9520955"/>
              </p:ext>
            </p:extLst>
          </p:nvPr>
        </p:nvGraphicFramePr>
        <p:xfrm>
          <a:off x="467545" y="1319409"/>
          <a:ext cx="8280920" cy="5142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8" name="Picture 14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ceped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4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2A2E004-CE41-42CF-BD23-BB228C882F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64076848"/>
              </p:ext>
            </p:extLst>
          </p:nvPr>
        </p:nvGraphicFramePr>
        <p:xfrm>
          <a:off x="467545" y="1340768"/>
          <a:ext cx="8136903" cy="5114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8" name="Picture 14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7" descr="ceped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178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2A2E004-CE41-42CF-BD23-BB228C882FB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4456804"/>
              </p:ext>
            </p:extLst>
          </p:nvPr>
        </p:nvGraphicFramePr>
        <p:xfrm>
          <a:off x="467545" y="1340768"/>
          <a:ext cx="8136903" cy="5114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8" name="Picture 14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7" descr="ceped"/>
          <p:cNvPicPr>
            <a:picLocks noChangeAspect="1" noChangeArrowheads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2331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ângulo 1"/>
          <p:cNvSpPr/>
          <p:nvPr/>
        </p:nvSpPr>
        <p:spPr>
          <a:xfrm>
            <a:off x="251520" y="1259468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 Departamento de Defesa Civil de Campinas-SP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323528" y="3923764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Lei de Descentralização do Panamá </a:t>
            </a:r>
          </a:p>
        </p:txBody>
      </p:sp>
      <p:pic>
        <p:nvPicPr>
          <p:cNvPr id="12" name="Picture 1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697984"/>
            <a:ext cx="1872208" cy="2019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25" t="26375" r="36308" b="52148"/>
          <a:stretch/>
        </p:blipFill>
        <p:spPr bwMode="auto">
          <a:xfrm>
            <a:off x="880037" y="4451825"/>
            <a:ext cx="3187907" cy="179187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4232620D-103F-4BE2-ABD1-25BC07E086D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7914" b="91367" l="9396" r="89933">
                        <a14:foregroundMark x1="46309" y1="91367" x2="46309" y2="91367"/>
                        <a14:foregroundMark x1="52349" y1="7914" x2="52349" y2="7914"/>
                        <a14:foregroundMark x1="37584" y1="10072" x2="37584" y2="1007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215" y="1260913"/>
            <a:ext cx="394353" cy="367887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4232620D-103F-4BE2-ABD1-25BC07E086D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7914" b="91367" l="9396" r="89933">
                        <a14:foregroundMark x1="46309" y1="91367" x2="46309" y2="91367"/>
                        <a14:foregroundMark x1="52349" y1="7914" x2="52349" y2="7914"/>
                        <a14:foregroundMark x1="37584" y1="10072" x2="37584" y2="1007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9214" y="3915956"/>
            <a:ext cx="394353" cy="367887"/>
          </a:xfrm>
          <a:prstGeom prst="rect">
            <a:avLst/>
          </a:prstGeom>
        </p:spPr>
      </p:pic>
      <p:pic>
        <p:nvPicPr>
          <p:cNvPr id="23" name="Picture 17" descr="ceped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4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14"/>
          <p:cNvPicPr/>
          <p:nvPr/>
        </p:nvPicPr>
        <p:blipFill>
          <a:blip r:embed="rId3" cstate="print"/>
          <a:srcRect l="1187" t="92033" r="1543" b="5185"/>
          <a:stretch/>
        </p:blipFill>
        <p:spPr>
          <a:xfrm>
            <a:off x="360" y="1052736"/>
            <a:ext cx="9143640" cy="114120"/>
          </a:xfrm>
          <a:prstGeom prst="rect">
            <a:avLst/>
          </a:prstGeom>
          <a:ln>
            <a:noFill/>
          </a:ln>
        </p:spPr>
      </p:pic>
      <p:sp>
        <p:nvSpPr>
          <p:cNvPr id="204" name="CustomShape 1"/>
          <p:cNvSpPr/>
          <p:nvPr/>
        </p:nvSpPr>
        <p:spPr>
          <a:xfrm>
            <a:off x="0" y="6771264"/>
            <a:ext cx="9143640" cy="114120"/>
          </a:xfrm>
          <a:prstGeom prst="rect">
            <a:avLst/>
          </a:prstGeom>
          <a:solidFill>
            <a:srgbClr val="8B2D77"/>
          </a:solidFill>
          <a:ln w="9360">
            <a:solidFill>
              <a:srgbClr val="8B2D77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5" name="Picture 2"/>
          <p:cNvPicPr/>
          <p:nvPr/>
        </p:nvPicPr>
        <p:blipFill>
          <a:blip r:embed="rId4" cstate="print"/>
          <a:srcRect l="992" t="38906"/>
          <a:stretch/>
        </p:blipFill>
        <p:spPr>
          <a:xfrm>
            <a:off x="0" y="456"/>
            <a:ext cx="3632040" cy="1052280"/>
          </a:xfrm>
          <a:prstGeom prst="rect">
            <a:avLst/>
          </a:prstGeom>
          <a:ln>
            <a:noFill/>
          </a:ln>
        </p:spPr>
      </p:pic>
      <p:sp>
        <p:nvSpPr>
          <p:cNvPr id="206" name="CustomShape 2"/>
          <p:cNvSpPr/>
          <p:nvPr/>
        </p:nvSpPr>
        <p:spPr>
          <a:xfrm>
            <a:off x="2627784" y="1412776"/>
            <a:ext cx="3790080" cy="42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Texto e apresentação 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Ten. Marcos Vidal da S. Junior</a:t>
            </a:r>
            <a:endParaRPr lang="pt-BR" sz="20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Produção e edição </a:t>
            </a: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Néctar filmes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Realização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CEPED/PR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4392000" y="1111680"/>
            <a:ext cx="4572000" cy="4432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900" spc="-1" dirty="0">
              <a:solidFill>
                <a:schemeClr val="bg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208" name="Picture 2"/>
          <p:cNvPicPr/>
          <p:nvPr/>
        </p:nvPicPr>
        <p:blipFill>
          <a:blip r:embed="rId5" cstate="print"/>
          <a:stretch/>
        </p:blipFill>
        <p:spPr>
          <a:xfrm>
            <a:off x="3589672" y="6004072"/>
            <a:ext cx="1990440" cy="593280"/>
          </a:xfrm>
          <a:prstGeom prst="rect">
            <a:avLst/>
          </a:prstGeom>
          <a:ln>
            <a:noFill/>
          </a:ln>
        </p:spPr>
      </p:pic>
      <p:pic>
        <p:nvPicPr>
          <p:cNvPr id="209" name="Picture 4"/>
          <p:cNvPicPr/>
          <p:nvPr/>
        </p:nvPicPr>
        <p:blipFill>
          <a:blip r:embed="rId6" cstate="print"/>
          <a:stretch/>
        </p:blipFill>
        <p:spPr>
          <a:xfrm>
            <a:off x="5796136" y="6021288"/>
            <a:ext cx="1571760" cy="551520"/>
          </a:xfrm>
          <a:prstGeom prst="rect">
            <a:avLst/>
          </a:prstGeom>
          <a:ln>
            <a:noFill/>
          </a:ln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C8CBFDF1-BBCB-427F-A085-EEC9F3375A51}"/>
              </a:ext>
            </a:extLst>
          </p:cNvPr>
          <p:cNvPicPr/>
          <p:nvPr/>
        </p:nvPicPr>
        <p:blipFill>
          <a:blip r:embed="rId7" cstate="print"/>
          <a:stretch/>
        </p:blipFill>
        <p:spPr>
          <a:xfrm>
            <a:off x="2203125" y="5949280"/>
            <a:ext cx="1144739" cy="593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4556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375</Words>
  <Application>Microsoft Office PowerPoint</Application>
  <PresentationFormat>Apresentação na tela (4:3)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4" baseType="lpstr">
      <vt:lpstr>Adobe Gothic Std B</vt:lpstr>
      <vt:lpstr>Arial</vt:lpstr>
      <vt:lpstr>Arial Narrow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FABIANE ALINE ACORDES</dc:creator>
  <cp:lastModifiedBy>Acer</cp:lastModifiedBy>
  <cp:revision>99</cp:revision>
  <dcterms:created xsi:type="dcterms:W3CDTF">2017-07-20T13:22:35Z</dcterms:created>
  <dcterms:modified xsi:type="dcterms:W3CDTF">2018-03-27T18:51:05Z</dcterms:modified>
</cp:coreProperties>
</file>