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5" r:id="rId2"/>
    <p:sldId id="271" r:id="rId3"/>
    <p:sldId id="280" r:id="rId4"/>
    <p:sldId id="284" r:id="rId5"/>
    <p:sldId id="290" r:id="rId6"/>
    <p:sldId id="292" r:id="rId7"/>
    <p:sldId id="293" r:id="rId8"/>
    <p:sldId id="294" r:id="rId9"/>
    <p:sldId id="286" r:id="rId10"/>
    <p:sldId id="299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6" autoAdjust="0"/>
    <p:restoredTop sz="94708" autoAdjust="0"/>
  </p:normalViewPr>
  <p:slideViewPr>
    <p:cSldViewPr>
      <p:cViewPr varScale="1">
        <p:scale>
          <a:sx n="68" d="100"/>
          <a:sy n="68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accent6">
                  <a:lumMod val="50000"/>
                </a:schemeClr>
              </a:solidFill>
            </a:rPr>
            <a:t>Infraestrutura de proteção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>
              <a:solidFill>
                <a:schemeClr val="accent6">
                  <a:lumMod val="50000"/>
                </a:schemeClr>
              </a:solidFill>
            </a:rPr>
            <a:t>Saneamento de água</a:t>
          </a:r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/>
            <a:t>Adequação da infraestrutura de proteção.</a:t>
          </a:r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50F52A2A-8977-483B-9517-D5D7EA9E0428}">
      <dgm:prSet phldrT="[Texto]" custT="1"/>
      <dgm:spPr/>
      <dgm:t>
        <a:bodyPr/>
        <a:lstStyle/>
        <a:p>
          <a:r>
            <a:rPr lang="pt-BR" sz="1800" dirty="0"/>
            <a:t>Eficácia da manutenção.</a:t>
          </a:r>
        </a:p>
      </dgm:t>
    </dgm:pt>
    <dgm:pt modelId="{92B53857-0E23-4A59-BA8B-54833DC53E4A}" type="parTrans" cxnId="{E2A7A6F6-0018-4FD5-801C-7897FCE4E357}">
      <dgm:prSet/>
      <dgm:spPr/>
      <dgm:t>
        <a:bodyPr/>
        <a:lstStyle/>
        <a:p>
          <a:endParaRPr lang="pt-BR"/>
        </a:p>
      </dgm:t>
    </dgm:pt>
    <dgm:pt modelId="{E66C2818-7166-463B-9ECD-1F852EEB0B85}" type="sibTrans" cxnId="{E2A7A6F6-0018-4FD5-801C-7897FCE4E357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/>
            <a:t>Dias do serviço ao cliente em risco de perda.</a:t>
          </a:r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D28B196-7404-4EDF-9695-D2573A67C4BB}">
      <dgm:prSet phldrT="[Texto]" custT="1"/>
      <dgm:spPr/>
      <dgm:t>
        <a:bodyPr/>
        <a:lstStyle/>
        <a:p>
          <a:r>
            <a:rPr lang="pt-BR" sz="1800" dirty="0"/>
            <a:t>Dias de serviço de ativos críticos designados (por exemplo, serviço para hospitais ou outros ativos críticos) em risco de perda por falha de água ou saneamento.</a:t>
          </a:r>
        </a:p>
      </dgm:t>
    </dgm:pt>
    <dgm:pt modelId="{D9A242B2-58E7-4A32-8DDD-C19772CCE089}" type="parTrans" cxnId="{176E345F-10E9-4505-89C6-A20BDA617CB3}">
      <dgm:prSet/>
      <dgm:spPr/>
      <dgm:t>
        <a:bodyPr/>
        <a:lstStyle/>
        <a:p>
          <a:endParaRPr lang="pt-BR"/>
        </a:p>
      </dgm:t>
    </dgm:pt>
    <dgm:pt modelId="{4F5C2D6D-BBA9-400A-AA2E-16B07928B7BF}" type="sibTrans" cxnId="{176E345F-10E9-4505-89C6-A20BDA617CB3}">
      <dgm:prSet/>
      <dgm:spPr/>
      <dgm:t>
        <a:bodyPr/>
        <a:lstStyle/>
        <a:p>
          <a:endParaRPr lang="pt-BR"/>
        </a:p>
      </dgm:t>
    </dgm:pt>
    <dgm:pt modelId="{8669E104-85A4-4DEE-8E40-485D050A989A}">
      <dgm:prSet phldrT="[Texto]" custT="1"/>
      <dgm:spPr/>
      <dgm:t>
        <a:bodyPr/>
        <a:lstStyle/>
        <a:p>
          <a:r>
            <a:rPr lang="pt-BR" sz="1800" dirty="0"/>
            <a:t>Custo da restauração do serviço.</a:t>
          </a:r>
        </a:p>
      </dgm:t>
    </dgm:pt>
    <dgm:pt modelId="{6FE4E67A-674D-4B11-874B-DE8F73DC0974}" type="parTrans" cxnId="{D1DEACE9-8A4B-419B-913F-78AF1E2B3381}">
      <dgm:prSet/>
      <dgm:spPr/>
      <dgm:t>
        <a:bodyPr/>
        <a:lstStyle/>
        <a:p>
          <a:endParaRPr lang="pt-BR"/>
        </a:p>
      </dgm:t>
    </dgm:pt>
    <dgm:pt modelId="{55FDC079-F040-4087-A1AC-75B5921083F9}" type="sibTrans" cxnId="{D1DEACE9-8A4B-419B-913F-78AF1E2B3381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</dgm:pt>
    <dgm:pt modelId="{BE960902-8F39-4877-B645-052E8263BD8E}" type="pres">
      <dgm:prSet presAssocID="{72FC3F76-3658-4E84-83AB-6C19AD00EF7F}" presName="thickLine" presStyleLbl="alignNode1" presStyleIdx="0" presStyleCnt="1" custLinFactNeighborY="-1234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8" custLinFactNeighborX="-216" custLinFactNeighborY="-49"/>
      <dgm:spPr/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8" custLinFactNeighborY="-1844"/>
      <dgm:spPr/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8" custScaleY="53959" custLinFactNeighborY="-7296"/>
      <dgm:spPr/>
    </dgm:pt>
    <dgm:pt modelId="{CD7AAD40-B59A-4F0F-A84C-61A4ABD328AB}" type="pres">
      <dgm:prSet presAssocID="{712DF3B7-627D-42A7-95F1-38C866F8635C}" presName="vert3" presStyleCnt="0"/>
      <dgm:spPr/>
    </dgm:pt>
    <dgm:pt modelId="{4FA58CCC-F73B-4430-ABEA-078595CDEF6C}" type="pres">
      <dgm:prSet presAssocID="{8CD324A7-08DC-4039-970E-5F74B1343B7F}" presName="thinLine3" presStyleLbl="callout" presStyleIdx="0" presStyleCnt="5" custLinFactNeighborX="3896" custLinFactNeighborY="-571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CD0EAB-7771-4EA1-983A-6484689EBD2C}" type="pres">
      <dgm:prSet presAssocID="{50F52A2A-8977-483B-9517-D5D7EA9E0428}" presName="horz3" presStyleCnt="0"/>
      <dgm:spPr/>
    </dgm:pt>
    <dgm:pt modelId="{E9D0D7A4-9B30-45BD-B3C6-1DD3DD775560}" type="pres">
      <dgm:prSet presAssocID="{50F52A2A-8977-483B-9517-D5D7EA9E0428}" presName="horzSpace3" presStyleCnt="0"/>
      <dgm:spPr/>
    </dgm:pt>
    <dgm:pt modelId="{0F1F5B6C-5B24-408C-8C39-A4A4BA73B1DB}" type="pres">
      <dgm:prSet presAssocID="{50F52A2A-8977-483B-9517-D5D7EA9E0428}" presName="tx3" presStyleLbl="revTx" presStyleIdx="3" presStyleCnt="8" custScaleY="53959" custLinFactNeighborY="-28320"/>
      <dgm:spPr/>
    </dgm:pt>
    <dgm:pt modelId="{F78CCD36-E0C8-4929-981E-85F62A7BE3EA}" type="pres">
      <dgm:prSet presAssocID="{50F52A2A-8977-483B-9517-D5D7EA9E0428}" presName="vert3" presStyleCnt="0"/>
      <dgm:spPr/>
    </dgm:pt>
    <dgm:pt modelId="{1AA2DA55-6F47-45F9-A63D-F62A7F9916F5}" type="pres">
      <dgm:prSet presAssocID="{7347C15C-D9CA-4F12-AE9E-CFA74D832000}" presName="thinLine2b" presStyleLbl="callout" presStyleIdx="1" presStyleCnt="5" custLinFactY="-800000" custLinFactNeighborX="525" custLinFactNeighborY="-874844"/>
      <dgm:spPr/>
    </dgm:pt>
    <dgm:pt modelId="{25594B2A-27A4-4517-BD6B-3CB207D5A56B}" type="pres">
      <dgm:prSet presAssocID="{7347C15C-D9CA-4F12-AE9E-CFA74D832000}" presName="vertSpace2b" presStyleCnt="0"/>
      <dgm:spPr/>
    </dgm:pt>
    <dgm:pt modelId="{7677DE0E-DDAB-41DB-ABDF-C5781AE0FC80}" type="pres">
      <dgm:prSet presAssocID="{6F04BB12-37B8-4848-8512-35ADD9815427}" presName="horz2" presStyleCnt="0"/>
      <dgm:spPr/>
    </dgm:pt>
    <dgm:pt modelId="{7C76FBE2-DD01-4919-8988-DCC1071BDFDF}" type="pres">
      <dgm:prSet presAssocID="{6F04BB12-37B8-4848-8512-35ADD9815427}" presName="horzSpace2" presStyleCnt="0"/>
      <dgm:spPr/>
    </dgm:pt>
    <dgm:pt modelId="{DA79E9B2-A679-4DD0-AD9E-D85F867C4F77}" type="pres">
      <dgm:prSet presAssocID="{6F04BB12-37B8-4848-8512-35ADD9815427}" presName="tx2" presStyleLbl="revTx" presStyleIdx="4" presStyleCnt="8" custScaleY="54993" custLinFactNeighborY="-51646"/>
      <dgm:spPr/>
    </dgm:pt>
    <dgm:pt modelId="{2847A43F-2ABB-4F80-AF7A-67167A98C2A4}" type="pres">
      <dgm:prSet presAssocID="{6F04BB12-37B8-4848-8512-35ADD9815427}" presName="vert2" presStyleCnt="0"/>
      <dgm:spPr/>
    </dgm:pt>
    <dgm:pt modelId="{104F92CD-0ED5-4092-BA61-82A119A9D334}" type="pres">
      <dgm:prSet presAssocID="{AD240FF1-B602-4F48-9168-E799805AEBAB}" presName="horz3" presStyleCnt="0"/>
      <dgm:spPr/>
    </dgm:pt>
    <dgm:pt modelId="{DCDC1387-CCC0-4FF9-9098-76244873698A}" type="pres">
      <dgm:prSet presAssocID="{AD240FF1-B602-4F48-9168-E799805AEBAB}" presName="horzSpace3" presStyleCnt="0"/>
      <dgm:spPr/>
    </dgm:pt>
    <dgm:pt modelId="{1CC1C38E-2CA7-432C-BB8D-2515FECE2F7A}" type="pres">
      <dgm:prSet presAssocID="{AD240FF1-B602-4F48-9168-E799805AEBAB}" presName="tx3" presStyleLbl="revTx" presStyleIdx="5" presStyleCnt="8" custScaleY="39446" custLinFactY="-42279" custLinFactNeighborY="-100000"/>
      <dgm:spPr/>
    </dgm:pt>
    <dgm:pt modelId="{985BB77E-A69E-4F1A-8409-585CDF09C9AE}" type="pres">
      <dgm:prSet presAssocID="{AD240FF1-B602-4F48-9168-E799805AEBAB}" presName="vert3" presStyleCnt="0"/>
      <dgm:spPr/>
    </dgm:pt>
    <dgm:pt modelId="{B5EF7B7E-226F-4891-84F6-C08CE8A10521}" type="pres">
      <dgm:prSet presAssocID="{FE2B8A2E-4B6F-4EEC-AA12-F3474578998C}" presName="thinLine3" presStyleLbl="callout" presStyleIdx="2" presStyleCnt="5" custLinFactY="-100000" custLinFactNeighborX="3896" custLinFactNeighborY="-110965"/>
      <dgm:spPr/>
    </dgm:pt>
    <dgm:pt modelId="{B3405180-D68F-4CA0-813C-4D6B7F8D9B90}" type="pres">
      <dgm:prSet presAssocID="{FD28B196-7404-4EDF-9695-D2573A67C4BB}" presName="horz3" presStyleCnt="0"/>
      <dgm:spPr/>
    </dgm:pt>
    <dgm:pt modelId="{ABB9FD1B-47EF-4CBC-86CE-B2B5EECDF0C1}" type="pres">
      <dgm:prSet presAssocID="{FD28B196-7404-4EDF-9695-D2573A67C4BB}" presName="horzSpace3" presStyleCnt="0"/>
      <dgm:spPr/>
    </dgm:pt>
    <dgm:pt modelId="{DA64792E-61F9-4119-8088-046DFB4BC5AD}" type="pres">
      <dgm:prSet presAssocID="{FD28B196-7404-4EDF-9695-D2573A67C4BB}" presName="tx3" presStyleLbl="revTx" presStyleIdx="6" presStyleCnt="8" custLinFactY="-7485" custLinFactNeighborY="-100000"/>
      <dgm:spPr/>
    </dgm:pt>
    <dgm:pt modelId="{BECBE427-FB21-44ED-94A8-58B64BFBBC5B}" type="pres">
      <dgm:prSet presAssocID="{FD28B196-7404-4EDF-9695-D2573A67C4BB}" presName="vert3" presStyleCnt="0"/>
      <dgm:spPr/>
    </dgm:pt>
    <dgm:pt modelId="{FEDD6AD9-9490-4C20-8CA8-9C2A1924754B}" type="pres">
      <dgm:prSet presAssocID="{4F5C2D6D-BBA9-400A-AA2E-16B07928B7BF}" presName="thinLine3" presStyleLbl="callout" presStyleIdx="3" presStyleCnt="5" custLinFactNeighborX="3896" custLinFactNeighborY="-68311"/>
      <dgm:spPr/>
    </dgm:pt>
    <dgm:pt modelId="{A352212C-C3D6-43C5-B961-703CB9650309}" type="pres">
      <dgm:prSet presAssocID="{8669E104-85A4-4DEE-8E40-485D050A989A}" presName="horz3" presStyleCnt="0"/>
      <dgm:spPr/>
    </dgm:pt>
    <dgm:pt modelId="{9F50C8E1-B49A-4A84-962B-E2C3042AA695}" type="pres">
      <dgm:prSet presAssocID="{8669E104-85A4-4DEE-8E40-485D050A989A}" presName="horzSpace3" presStyleCnt="0"/>
      <dgm:spPr/>
    </dgm:pt>
    <dgm:pt modelId="{8CC6F7A4-74E3-4FFC-B8E5-5508275B2B21}" type="pres">
      <dgm:prSet presAssocID="{8669E104-85A4-4DEE-8E40-485D050A989A}" presName="tx3" presStyleLbl="revTx" presStyleIdx="7" presStyleCnt="8" custLinFactNeighborY="-68311"/>
      <dgm:spPr/>
    </dgm:pt>
    <dgm:pt modelId="{1E443FD4-6D45-47BA-B538-B85441113C16}" type="pres">
      <dgm:prSet presAssocID="{8669E104-85A4-4DEE-8E40-485D050A989A}" presName="vert3" presStyleCnt="0"/>
      <dgm:spPr/>
    </dgm:pt>
    <dgm:pt modelId="{B47AD9D3-38EB-43AB-9B5C-390620EB1793}" type="pres">
      <dgm:prSet presAssocID="{6F04BB12-37B8-4848-8512-35ADD9815427}" presName="thinLine2b" presStyleLbl="callout" presStyleIdx="4" presStyleCnt="5" custLinFactY="-3278556" custLinFactNeighborY="-3300000"/>
      <dgm:spPr/>
    </dgm:pt>
    <dgm:pt modelId="{8ABDFE41-EC83-4A82-B610-D6F01BAE5634}" type="pres">
      <dgm:prSet presAssocID="{6F04BB12-37B8-4848-8512-35ADD9815427}" presName="vertSpace2b" presStyleCnt="0"/>
      <dgm:spPr/>
    </dgm:pt>
  </dgm:ptLst>
  <dgm:cxnLst>
    <dgm:cxn modelId="{73412804-138E-415B-8815-ED6FEA2144A6}" type="presOf" srcId="{50F52A2A-8977-483B-9517-D5D7EA9E0428}" destId="{0F1F5B6C-5B24-408C-8C39-A4A4BA73B1DB}" srcOrd="0" destOrd="0" presId="urn:microsoft.com/office/officeart/2008/layout/LinedList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176E345F-10E9-4505-89C6-A20BDA617CB3}" srcId="{6F04BB12-37B8-4848-8512-35ADD9815427}" destId="{FD28B196-7404-4EDF-9695-D2573A67C4BB}" srcOrd="1" destOrd="0" parTransId="{D9A242B2-58E7-4A32-8DDD-C19772CCE089}" sibTransId="{4F5C2D6D-BBA9-400A-AA2E-16B07928B7BF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A5D2219D-FEAE-4EBC-946B-A3906F1AF354}" type="presOf" srcId="{6F04BB12-37B8-4848-8512-35ADD9815427}" destId="{DA79E9B2-A679-4DD0-AD9E-D85F867C4F77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4CFE57BC-4D03-4856-9F82-F3FA2091555E}" type="presOf" srcId="{AD240FF1-B602-4F48-9168-E799805AEBAB}" destId="{1CC1C38E-2CA7-432C-BB8D-2515FECE2F7A}" srcOrd="0" destOrd="0" presId="urn:microsoft.com/office/officeart/2008/layout/LinedList"/>
    <dgm:cxn modelId="{3CABF8BC-28CF-403B-A599-C9C60E1AB96A}" type="presOf" srcId="{8669E104-85A4-4DEE-8E40-485D050A989A}" destId="{8CC6F7A4-74E3-4FFC-B8E5-5508275B2B21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D1DEACE9-8A4B-419B-913F-78AF1E2B3381}" srcId="{6F04BB12-37B8-4848-8512-35ADD9815427}" destId="{8669E104-85A4-4DEE-8E40-485D050A989A}" srcOrd="2" destOrd="0" parTransId="{6FE4E67A-674D-4B11-874B-DE8F73DC0974}" sibTransId="{55FDC079-F040-4087-A1AC-75B5921083F9}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1B4275F2-3C2D-4A1F-9C81-C9A9DF6BEDA1}" type="presOf" srcId="{FD28B196-7404-4EDF-9695-D2573A67C4BB}" destId="{DA64792E-61F9-4119-8088-046DFB4BC5AD}" srcOrd="0" destOrd="0" presId="urn:microsoft.com/office/officeart/2008/layout/LinedList"/>
    <dgm:cxn modelId="{E2A7A6F6-0018-4FD5-801C-7897FCE4E357}" srcId="{7347C15C-D9CA-4F12-AE9E-CFA74D832000}" destId="{50F52A2A-8977-483B-9517-D5D7EA9E0428}" srcOrd="1" destOrd="0" parTransId="{92B53857-0E23-4A59-BA8B-54833DC53E4A}" sibTransId="{E66C2818-7166-463B-9ECD-1F852EEB0B85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DBCAFD32-D62C-402A-BE00-3E480DC6CE8F}" type="presParOf" srcId="{D357D772-3207-4744-AD63-FB05ADC8C304}" destId="{4FA58CCC-F73B-4430-ABEA-078595CDEF6C}" srcOrd="1" destOrd="0" presId="urn:microsoft.com/office/officeart/2008/layout/LinedList"/>
    <dgm:cxn modelId="{EAE97110-1DC7-406F-9A29-21A50229A49E}" type="presParOf" srcId="{D357D772-3207-4744-AD63-FB05ADC8C304}" destId="{51CD0EAB-7771-4EA1-983A-6484689EBD2C}" srcOrd="2" destOrd="0" presId="urn:microsoft.com/office/officeart/2008/layout/LinedList"/>
    <dgm:cxn modelId="{9C4685A4-F5A8-48B0-8D62-91C4257A3C11}" type="presParOf" srcId="{51CD0EAB-7771-4EA1-983A-6484689EBD2C}" destId="{E9D0D7A4-9B30-45BD-B3C6-1DD3DD775560}" srcOrd="0" destOrd="0" presId="urn:microsoft.com/office/officeart/2008/layout/LinedList"/>
    <dgm:cxn modelId="{36415863-EDE0-411C-94B9-47BFD29F489F}" type="presParOf" srcId="{51CD0EAB-7771-4EA1-983A-6484689EBD2C}" destId="{0F1F5B6C-5B24-408C-8C39-A4A4BA73B1DB}" srcOrd="1" destOrd="0" presId="urn:microsoft.com/office/officeart/2008/layout/LinedList"/>
    <dgm:cxn modelId="{54097857-0F36-4508-8C7F-4C3907DC0596}" type="presParOf" srcId="{51CD0EAB-7771-4EA1-983A-6484689EBD2C}" destId="{F78CCD36-E0C8-4929-981E-85F62A7BE3EA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8556BEE9-A325-41C0-8A26-4B8760660EE6}" type="presParOf" srcId="{44617EBF-E2DB-48B8-ACEF-1C771A8CA1DB}" destId="{7677DE0E-DDAB-41DB-ABDF-C5781AE0FC80}" srcOrd="4" destOrd="0" presId="urn:microsoft.com/office/officeart/2008/layout/LinedList"/>
    <dgm:cxn modelId="{3E89CF71-5EC1-48F4-B926-A6AB40285501}" type="presParOf" srcId="{7677DE0E-DDAB-41DB-ABDF-C5781AE0FC80}" destId="{7C76FBE2-DD01-4919-8988-DCC1071BDFDF}" srcOrd="0" destOrd="0" presId="urn:microsoft.com/office/officeart/2008/layout/LinedList"/>
    <dgm:cxn modelId="{D811D34E-133E-460E-A7FB-A52E432CC06B}" type="presParOf" srcId="{7677DE0E-DDAB-41DB-ABDF-C5781AE0FC80}" destId="{DA79E9B2-A679-4DD0-AD9E-D85F867C4F77}" srcOrd="1" destOrd="0" presId="urn:microsoft.com/office/officeart/2008/layout/LinedList"/>
    <dgm:cxn modelId="{EFFE9E66-30A8-4CFD-9136-E0C3C4A3F93B}" type="presParOf" srcId="{7677DE0E-DDAB-41DB-ABDF-C5781AE0FC80}" destId="{2847A43F-2ABB-4F80-AF7A-67167A98C2A4}" srcOrd="2" destOrd="0" presId="urn:microsoft.com/office/officeart/2008/layout/LinedList"/>
    <dgm:cxn modelId="{CD5A6386-D22F-45C3-B334-2EA33A508E42}" type="presParOf" srcId="{2847A43F-2ABB-4F80-AF7A-67167A98C2A4}" destId="{104F92CD-0ED5-4092-BA61-82A119A9D334}" srcOrd="0" destOrd="0" presId="urn:microsoft.com/office/officeart/2008/layout/LinedList"/>
    <dgm:cxn modelId="{609D5FAA-455F-46C7-9AF1-FD3CA0A7DC2C}" type="presParOf" srcId="{104F92CD-0ED5-4092-BA61-82A119A9D334}" destId="{DCDC1387-CCC0-4FF9-9098-76244873698A}" srcOrd="0" destOrd="0" presId="urn:microsoft.com/office/officeart/2008/layout/LinedList"/>
    <dgm:cxn modelId="{717C7DFF-9425-4915-8203-A55658F9EE7E}" type="presParOf" srcId="{104F92CD-0ED5-4092-BA61-82A119A9D334}" destId="{1CC1C38E-2CA7-432C-BB8D-2515FECE2F7A}" srcOrd="1" destOrd="0" presId="urn:microsoft.com/office/officeart/2008/layout/LinedList"/>
    <dgm:cxn modelId="{5F664EAF-7A26-493B-B64B-9DAFCD4AF3BF}" type="presParOf" srcId="{104F92CD-0ED5-4092-BA61-82A119A9D334}" destId="{985BB77E-A69E-4F1A-8409-585CDF09C9AE}" srcOrd="2" destOrd="0" presId="urn:microsoft.com/office/officeart/2008/layout/LinedList"/>
    <dgm:cxn modelId="{7BC7ACBC-468A-46B6-BC9A-1046462F4439}" type="presParOf" srcId="{2847A43F-2ABB-4F80-AF7A-67167A98C2A4}" destId="{B5EF7B7E-226F-4891-84F6-C08CE8A10521}" srcOrd="1" destOrd="0" presId="urn:microsoft.com/office/officeart/2008/layout/LinedList"/>
    <dgm:cxn modelId="{E5D00220-76FE-4080-A064-92526CCE3176}" type="presParOf" srcId="{2847A43F-2ABB-4F80-AF7A-67167A98C2A4}" destId="{B3405180-D68F-4CA0-813C-4D6B7F8D9B90}" srcOrd="2" destOrd="0" presId="urn:microsoft.com/office/officeart/2008/layout/LinedList"/>
    <dgm:cxn modelId="{6DD78C4B-1EAD-4833-A7E0-953C19118E7C}" type="presParOf" srcId="{B3405180-D68F-4CA0-813C-4D6B7F8D9B90}" destId="{ABB9FD1B-47EF-4CBC-86CE-B2B5EECDF0C1}" srcOrd="0" destOrd="0" presId="urn:microsoft.com/office/officeart/2008/layout/LinedList"/>
    <dgm:cxn modelId="{79487110-851C-4C36-B2FF-E7238E16E834}" type="presParOf" srcId="{B3405180-D68F-4CA0-813C-4D6B7F8D9B90}" destId="{DA64792E-61F9-4119-8088-046DFB4BC5AD}" srcOrd="1" destOrd="0" presId="urn:microsoft.com/office/officeart/2008/layout/LinedList"/>
    <dgm:cxn modelId="{19AEEE76-0F69-4950-ABF9-33409CAAAB38}" type="presParOf" srcId="{B3405180-D68F-4CA0-813C-4D6B7F8D9B90}" destId="{BECBE427-FB21-44ED-94A8-58B64BFBBC5B}" srcOrd="2" destOrd="0" presId="urn:microsoft.com/office/officeart/2008/layout/LinedList"/>
    <dgm:cxn modelId="{38FFD10D-6472-4A04-A918-8088AE63DA29}" type="presParOf" srcId="{2847A43F-2ABB-4F80-AF7A-67167A98C2A4}" destId="{FEDD6AD9-9490-4C20-8CA8-9C2A1924754B}" srcOrd="3" destOrd="0" presId="urn:microsoft.com/office/officeart/2008/layout/LinedList"/>
    <dgm:cxn modelId="{C5A3C763-86B8-4F15-A53C-2F087043BB20}" type="presParOf" srcId="{2847A43F-2ABB-4F80-AF7A-67167A98C2A4}" destId="{A352212C-C3D6-43C5-B961-703CB9650309}" srcOrd="4" destOrd="0" presId="urn:microsoft.com/office/officeart/2008/layout/LinedList"/>
    <dgm:cxn modelId="{1BE4DE2C-B5BD-4CCF-B797-A1457F6A7CE8}" type="presParOf" srcId="{A352212C-C3D6-43C5-B961-703CB9650309}" destId="{9F50C8E1-B49A-4A84-962B-E2C3042AA695}" srcOrd="0" destOrd="0" presId="urn:microsoft.com/office/officeart/2008/layout/LinedList"/>
    <dgm:cxn modelId="{DFFB5194-E977-445E-B09E-B2EE18467D81}" type="presParOf" srcId="{A352212C-C3D6-43C5-B961-703CB9650309}" destId="{8CC6F7A4-74E3-4FFC-B8E5-5508275B2B21}" srcOrd="1" destOrd="0" presId="urn:microsoft.com/office/officeart/2008/layout/LinedList"/>
    <dgm:cxn modelId="{36FD0667-A05E-4AE9-8A61-1B9F62DB3EE0}" type="presParOf" srcId="{A352212C-C3D6-43C5-B961-703CB9650309}" destId="{1E443FD4-6D45-47BA-B538-B85441113C16}" srcOrd="2" destOrd="0" presId="urn:microsoft.com/office/officeart/2008/layout/LinedList"/>
    <dgm:cxn modelId="{D220EFAF-14A1-4F98-A51A-401FA1D84612}" type="presParOf" srcId="{44617EBF-E2DB-48B8-ACEF-1C771A8CA1DB}" destId="{B47AD9D3-38EB-43AB-9B5C-390620EB1793}" srcOrd="5" destOrd="0" presId="urn:microsoft.com/office/officeart/2008/layout/LinedList"/>
    <dgm:cxn modelId="{09220342-AB56-4FE0-914A-0B39613084C7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accent6">
                  <a:lumMod val="50000"/>
                </a:schemeClr>
              </a:solidFill>
            </a:rPr>
            <a:t>Energia / Eletricidade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>
              <a:solidFill>
                <a:schemeClr val="accent6">
                  <a:lumMod val="50000"/>
                </a:schemeClr>
              </a:solidFill>
            </a:rPr>
            <a:t>Energia / Gás</a:t>
          </a:r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/>
            <a:t>Segurança e integridade do sistema de gás (se aplicável).</a:t>
          </a:r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/>
            <a:t>Dias do serviço ao cliente em risco de perda.</a:t>
          </a:r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/>
            <a:t>Dias de serviço de ativos críticos designados em risco de perda por falha de energia.</a:t>
          </a:r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1800" dirty="0"/>
            <a:t>Dias do serviço ao cliente em risco de perda.</a:t>
          </a:r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/>
            <a:t>Custo de restauração. </a:t>
          </a:r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/>
            <a:t>Dias de serviço de ativos críticos designados em risco de perda por falha no fornecimento de gás.</a:t>
          </a:r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09CB24C6-EFDA-44E0-B842-7FBD7CBFEE85}">
      <dgm:prSet phldrT="[Texto]" custT="1"/>
      <dgm:spPr/>
      <dgm:t>
        <a:bodyPr/>
        <a:lstStyle/>
        <a:p>
          <a:r>
            <a:rPr lang="pt-BR" sz="1800" dirty="0"/>
            <a:t>Custo de restauração do serviço. </a:t>
          </a:r>
        </a:p>
      </dgm:t>
    </dgm:pt>
    <dgm:pt modelId="{4CD09CFE-F96B-44A9-9C52-C05D5CCC648E}" type="parTrans" cxnId="{719F01F0-5930-452E-84A0-F826C6B6DC22}">
      <dgm:prSet/>
      <dgm:spPr/>
      <dgm:t>
        <a:bodyPr/>
        <a:lstStyle/>
        <a:p>
          <a:endParaRPr lang="pt-BR"/>
        </a:p>
      </dgm:t>
    </dgm:pt>
    <dgm:pt modelId="{06FE429D-8D33-4AD1-9868-1D59B18E27D4}" type="sibTrans" cxnId="{719F01F0-5930-452E-84A0-F826C6B6DC22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</dgm:pt>
    <dgm:pt modelId="{BE960902-8F39-4877-B645-052E8263BD8E}" type="pres">
      <dgm:prSet presAssocID="{72FC3F76-3658-4E84-83AB-6C19AD00EF7F}" presName="thickLine" presStyleLbl="alignNode1" presStyleIdx="0" presStyleCnt="1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10" custLinFactNeighborX="-216" custLinFactNeighborY="-49"/>
      <dgm:spPr/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10" custScaleY="41198" custLinFactNeighborX="-1576" custLinFactNeighborY="1549"/>
      <dgm:spPr/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10" custLinFactNeighborY="-15330"/>
      <dgm:spPr/>
    </dgm:pt>
    <dgm:pt modelId="{CD7AAD40-B59A-4F0F-A84C-61A4ABD328AB}" type="pres">
      <dgm:prSet presAssocID="{712DF3B7-627D-42A7-95F1-38C866F8635C}" presName="vert3" presStyleCnt="0"/>
      <dgm:spPr/>
    </dgm:pt>
    <dgm:pt modelId="{DA0FAD09-AC92-4649-A4C5-EFEC0B7D4AA6}" type="pres">
      <dgm:prSet presAssocID="{8CD324A7-08DC-4039-970E-5F74B1343B7F}" presName="thinLine3" presStyleLbl="callout" presStyleIdx="0" presStyleCnt="7" custLinFactNeighborX="3896" custLinFactNeighborY="-34500"/>
      <dgm:spPr/>
    </dgm:pt>
    <dgm:pt modelId="{ADAB70CA-8E10-4375-8577-FCED672821AA}" type="pres">
      <dgm:prSet presAssocID="{DAFCD2DA-020A-40E0-9C3B-A6390DC5D8EB}" presName="horz3" presStyleCnt="0"/>
      <dgm:spPr/>
    </dgm:pt>
    <dgm:pt modelId="{1EA7CFDC-EF74-4050-8307-CE4F439F4E41}" type="pres">
      <dgm:prSet presAssocID="{DAFCD2DA-020A-40E0-9C3B-A6390DC5D8EB}" presName="horzSpace3" presStyleCnt="0"/>
      <dgm:spPr/>
    </dgm:pt>
    <dgm:pt modelId="{DC8623F4-C086-496E-BD9B-856645A55CB8}" type="pres">
      <dgm:prSet presAssocID="{DAFCD2DA-020A-40E0-9C3B-A6390DC5D8EB}" presName="tx3" presStyleLbl="revTx" presStyleIdx="3" presStyleCnt="10" custLinFactNeighborY="-26727"/>
      <dgm:spPr/>
    </dgm:pt>
    <dgm:pt modelId="{8D13EBD4-F40B-44DB-8683-E9782030B7B7}" type="pres">
      <dgm:prSet presAssocID="{DAFCD2DA-020A-40E0-9C3B-A6390DC5D8EB}" presName="vert3" presStyleCnt="0"/>
      <dgm:spPr/>
    </dgm:pt>
    <dgm:pt modelId="{AA97F3BD-2850-4491-AC3B-F5355B13061D}" type="pres">
      <dgm:prSet presAssocID="{1E65A4F8-D107-4805-9663-AE610B97FD1E}" presName="thinLine3" presStyleLbl="callout" presStyleIdx="1" presStyleCnt="7" custLinFactNeighborX="3896" custLinFactNeighborY="-8765"/>
      <dgm:spPr/>
    </dgm:pt>
    <dgm:pt modelId="{A906C545-A618-4ED4-9091-07813942E4B8}" type="pres">
      <dgm:prSet presAssocID="{A10E68FC-EC13-4628-9FBD-54605E24F085}" presName="horz3" presStyleCnt="0"/>
      <dgm:spPr/>
    </dgm:pt>
    <dgm:pt modelId="{8CF911D8-F023-46C0-9B22-36612D3B8B68}" type="pres">
      <dgm:prSet presAssocID="{A10E68FC-EC13-4628-9FBD-54605E24F085}" presName="horzSpace3" presStyleCnt="0"/>
      <dgm:spPr/>
    </dgm:pt>
    <dgm:pt modelId="{8C9173BB-1E82-4A85-AED1-7D3BE4DD22BB}" type="pres">
      <dgm:prSet presAssocID="{A10E68FC-EC13-4628-9FBD-54605E24F085}" presName="tx3" presStyleLbl="revTx" presStyleIdx="4" presStyleCnt="10" custLinFactNeighborY="-9972"/>
      <dgm:spPr/>
    </dgm:pt>
    <dgm:pt modelId="{A815FD38-6788-4575-AFCC-FF91FCEE99CD}" type="pres">
      <dgm:prSet presAssocID="{A10E68FC-EC13-4628-9FBD-54605E24F085}" presName="vert3" presStyleCnt="0"/>
      <dgm:spPr/>
    </dgm:pt>
    <dgm:pt modelId="{1AA2DA55-6F47-45F9-A63D-F62A7F9916F5}" type="pres">
      <dgm:prSet presAssocID="{7347C15C-D9CA-4F12-AE9E-CFA74D832000}" presName="thinLine2b" presStyleLbl="callout" presStyleIdx="2" presStyleCnt="7" custLinFactY="-2007259" custLinFactNeighborY="-2100000"/>
      <dgm:spPr/>
    </dgm:pt>
    <dgm:pt modelId="{25594B2A-27A4-4517-BD6B-3CB207D5A56B}" type="pres">
      <dgm:prSet presAssocID="{7347C15C-D9CA-4F12-AE9E-CFA74D832000}" presName="vertSpace2b" presStyleCnt="0"/>
      <dgm:spPr/>
    </dgm:pt>
    <dgm:pt modelId="{7677DE0E-DDAB-41DB-ABDF-C5781AE0FC80}" type="pres">
      <dgm:prSet presAssocID="{6F04BB12-37B8-4848-8512-35ADD9815427}" presName="horz2" presStyleCnt="0"/>
      <dgm:spPr/>
    </dgm:pt>
    <dgm:pt modelId="{7C76FBE2-DD01-4919-8988-DCC1071BDFDF}" type="pres">
      <dgm:prSet presAssocID="{6F04BB12-37B8-4848-8512-35ADD9815427}" presName="horzSpace2" presStyleCnt="0"/>
      <dgm:spPr/>
    </dgm:pt>
    <dgm:pt modelId="{DA79E9B2-A679-4DD0-AD9E-D85F867C4F77}" type="pres">
      <dgm:prSet presAssocID="{6F04BB12-37B8-4848-8512-35ADD9815427}" presName="tx2" presStyleLbl="revTx" presStyleIdx="5" presStyleCnt="10" custScaleY="67483" custLinFactNeighborX="598" custLinFactNeighborY="-10182"/>
      <dgm:spPr/>
    </dgm:pt>
    <dgm:pt modelId="{2847A43F-2ABB-4F80-AF7A-67167A98C2A4}" type="pres">
      <dgm:prSet presAssocID="{6F04BB12-37B8-4848-8512-35ADD9815427}" presName="vert2" presStyleCnt="0"/>
      <dgm:spPr/>
    </dgm:pt>
    <dgm:pt modelId="{104F92CD-0ED5-4092-BA61-82A119A9D334}" type="pres">
      <dgm:prSet presAssocID="{AD240FF1-B602-4F48-9168-E799805AEBAB}" presName="horz3" presStyleCnt="0"/>
      <dgm:spPr/>
    </dgm:pt>
    <dgm:pt modelId="{DCDC1387-CCC0-4FF9-9098-76244873698A}" type="pres">
      <dgm:prSet presAssocID="{AD240FF1-B602-4F48-9168-E799805AEBAB}" presName="horzSpace3" presStyleCnt="0"/>
      <dgm:spPr/>
    </dgm:pt>
    <dgm:pt modelId="{1CC1C38E-2CA7-432C-BB8D-2515FECE2F7A}" type="pres">
      <dgm:prSet presAssocID="{AD240FF1-B602-4F48-9168-E799805AEBAB}" presName="tx3" presStyleLbl="revTx" presStyleIdx="6" presStyleCnt="10" custScaleY="43368" custLinFactNeighborY="-45348"/>
      <dgm:spPr/>
    </dgm:pt>
    <dgm:pt modelId="{985BB77E-A69E-4F1A-8409-585CDF09C9AE}" type="pres">
      <dgm:prSet presAssocID="{AD240FF1-B602-4F48-9168-E799805AEBAB}" presName="vert3" presStyleCnt="0"/>
      <dgm:spPr/>
    </dgm:pt>
    <dgm:pt modelId="{DF1B47EC-6E38-4F85-90C8-8BFD2849F5C8}" type="pres">
      <dgm:prSet presAssocID="{FE2B8A2E-4B6F-4EEC-AA12-F3474578998C}" presName="thinLine3" presStyleLbl="callout" presStyleIdx="3" presStyleCnt="7" custLinFactNeighborX="6155" custLinFactNeighborY="-26249"/>
      <dgm:spPr/>
    </dgm:pt>
    <dgm:pt modelId="{257C339B-FE8B-45CE-9540-2276064A7928}" type="pres">
      <dgm:prSet presAssocID="{31CAC3CC-EAE6-47B3-94FE-9A347591D9E3}" presName="horz3" presStyleCnt="0"/>
      <dgm:spPr/>
    </dgm:pt>
    <dgm:pt modelId="{EBF415CD-0C20-4ED8-981D-FB006401D568}" type="pres">
      <dgm:prSet presAssocID="{31CAC3CC-EAE6-47B3-94FE-9A347591D9E3}" presName="horzSpace3" presStyleCnt="0"/>
      <dgm:spPr/>
    </dgm:pt>
    <dgm:pt modelId="{B245326D-DE0B-4556-B909-5153360AF121}" type="pres">
      <dgm:prSet presAssocID="{31CAC3CC-EAE6-47B3-94FE-9A347591D9E3}" presName="tx3" presStyleLbl="revTx" presStyleIdx="7" presStyleCnt="10" custScaleY="69075" custLinFactNeighborY="-8780"/>
      <dgm:spPr/>
    </dgm:pt>
    <dgm:pt modelId="{E63DDDBF-3CB2-4B8F-826E-63D3B28E5DD3}" type="pres">
      <dgm:prSet presAssocID="{31CAC3CC-EAE6-47B3-94FE-9A347591D9E3}" presName="vert3" presStyleCnt="0"/>
      <dgm:spPr/>
    </dgm:pt>
    <dgm:pt modelId="{4C37DBAE-759F-42C5-81E7-9F60BFB04C5E}" type="pres">
      <dgm:prSet presAssocID="{9F4AF879-AC6D-41FA-867E-5D9B9826F2CC}" presName="thinLine3" presStyleLbl="callout" presStyleIdx="4" presStyleCnt="7" custLinFactNeighborX="3896" custLinFactNeighborY="-8780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10" custLinFactNeighborY="-8780"/>
      <dgm:spPr/>
    </dgm:pt>
    <dgm:pt modelId="{5E9016B4-BBDD-48C2-A066-5DB83E41F372}" type="pres">
      <dgm:prSet presAssocID="{C80A141E-4043-4713-8DF6-C32CF7220D7C}" presName="vert3" presStyleCnt="0"/>
      <dgm:spPr/>
    </dgm:pt>
    <dgm:pt modelId="{B0B45AA3-8F53-40DB-9B40-1E7D99084420}" type="pres">
      <dgm:prSet presAssocID="{FA6C1907-1D38-46BB-805F-BB13A3834E99}" presName="thinLine3" presStyleLbl="callout" presStyleIdx="5" presStyleCnt="7" custLinFactNeighborX="6155" custLinFactNeighborY="33661"/>
      <dgm:spPr/>
    </dgm:pt>
    <dgm:pt modelId="{E1B54F28-E09D-4DB6-AF8D-EA637C5FB78A}" type="pres">
      <dgm:prSet presAssocID="{09CB24C6-EFDA-44E0-B842-7FBD7CBFEE85}" presName="horz3" presStyleCnt="0"/>
      <dgm:spPr/>
    </dgm:pt>
    <dgm:pt modelId="{29D0BC73-4C52-4D2E-82C0-43B536929C3B}" type="pres">
      <dgm:prSet presAssocID="{09CB24C6-EFDA-44E0-B842-7FBD7CBFEE85}" presName="horzSpace3" presStyleCnt="0"/>
      <dgm:spPr/>
    </dgm:pt>
    <dgm:pt modelId="{C72C7718-41E4-46AB-873F-8B531F86C42F}" type="pres">
      <dgm:prSet presAssocID="{09CB24C6-EFDA-44E0-B842-7FBD7CBFEE85}" presName="tx3" presStyleLbl="revTx" presStyleIdx="9" presStyleCnt="10" custScaleY="49621" custLinFactNeighborY="26242"/>
      <dgm:spPr/>
    </dgm:pt>
    <dgm:pt modelId="{6D6D2FC4-A1C3-47D8-8935-979D1E851DAC}" type="pres">
      <dgm:prSet presAssocID="{09CB24C6-EFDA-44E0-B842-7FBD7CBFEE85}" presName="vert3" presStyleCnt="0"/>
      <dgm:spPr/>
    </dgm:pt>
    <dgm:pt modelId="{B47AD9D3-38EB-43AB-9B5C-390620EB1793}" type="pres">
      <dgm:prSet presAssocID="{6F04BB12-37B8-4848-8512-35ADD9815427}" presName="thinLine2b" presStyleLbl="callout" presStyleIdx="6" presStyleCnt="7" custLinFactY="-1800000" custLinFactNeighborY="-1867399"/>
      <dgm:spPr/>
    </dgm:pt>
    <dgm:pt modelId="{8ABDFE41-EC83-4A82-B610-D6F01BAE5634}" type="pres">
      <dgm:prSet presAssocID="{6F04BB12-37B8-4848-8512-35ADD9815427}" presName="vertSpace2b" presStyleCnt="0"/>
      <dgm:spPr/>
    </dgm:pt>
  </dgm:ptLst>
  <dgm:cxnLst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72F42560-6011-42BD-B88A-EB8129CBBCD0}" srcId="{6F04BB12-37B8-4848-8512-35ADD9815427}" destId="{C80A141E-4043-4713-8DF6-C32CF7220D7C}" srcOrd="2" destOrd="0" parTransId="{8F697867-8C38-4E93-B8CE-C88C35524E6D}" sibTransId="{FA6C1907-1D38-46BB-805F-BB13A3834E99}"/>
    <dgm:cxn modelId="{840E224A-A6A1-480A-8B7F-BD76F522E664}" type="presOf" srcId="{A10E68FC-EC13-4628-9FBD-54605E24F085}" destId="{8C9173BB-1E82-4A85-AED1-7D3BE4DD22BB}" srcOrd="0" destOrd="0" presId="urn:microsoft.com/office/officeart/2008/layout/LinedList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7510978F-2F8D-433E-A78B-F3BB2CC0895F}" type="presOf" srcId="{DAFCD2DA-020A-40E0-9C3B-A6390DC5D8EB}" destId="{DC8623F4-C086-496E-BD9B-856645A55CB8}" srcOrd="0" destOrd="0" presId="urn:microsoft.com/office/officeart/2008/layout/LinedList"/>
    <dgm:cxn modelId="{A5D2219D-FEAE-4EBC-946B-A3906F1AF354}" type="presOf" srcId="{6F04BB12-37B8-4848-8512-35ADD9815427}" destId="{DA79E9B2-A679-4DD0-AD9E-D85F867C4F77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DDD69AAC-F595-4945-A803-7846FE1EBC58}" srcId="{6F04BB12-37B8-4848-8512-35ADD9815427}" destId="{31CAC3CC-EAE6-47B3-94FE-9A347591D9E3}" srcOrd="1" destOrd="0" parTransId="{5ED2D09C-7609-4B53-B2D5-2DD5C479C50B}" sibTransId="{9F4AF879-AC6D-41FA-867E-5D9B9826F2CC}"/>
    <dgm:cxn modelId="{4CFE57BC-4D03-4856-9F82-F3FA2091555E}" type="presOf" srcId="{AD240FF1-B602-4F48-9168-E799805AEBAB}" destId="{1CC1C38E-2CA7-432C-BB8D-2515FECE2F7A}" srcOrd="0" destOrd="0" presId="urn:microsoft.com/office/officeart/2008/layout/LinedList"/>
    <dgm:cxn modelId="{B36A51CD-0A49-441F-A987-8BC08631161C}" type="presOf" srcId="{C80A141E-4043-4713-8DF6-C32CF7220D7C}" destId="{18B2047A-5A40-4118-A463-A54F7B309083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178295DB-B923-4949-803B-3448FCDD7430}" type="presOf" srcId="{31CAC3CC-EAE6-47B3-94FE-9A347591D9E3}" destId="{B245326D-DE0B-4556-B909-5153360AF121}" srcOrd="0" destOrd="0" presId="urn:microsoft.com/office/officeart/2008/layout/LinedList"/>
    <dgm:cxn modelId="{AC09F1E9-9BEA-42FB-971D-DCFDC786B915}" type="presOf" srcId="{09CB24C6-EFDA-44E0-B842-7FBD7CBFEE85}" destId="{C72C7718-41E4-46AB-873F-8B531F86C42F}" srcOrd="0" destOrd="0" presId="urn:microsoft.com/office/officeart/2008/layout/LinedList"/>
    <dgm:cxn modelId="{719F01F0-5930-452E-84A0-F826C6B6DC22}" srcId="{6F04BB12-37B8-4848-8512-35ADD9815427}" destId="{09CB24C6-EFDA-44E0-B842-7FBD7CBFEE85}" srcOrd="3" destOrd="0" parTransId="{4CD09CFE-F96B-44A9-9C52-C05D5CCC648E}" sibTransId="{06FE429D-8D33-4AD1-9868-1D59B18E27D4}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F0C46405-33D0-45AB-947F-75618D475605}" type="presParOf" srcId="{D357D772-3207-4744-AD63-FB05ADC8C304}" destId="{DA0FAD09-AC92-4649-A4C5-EFEC0B7D4AA6}" srcOrd="1" destOrd="0" presId="urn:microsoft.com/office/officeart/2008/layout/LinedList"/>
    <dgm:cxn modelId="{46C2A5E2-45FA-4BB6-89DD-B55517FD9112}" type="presParOf" srcId="{D357D772-3207-4744-AD63-FB05ADC8C304}" destId="{ADAB70CA-8E10-4375-8577-FCED672821AA}" srcOrd="2" destOrd="0" presId="urn:microsoft.com/office/officeart/2008/layout/LinedList"/>
    <dgm:cxn modelId="{C40B85FE-B688-4110-AF62-EF39DF7FF026}" type="presParOf" srcId="{ADAB70CA-8E10-4375-8577-FCED672821AA}" destId="{1EA7CFDC-EF74-4050-8307-CE4F439F4E41}" srcOrd="0" destOrd="0" presId="urn:microsoft.com/office/officeart/2008/layout/LinedList"/>
    <dgm:cxn modelId="{9B9FC5BF-CC88-49D7-865B-5EEA183A1D3A}" type="presParOf" srcId="{ADAB70CA-8E10-4375-8577-FCED672821AA}" destId="{DC8623F4-C086-496E-BD9B-856645A55CB8}" srcOrd="1" destOrd="0" presId="urn:microsoft.com/office/officeart/2008/layout/LinedList"/>
    <dgm:cxn modelId="{54D89236-F76B-45B2-BFD6-C841E2F1B86E}" type="presParOf" srcId="{ADAB70CA-8E10-4375-8577-FCED672821AA}" destId="{8D13EBD4-F40B-44DB-8683-E9782030B7B7}" srcOrd="2" destOrd="0" presId="urn:microsoft.com/office/officeart/2008/layout/LinedList"/>
    <dgm:cxn modelId="{CC6BD654-C10C-408D-8A70-C1C6999F5BA7}" type="presParOf" srcId="{D357D772-3207-4744-AD63-FB05ADC8C304}" destId="{AA97F3BD-2850-4491-AC3B-F5355B13061D}" srcOrd="3" destOrd="0" presId="urn:microsoft.com/office/officeart/2008/layout/LinedList"/>
    <dgm:cxn modelId="{BAF88D28-BD23-41DE-983B-8A901D8CD78F}" type="presParOf" srcId="{D357D772-3207-4744-AD63-FB05ADC8C304}" destId="{A906C545-A618-4ED4-9091-07813942E4B8}" srcOrd="4" destOrd="0" presId="urn:microsoft.com/office/officeart/2008/layout/LinedList"/>
    <dgm:cxn modelId="{5908532B-711E-4C84-9CCE-E8E7310A7522}" type="presParOf" srcId="{A906C545-A618-4ED4-9091-07813942E4B8}" destId="{8CF911D8-F023-46C0-9B22-36612D3B8B68}" srcOrd="0" destOrd="0" presId="urn:microsoft.com/office/officeart/2008/layout/LinedList"/>
    <dgm:cxn modelId="{773B2055-2E2A-43F5-94CA-18E5BCBB19EF}" type="presParOf" srcId="{A906C545-A618-4ED4-9091-07813942E4B8}" destId="{8C9173BB-1E82-4A85-AED1-7D3BE4DD22BB}" srcOrd="1" destOrd="0" presId="urn:microsoft.com/office/officeart/2008/layout/LinedList"/>
    <dgm:cxn modelId="{99286E19-01AA-480A-9FD8-0958C9C1E265}" type="presParOf" srcId="{A906C545-A618-4ED4-9091-07813942E4B8}" destId="{A815FD38-6788-4575-AFCC-FF91FCEE99CD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8556BEE9-A325-41C0-8A26-4B8760660EE6}" type="presParOf" srcId="{44617EBF-E2DB-48B8-ACEF-1C771A8CA1DB}" destId="{7677DE0E-DDAB-41DB-ABDF-C5781AE0FC80}" srcOrd="4" destOrd="0" presId="urn:microsoft.com/office/officeart/2008/layout/LinedList"/>
    <dgm:cxn modelId="{3E89CF71-5EC1-48F4-B926-A6AB40285501}" type="presParOf" srcId="{7677DE0E-DDAB-41DB-ABDF-C5781AE0FC80}" destId="{7C76FBE2-DD01-4919-8988-DCC1071BDFDF}" srcOrd="0" destOrd="0" presId="urn:microsoft.com/office/officeart/2008/layout/LinedList"/>
    <dgm:cxn modelId="{D811D34E-133E-460E-A7FB-A52E432CC06B}" type="presParOf" srcId="{7677DE0E-DDAB-41DB-ABDF-C5781AE0FC80}" destId="{DA79E9B2-A679-4DD0-AD9E-D85F867C4F77}" srcOrd="1" destOrd="0" presId="urn:microsoft.com/office/officeart/2008/layout/LinedList"/>
    <dgm:cxn modelId="{EFFE9E66-30A8-4CFD-9136-E0C3C4A3F93B}" type="presParOf" srcId="{7677DE0E-DDAB-41DB-ABDF-C5781AE0FC80}" destId="{2847A43F-2ABB-4F80-AF7A-67167A98C2A4}" srcOrd="2" destOrd="0" presId="urn:microsoft.com/office/officeart/2008/layout/LinedList"/>
    <dgm:cxn modelId="{CD5A6386-D22F-45C3-B334-2EA33A508E42}" type="presParOf" srcId="{2847A43F-2ABB-4F80-AF7A-67167A98C2A4}" destId="{104F92CD-0ED5-4092-BA61-82A119A9D334}" srcOrd="0" destOrd="0" presId="urn:microsoft.com/office/officeart/2008/layout/LinedList"/>
    <dgm:cxn modelId="{609D5FAA-455F-46C7-9AF1-FD3CA0A7DC2C}" type="presParOf" srcId="{104F92CD-0ED5-4092-BA61-82A119A9D334}" destId="{DCDC1387-CCC0-4FF9-9098-76244873698A}" srcOrd="0" destOrd="0" presId="urn:microsoft.com/office/officeart/2008/layout/LinedList"/>
    <dgm:cxn modelId="{717C7DFF-9425-4915-8203-A55658F9EE7E}" type="presParOf" srcId="{104F92CD-0ED5-4092-BA61-82A119A9D334}" destId="{1CC1C38E-2CA7-432C-BB8D-2515FECE2F7A}" srcOrd="1" destOrd="0" presId="urn:microsoft.com/office/officeart/2008/layout/LinedList"/>
    <dgm:cxn modelId="{5F664EAF-7A26-493B-B64B-9DAFCD4AF3BF}" type="presParOf" srcId="{104F92CD-0ED5-4092-BA61-82A119A9D334}" destId="{985BB77E-A69E-4F1A-8409-585CDF09C9AE}" srcOrd="2" destOrd="0" presId="urn:microsoft.com/office/officeart/2008/layout/LinedList"/>
    <dgm:cxn modelId="{265BC8F7-E728-4CB3-94D6-AB3E54B751E0}" type="presParOf" srcId="{2847A43F-2ABB-4F80-AF7A-67167A98C2A4}" destId="{DF1B47EC-6E38-4F85-90C8-8BFD2849F5C8}" srcOrd="1" destOrd="0" presId="urn:microsoft.com/office/officeart/2008/layout/LinedList"/>
    <dgm:cxn modelId="{E38B5ECE-659B-4CAD-8C89-8D2F17CC4FF7}" type="presParOf" srcId="{2847A43F-2ABB-4F80-AF7A-67167A98C2A4}" destId="{257C339B-FE8B-45CE-9540-2276064A7928}" srcOrd="2" destOrd="0" presId="urn:microsoft.com/office/officeart/2008/layout/LinedList"/>
    <dgm:cxn modelId="{3F3C2065-E978-478F-9D0C-BCCB51F488BC}" type="presParOf" srcId="{257C339B-FE8B-45CE-9540-2276064A7928}" destId="{EBF415CD-0C20-4ED8-981D-FB006401D568}" srcOrd="0" destOrd="0" presId="urn:microsoft.com/office/officeart/2008/layout/LinedList"/>
    <dgm:cxn modelId="{E3A3F467-5AC6-4F70-9085-15FD089C1F7B}" type="presParOf" srcId="{257C339B-FE8B-45CE-9540-2276064A7928}" destId="{B245326D-DE0B-4556-B909-5153360AF121}" srcOrd="1" destOrd="0" presId="urn:microsoft.com/office/officeart/2008/layout/LinedList"/>
    <dgm:cxn modelId="{0890D02E-0321-4CB3-8EA4-95A433257718}" type="presParOf" srcId="{257C339B-FE8B-45CE-9540-2276064A7928}" destId="{E63DDDBF-3CB2-4B8F-826E-63D3B28E5DD3}" srcOrd="2" destOrd="0" presId="urn:microsoft.com/office/officeart/2008/layout/LinedList"/>
    <dgm:cxn modelId="{DF48E863-40D9-4472-A8C9-DD46B135B266}" type="presParOf" srcId="{2847A43F-2ABB-4F80-AF7A-67167A98C2A4}" destId="{4C37DBAE-759F-42C5-81E7-9F60BFB04C5E}" srcOrd="3" destOrd="0" presId="urn:microsoft.com/office/officeart/2008/layout/LinedList"/>
    <dgm:cxn modelId="{4270FF9F-1450-4CE6-BE6C-726D395B2F5B}" type="presParOf" srcId="{2847A43F-2ABB-4F80-AF7A-67167A98C2A4}" destId="{4A190BF6-67FC-40E1-A9C1-9DB98D5E2D1D}" srcOrd="4" destOrd="0" presId="urn:microsoft.com/office/officeart/2008/layout/LinedList"/>
    <dgm:cxn modelId="{CB4CB95E-0B19-43FF-B6B8-7C8FC13512B3}" type="presParOf" srcId="{4A190BF6-67FC-40E1-A9C1-9DB98D5E2D1D}" destId="{D85F0CF0-90BF-4A27-80F9-F9AD89FCF787}" srcOrd="0" destOrd="0" presId="urn:microsoft.com/office/officeart/2008/layout/LinedList"/>
    <dgm:cxn modelId="{B8AFF9CF-D1DF-45AD-A7DB-A057F3505F15}" type="presParOf" srcId="{4A190BF6-67FC-40E1-A9C1-9DB98D5E2D1D}" destId="{18B2047A-5A40-4118-A463-A54F7B309083}" srcOrd="1" destOrd="0" presId="urn:microsoft.com/office/officeart/2008/layout/LinedList"/>
    <dgm:cxn modelId="{21DC9169-1966-4E31-97F1-5A915A940EEF}" type="presParOf" srcId="{4A190BF6-67FC-40E1-A9C1-9DB98D5E2D1D}" destId="{5E9016B4-BBDD-48C2-A066-5DB83E41F372}" srcOrd="2" destOrd="0" presId="urn:microsoft.com/office/officeart/2008/layout/LinedList"/>
    <dgm:cxn modelId="{A121473B-67B8-444A-8F20-C48A36EDF391}" type="presParOf" srcId="{2847A43F-2ABB-4F80-AF7A-67167A98C2A4}" destId="{B0B45AA3-8F53-40DB-9B40-1E7D99084420}" srcOrd="5" destOrd="0" presId="urn:microsoft.com/office/officeart/2008/layout/LinedList"/>
    <dgm:cxn modelId="{C5815672-1C36-4F7F-96DD-5426654B9397}" type="presParOf" srcId="{2847A43F-2ABB-4F80-AF7A-67167A98C2A4}" destId="{E1B54F28-E09D-4DB6-AF8D-EA637C5FB78A}" srcOrd="6" destOrd="0" presId="urn:microsoft.com/office/officeart/2008/layout/LinedList"/>
    <dgm:cxn modelId="{211C779C-F7DC-4B59-A434-116C4B404AD0}" type="presParOf" srcId="{E1B54F28-E09D-4DB6-AF8D-EA637C5FB78A}" destId="{29D0BC73-4C52-4D2E-82C0-43B536929C3B}" srcOrd="0" destOrd="0" presId="urn:microsoft.com/office/officeart/2008/layout/LinedList"/>
    <dgm:cxn modelId="{45871DE3-77E5-4127-AF92-89A2C7116710}" type="presParOf" srcId="{E1B54F28-E09D-4DB6-AF8D-EA637C5FB78A}" destId="{C72C7718-41E4-46AB-873F-8B531F86C42F}" srcOrd="1" destOrd="0" presId="urn:microsoft.com/office/officeart/2008/layout/LinedList"/>
    <dgm:cxn modelId="{B48C63A5-761C-4872-9782-DEE7BC7B18D4}" type="presParOf" srcId="{E1B54F28-E09D-4DB6-AF8D-EA637C5FB78A}" destId="{6D6D2FC4-A1C3-47D8-8935-979D1E851DAC}" srcOrd="2" destOrd="0" presId="urn:microsoft.com/office/officeart/2008/layout/LinedList"/>
    <dgm:cxn modelId="{D220EFAF-14A1-4F98-A51A-401FA1D84612}" type="presParOf" srcId="{44617EBF-E2DB-48B8-ACEF-1C771A8CA1DB}" destId="{B47AD9D3-38EB-43AB-9B5C-390620EB1793}" srcOrd="5" destOrd="0" presId="urn:microsoft.com/office/officeart/2008/layout/LinedList"/>
    <dgm:cxn modelId="{09220342-AB56-4FE0-914A-0B39613084C7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accent6">
                  <a:lumMod val="50000"/>
                </a:schemeClr>
              </a:solidFill>
            </a:rPr>
            <a:t>Transporte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/>
            <a:t>Rio / mar (se aplicável).</a:t>
          </a:r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/>
            <a:t>Estrada  - serviço do sistema rodoviário em risco de perda.</a:t>
          </a:r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/>
            <a:t>Estrada - sobrevivência de acesso crítico e rotas de evacuação.</a:t>
          </a:r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1800" dirty="0"/>
            <a:t>Outros transportes públicos (se aplicável).</a:t>
          </a:r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/>
            <a:t>Ferroviário / metro (se aplicável).</a:t>
          </a:r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/>
            <a:t>Custo da restauração do serviço (todas as rotas de transporte).</a:t>
          </a:r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1800" dirty="0"/>
            <a:t>Ar (se aplicável).</a:t>
          </a:r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</dgm:pt>
    <dgm:pt modelId="{BE960902-8F39-4877-B645-052E8263BD8E}" type="pres">
      <dgm:prSet presAssocID="{72FC3F76-3658-4E84-83AB-6C19AD00EF7F}" presName="thickLine" presStyleLbl="alignNode1" presStyleIdx="0" presStyleCnt="1" custLinFactNeighborY="-1439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9" custLinFactNeighborX="-216" custLinFactNeighborY="-49"/>
      <dgm:spPr/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9" custScaleY="41198" custLinFactNeighborY="-5105"/>
      <dgm:spPr/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9" custLinFactNeighborX="-3896" custLinFactNeighborY="-30988"/>
      <dgm:spPr/>
    </dgm:pt>
    <dgm:pt modelId="{CD7AAD40-B59A-4F0F-A84C-61A4ABD328AB}" type="pres">
      <dgm:prSet presAssocID="{712DF3B7-627D-42A7-95F1-38C866F8635C}" presName="vert3" presStyleCnt="0"/>
      <dgm:spPr/>
    </dgm:pt>
    <dgm:pt modelId="{DA0FAD09-AC92-4649-A4C5-EFEC0B7D4AA6}" type="pres">
      <dgm:prSet presAssocID="{8CD324A7-08DC-4039-970E-5F74B1343B7F}" presName="thinLine3" presStyleLbl="callout" presStyleIdx="0" presStyleCnt="7" custLinFactNeighborX="0" custLinFactNeighborY="-44635"/>
      <dgm:spPr/>
    </dgm:pt>
    <dgm:pt modelId="{ADAB70CA-8E10-4375-8577-FCED672821AA}" type="pres">
      <dgm:prSet presAssocID="{DAFCD2DA-020A-40E0-9C3B-A6390DC5D8EB}" presName="horz3" presStyleCnt="0"/>
      <dgm:spPr/>
    </dgm:pt>
    <dgm:pt modelId="{1EA7CFDC-EF74-4050-8307-CE4F439F4E41}" type="pres">
      <dgm:prSet presAssocID="{DAFCD2DA-020A-40E0-9C3B-A6390DC5D8EB}" presName="horzSpace3" presStyleCnt="0"/>
      <dgm:spPr/>
    </dgm:pt>
    <dgm:pt modelId="{DC8623F4-C086-496E-BD9B-856645A55CB8}" type="pres">
      <dgm:prSet presAssocID="{DAFCD2DA-020A-40E0-9C3B-A6390DC5D8EB}" presName="tx3" presStyleLbl="revTx" presStyleIdx="3" presStyleCnt="9" custLinFactNeighborX="-3896" custLinFactNeighborY="-52417"/>
      <dgm:spPr/>
    </dgm:pt>
    <dgm:pt modelId="{8D13EBD4-F40B-44DB-8683-E9782030B7B7}" type="pres">
      <dgm:prSet presAssocID="{DAFCD2DA-020A-40E0-9C3B-A6390DC5D8EB}" presName="vert3" presStyleCnt="0"/>
      <dgm:spPr/>
    </dgm:pt>
    <dgm:pt modelId="{AA97F3BD-2850-4491-AC3B-F5355B13061D}" type="pres">
      <dgm:prSet presAssocID="{1E65A4F8-D107-4805-9663-AE610B97FD1E}" presName="thinLine3" presStyleLbl="callout" presStyleIdx="1" presStyleCnt="7" custLinFactNeighborX="0" custLinFactNeighborY="-30800"/>
      <dgm:spPr/>
    </dgm:pt>
    <dgm:pt modelId="{A906C545-A618-4ED4-9091-07813942E4B8}" type="pres">
      <dgm:prSet presAssocID="{A10E68FC-EC13-4628-9FBD-54605E24F085}" presName="horz3" presStyleCnt="0"/>
      <dgm:spPr/>
    </dgm:pt>
    <dgm:pt modelId="{8CF911D8-F023-46C0-9B22-36612D3B8B68}" type="pres">
      <dgm:prSet presAssocID="{A10E68FC-EC13-4628-9FBD-54605E24F085}" presName="horzSpace3" presStyleCnt="0"/>
      <dgm:spPr/>
    </dgm:pt>
    <dgm:pt modelId="{8C9173BB-1E82-4A85-AED1-7D3BE4DD22BB}" type="pres">
      <dgm:prSet presAssocID="{A10E68FC-EC13-4628-9FBD-54605E24F085}" presName="tx3" presStyleLbl="revTx" presStyleIdx="4" presStyleCnt="9" custLinFactNeighborX="-3896" custLinFactNeighborY="-36862"/>
      <dgm:spPr/>
    </dgm:pt>
    <dgm:pt modelId="{A815FD38-6788-4575-AFCC-FF91FCEE99CD}" type="pres">
      <dgm:prSet presAssocID="{A10E68FC-EC13-4628-9FBD-54605E24F085}" presName="vert3" presStyleCnt="0"/>
      <dgm:spPr/>
    </dgm:pt>
    <dgm:pt modelId="{E402DBF0-3636-48B7-B82E-D779E8EF8A93}" type="pres">
      <dgm:prSet presAssocID="{DEF0FA08-DB06-498C-AA2A-A6442978A076}" presName="thinLine3" presStyleLbl="callout" presStyleIdx="2" presStyleCnt="7" custLinFactNeighborX="0" custLinFactNeighborY="-49722"/>
      <dgm:spPr/>
    </dgm:pt>
    <dgm:pt modelId="{2E94B4F8-D4FB-44A3-B5C1-86D81C3DE7FD}" type="pres">
      <dgm:prSet presAssocID="{6F04BB12-37B8-4848-8512-35ADD9815427}" presName="horz3" presStyleCnt="0"/>
      <dgm:spPr/>
    </dgm:pt>
    <dgm:pt modelId="{A73EA015-C62B-452F-A25C-E9BFE00DAD4D}" type="pres">
      <dgm:prSet presAssocID="{6F04BB12-37B8-4848-8512-35ADD9815427}" presName="horzSpace3" presStyleCnt="0"/>
      <dgm:spPr/>
    </dgm:pt>
    <dgm:pt modelId="{D58D5B77-35C1-4320-BAB7-33D9BBCDCA82}" type="pres">
      <dgm:prSet presAssocID="{6F04BB12-37B8-4848-8512-35ADD9815427}" presName="tx3" presStyleLbl="revTx" presStyleIdx="5" presStyleCnt="9" custLinFactNeighborX="-3896" custLinFactNeighborY="-49722"/>
      <dgm:spPr/>
    </dgm:pt>
    <dgm:pt modelId="{620AE2B5-D0D2-419C-B912-7B327E47CAFB}" type="pres">
      <dgm:prSet presAssocID="{6F04BB12-37B8-4848-8512-35ADD9815427}" presName="vert3" presStyleCnt="0"/>
      <dgm:spPr/>
    </dgm:pt>
    <dgm:pt modelId="{75E68D72-52A2-42F5-96AE-0DFB358B828E}" type="pres">
      <dgm:prSet presAssocID="{C5069CA3-A736-4B3D-B7D2-4427A6A4FD45}" presName="thinLine3" presStyleLbl="callout" presStyleIdx="3" presStyleCnt="7" custLinFactY="-200000" custLinFactNeighborX="0" custLinFactNeighborY="-205024"/>
      <dgm:spPr/>
    </dgm:pt>
    <dgm:pt modelId="{104F92CD-0ED5-4092-BA61-82A119A9D334}" type="pres">
      <dgm:prSet presAssocID="{AD240FF1-B602-4F48-9168-E799805AEBAB}" presName="horz3" presStyleCnt="0"/>
      <dgm:spPr/>
    </dgm:pt>
    <dgm:pt modelId="{DCDC1387-CCC0-4FF9-9098-76244873698A}" type="pres">
      <dgm:prSet presAssocID="{AD240FF1-B602-4F48-9168-E799805AEBAB}" presName="horzSpace3" presStyleCnt="0"/>
      <dgm:spPr/>
    </dgm:pt>
    <dgm:pt modelId="{1CC1C38E-2CA7-432C-BB8D-2515FECE2F7A}" type="pres">
      <dgm:prSet presAssocID="{AD240FF1-B602-4F48-9168-E799805AEBAB}" presName="tx3" presStyleLbl="revTx" presStyleIdx="6" presStyleCnt="9" custScaleY="43368" custLinFactNeighborX="-3896" custLinFactNeighborY="-99048"/>
      <dgm:spPr/>
    </dgm:pt>
    <dgm:pt modelId="{985BB77E-A69E-4F1A-8409-585CDF09C9AE}" type="pres">
      <dgm:prSet presAssocID="{AD240FF1-B602-4F48-9168-E799805AEBAB}" presName="vert3" presStyleCnt="0"/>
      <dgm:spPr/>
    </dgm:pt>
    <dgm:pt modelId="{DF1B47EC-6E38-4F85-90C8-8BFD2849F5C8}" type="pres">
      <dgm:prSet presAssocID="{FE2B8A2E-4B6F-4EEC-AA12-F3474578998C}" presName="thinLine3" presStyleLbl="callout" presStyleIdx="4" presStyleCnt="7" custLinFactY="-100000" custLinFactNeighborX="0" custLinFactNeighborY="-125480"/>
      <dgm:spPr/>
    </dgm:pt>
    <dgm:pt modelId="{257C339B-FE8B-45CE-9540-2276064A7928}" type="pres">
      <dgm:prSet presAssocID="{31CAC3CC-EAE6-47B3-94FE-9A347591D9E3}" presName="horz3" presStyleCnt="0"/>
      <dgm:spPr/>
    </dgm:pt>
    <dgm:pt modelId="{EBF415CD-0C20-4ED8-981D-FB006401D568}" type="pres">
      <dgm:prSet presAssocID="{31CAC3CC-EAE6-47B3-94FE-9A347591D9E3}" presName="horzSpace3" presStyleCnt="0"/>
      <dgm:spPr/>
    </dgm:pt>
    <dgm:pt modelId="{B245326D-DE0B-4556-B909-5153360AF121}" type="pres">
      <dgm:prSet presAssocID="{31CAC3CC-EAE6-47B3-94FE-9A347591D9E3}" presName="tx3" presStyleLbl="revTx" presStyleIdx="7" presStyleCnt="9" custScaleY="69075" custLinFactNeighborX="-3896" custLinFactNeighborY="-91742"/>
      <dgm:spPr/>
    </dgm:pt>
    <dgm:pt modelId="{E63DDDBF-3CB2-4B8F-826E-63D3B28E5DD3}" type="pres">
      <dgm:prSet presAssocID="{31CAC3CC-EAE6-47B3-94FE-9A347591D9E3}" presName="vert3" presStyleCnt="0"/>
      <dgm:spPr/>
    </dgm:pt>
    <dgm:pt modelId="{4C37DBAE-759F-42C5-81E7-9F60BFB04C5E}" type="pres">
      <dgm:prSet presAssocID="{9F4AF879-AC6D-41FA-867E-5D9B9826F2CC}" presName="thinLine3" presStyleLbl="callout" presStyleIdx="5" presStyleCnt="7" custLinFactNeighborX="0" custLinFactNeighborY="-69605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9" custLinFactNeighborX="-3896" custLinFactNeighborY="-78392"/>
      <dgm:spPr/>
    </dgm:pt>
    <dgm:pt modelId="{5E9016B4-BBDD-48C2-A066-5DB83E41F372}" type="pres">
      <dgm:prSet presAssocID="{C80A141E-4043-4713-8DF6-C32CF7220D7C}" presName="vert3" presStyleCnt="0"/>
      <dgm:spPr/>
    </dgm:pt>
    <dgm:pt modelId="{1AA2DA55-6F47-45F9-A63D-F62A7F9916F5}" type="pres">
      <dgm:prSet presAssocID="{7347C15C-D9CA-4F12-AE9E-CFA74D832000}" presName="thinLine2b" presStyleLbl="callout" presStyleIdx="6" presStyleCnt="7" custLinFactY="-2007259" custLinFactNeighborY="-2100000"/>
      <dgm:spPr/>
    </dgm:pt>
    <dgm:pt modelId="{25594B2A-27A4-4517-BD6B-3CB207D5A56B}" type="pres">
      <dgm:prSet presAssocID="{7347C15C-D9CA-4F12-AE9E-CFA74D832000}" presName="vertSpace2b" presStyleCnt="0"/>
      <dgm:spPr/>
    </dgm:pt>
  </dgm:ptLst>
  <dgm:cxnLst>
    <dgm:cxn modelId="{C82BD20C-897F-4993-85E8-39F3CB07B723}" type="presOf" srcId="{133092DE-1F08-47C7-82D5-07ADF35891C2}" destId="{E4CCA275-8987-42BC-93C1-874244631C5D}" srcOrd="0" destOrd="0" presId="urn:microsoft.com/office/officeart/2008/layout/LinedList"/>
    <dgm:cxn modelId="{1D3C5228-1191-4854-80EF-CD97D23A26D4}" type="presOf" srcId="{C80A141E-4043-4713-8DF6-C32CF7220D7C}" destId="{18B2047A-5A40-4118-A463-A54F7B309083}" srcOrd="0" destOrd="0" presId="urn:microsoft.com/office/officeart/2008/layout/LinedList"/>
    <dgm:cxn modelId="{A3FE6F2F-9366-478B-AF3F-7000FF66FC2A}" type="presOf" srcId="{A10E68FC-EC13-4628-9FBD-54605E24F085}" destId="{8C9173BB-1E82-4A85-AED1-7D3BE4DD22BB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0C34C435-17A3-4DB9-8041-3FB8F1ED9015}" type="presOf" srcId="{DAFCD2DA-020A-40E0-9C3B-A6390DC5D8EB}" destId="{DC8623F4-C086-496E-BD9B-856645A55CB8}" srcOrd="0" destOrd="0" presId="urn:microsoft.com/office/officeart/2008/layout/LinedList"/>
    <dgm:cxn modelId="{3DE6773A-43B2-4976-913C-8D71C36E3546}" type="presOf" srcId="{AD240FF1-B602-4F48-9168-E799805AEBAB}" destId="{1CC1C38E-2CA7-432C-BB8D-2515FECE2F7A}" srcOrd="0" destOrd="0" presId="urn:microsoft.com/office/officeart/2008/layout/LinedList"/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72F42560-6011-42BD-B88A-EB8129CBBCD0}" srcId="{7347C15C-D9CA-4F12-AE9E-CFA74D832000}" destId="{C80A141E-4043-4713-8DF6-C32CF7220D7C}" srcOrd="6" destOrd="0" parTransId="{8F697867-8C38-4E93-B8CE-C88C35524E6D}" sibTransId="{FA6C1907-1D38-46BB-805F-BB13A3834E99}"/>
    <dgm:cxn modelId="{E4A40248-1FE9-4743-A0C8-B9293C5C5E6B}" type="presOf" srcId="{712DF3B7-627D-42A7-95F1-38C866F8635C}" destId="{E95947D0-2564-4472-9780-37E9BA85DECD}" srcOrd="0" destOrd="0" presId="urn:microsoft.com/office/officeart/2008/layout/LinedList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CC89CE7D-3CE5-4741-9F48-8BEE7CFB41A9}" type="presOf" srcId="{72FC3F76-3658-4E84-83AB-6C19AD00EF7F}" destId="{6AC9D52F-A764-44B3-9E76-2B0DBA1A6FBF}" srcOrd="0" destOrd="0" presId="urn:microsoft.com/office/officeart/2008/layout/LinedList"/>
    <dgm:cxn modelId="{74646C91-4E8F-4118-8AF3-823A96C6FBB6}" type="presOf" srcId="{7347C15C-D9CA-4F12-AE9E-CFA74D832000}" destId="{AA3704B8-8D27-4A03-8755-5D35C2C1D3BF}" srcOrd="0" destOrd="0" presId="urn:microsoft.com/office/officeart/2008/layout/LinedList"/>
    <dgm:cxn modelId="{06568BA1-9604-4529-86AD-40B0C51A0B88}" srcId="{7347C15C-D9CA-4F12-AE9E-CFA74D832000}" destId="{AD240FF1-B602-4F48-9168-E799805AEBAB}" srcOrd="4" destOrd="0" parTransId="{C7807755-EBEA-412E-99A2-C7334D71D0EA}" sibTransId="{FE2B8A2E-4B6F-4EEC-AA12-F3474578998C}"/>
    <dgm:cxn modelId="{E98AA9A6-A67E-4058-9064-2F0F59A95D27}" type="presOf" srcId="{31CAC3CC-EAE6-47B3-94FE-9A347591D9E3}" destId="{B245326D-DE0B-4556-B909-5153360AF121}" srcOrd="0" destOrd="0" presId="urn:microsoft.com/office/officeart/2008/layout/LinedList"/>
    <dgm:cxn modelId="{DDD69AAC-F595-4945-A803-7846FE1EBC58}" srcId="{7347C15C-D9CA-4F12-AE9E-CFA74D832000}" destId="{31CAC3CC-EAE6-47B3-94FE-9A347591D9E3}" srcOrd="5" destOrd="0" parTransId="{5ED2D09C-7609-4B53-B2D5-2DD5C479C50B}" sibTransId="{9F4AF879-AC6D-41FA-867E-5D9B9826F2CC}"/>
    <dgm:cxn modelId="{920843DA-A1F1-4605-97E7-2F7197564860}" srcId="{7347C15C-D9CA-4F12-AE9E-CFA74D832000}" destId="{6F04BB12-37B8-4848-8512-35ADD9815427}" srcOrd="3" destOrd="0" parTransId="{A01581DF-C7A9-4C09-966C-C6973707D59D}" sibTransId="{C5069CA3-A736-4B3D-B7D2-4427A6A4FD45}"/>
    <dgm:cxn modelId="{1EFD01E1-D183-498A-9C7C-55D614BFFD8F}" type="presOf" srcId="{6F04BB12-37B8-4848-8512-35ADD9815427}" destId="{D58D5B77-35C1-4320-BAB7-33D9BBCDCA82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EE8C1D58-EBA1-4BBE-9C6C-6C22AA29C9D9}" type="presParOf" srcId="{E4CCA275-8987-42BC-93C1-874244631C5D}" destId="{BE960902-8F39-4877-B645-052E8263BD8E}" srcOrd="0" destOrd="0" presId="urn:microsoft.com/office/officeart/2008/layout/LinedList"/>
    <dgm:cxn modelId="{B7DC4478-438A-4CCE-90D9-859A9263446E}" type="presParOf" srcId="{E4CCA275-8987-42BC-93C1-874244631C5D}" destId="{2683BC36-1D5F-4FFC-9DE4-1404D0D51F96}" srcOrd="1" destOrd="0" presId="urn:microsoft.com/office/officeart/2008/layout/LinedList"/>
    <dgm:cxn modelId="{52395B6C-4971-4E95-947F-408EC2CA1523}" type="presParOf" srcId="{2683BC36-1D5F-4FFC-9DE4-1404D0D51F96}" destId="{6AC9D52F-A764-44B3-9E76-2B0DBA1A6FBF}" srcOrd="0" destOrd="0" presId="urn:microsoft.com/office/officeart/2008/layout/LinedList"/>
    <dgm:cxn modelId="{59F9712F-2AF0-4831-828D-D32D0BC2E436}" type="presParOf" srcId="{2683BC36-1D5F-4FFC-9DE4-1404D0D51F96}" destId="{44617EBF-E2DB-48B8-ACEF-1C771A8CA1DB}" srcOrd="1" destOrd="0" presId="urn:microsoft.com/office/officeart/2008/layout/LinedList"/>
    <dgm:cxn modelId="{0F9B88C7-43E3-4AEB-BBF3-CDBE12A5DB80}" type="presParOf" srcId="{44617EBF-E2DB-48B8-ACEF-1C771A8CA1DB}" destId="{4F0C1652-8BEF-4E75-8891-DB2D5976D998}" srcOrd="0" destOrd="0" presId="urn:microsoft.com/office/officeart/2008/layout/LinedList"/>
    <dgm:cxn modelId="{757B39C6-4054-4394-8075-A2F4709815EE}" type="presParOf" srcId="{44617EBF-E2DB-48B8-ACEF-1C771A8CA1DB}" destId="{ECFD2DC4-D4E6-44A4-A847-EF6D85BA6DA0}" srcOrd="1" destOrd="0" presId="urn:microsoft.com/office/officeart/2008/layout/LinedList"/>
    <dgm:cxn modelId="{2C9F16EA-00D8-443B-A7CE-AD4EF38F0972}" type="presParOf" srcId="{ECFD2DC4-D4E6-44A4-A847-EF6D85BA6DA0}" destId="{CFD1CAA3-CFAB-4987-AB8F-35C0BC215287}" srcOrd="0" destOrd="0" presId="urn:microsoft.com/office/officeart/2008/layout/LinedList"/>
    <dgm:cxn modelId="{747DD797-B4C7-459F-899B-263B3A118D74}" type="presParOf" srcId="{ECFD2DC4-D4E6-44A4-A847-EF6D85BA6DA0}" destId="{AA3704B8-8D27-4A03-8755-5D35C2C1D3BF}" srcOrd="1" destOrd="0" presId="urn:microsoft.com/office/officeart/2008/layout/LinedList"/>
    <dgm:cxn modelId="{9538031E-D530-416C-B4FC-408743B9916C}" type="presParOf" srcId="{ECFD2DC4-D4E6-44A4-A847-EF6D85BA6DA0}" destId="{D357D772-3207-4744-AD63-FB05ADC8C304}" srcOrd="2" destOrd="0" presId="urn:microsoft.com/office/officeart/2008/layout/LinedList"/>
    <dgm:cxn modelId="{1A970E99-6C0C-4536-87A6-9E6A4609E34F}" type="presParOf" srcId="{D357D772-3207-4744-AD63-FB05ADC8C304}" destId="{CFEC7CA7-E835-41BB-A176-E58B4EA95CA9}" srcOrd="0" destOrd="0" presId="urn:microsoft.com/office/officeart/2008/layout/LinedList"/>
    <dgm:cxn modelId="{ACE89690-442F-4C6C-BE3B-DC3366E7948C}" type="presParOf" srcId="{CFEC7CA7-E835-41BB-A176-E58B4EA95CA9}" destId="{52DA9930-35BD-4D30-A330-D0A88E6A1186}" srcOrd="0" destOrd="0" presId="urn:microsoft.com/office/officeart/2008/layout/LinedList"/>
    <dgm:cxn modelId="{AE37E694-427E-497C-86AC-8D1291228A5C}" type="presParOf" srcId="{CFEC7CA7-E835-41BB-A176-E58B4EA95CA9}" destId="{E95947D0-2564-4472-9780-37E9BA85DECD}" srcOrd="1" destOrd="0" presId="urn:microsoft.com/office/officeart/2008/layout/LinedList"/>
    <dgm:cxn modelId="{613B4A87-35E0-45C7-988A-249816140FFD}" type="presParOf" srcId="{CFEC7CA7-E835-41BB-A176-E58B4EA95CA9}" destId="{CD7AAD40-B59A-4F0F-A84C-61A4ABD328AB}" srcOrd="2" destOrd="0" presId="urn:microsoft.com/office/officeart/2008/layout/LinedList"/>
    <dgm:cxn modelId="{B4D70010-BC6A-4B65-A875-C96B51A39F08}" type="presParOf" srcId="{D357D772-3207-4744-AD63-FB05ADC8C304}" destId="{DA0FAD09-AC92-4649-A4C5-EFEC0B7D4AA6}" srcOrd="1" destOrd="0" presId="urn:microsoft.com/office/officeart/2008/layout/LinedList"/>
    <dgm:cxn modelId="{1AAFDA83-43B7-43D4-B608-53B44D2E05CD}" type="presParOf" srcId="{D357D772-3207-4744-AD63-FB05ADC8C304}" destId="{ADAB70CA-8E10-4375-8577-FCED672821AA}" srcOrd="2" destOrd="0" presId="urn:microsoft.com/office/officeart/2008/layout/LinedList"/>
    <dgm:cxn modelId="{DCE51015-F3D1-4749-86BB-7D805AC6455C}" type="presParOf" srcId="{ADAB70CA-8E10-4375-8577-FCED672821AA}" destId="{1EA7CFDC-EF74-4050-8307-CE4F439F4E41}" srcOrd="0" destOrd="0" presId="urn:microsoft.com/office/officeart/2008/layout/LinedList"/>
    <dgm:cxn modelId="{FCCDEA42-61B1-4B55-9043-74A0CD3469B3}" type="presParOf" srcId="{ADAB70CA-8E10-4375-8577-FCED672821AA}" destId="{DC8623F4-C086-496E-BD9B-856645A55CB8}" srcOrd="1" destOrd="0" presId="urn:microsoft.com/office/officeart/2008/layout/LinedList"/>
    <dgm:cxn modelId="{BCB7F2C3-43CF-4C60-BF5C-048AF57A3686}" type="presParOf" srcId="{ADAB70CA-8E10-4375-8577-FCED672821AA}" destId="{8D13EBD4-F40B-44DB-8683-E9782030B7B7}" srcOrd="2" destOrd="0" presId="urn:microsoft.com/office/officeart/2008/layout/LinedList"/>
    <dgm:cxn modelId="{825F3BCF-2358-436A-807E-CF720CC4CE66}" type="presParOf" srcId="{D357D772-3207-4744-AD63-FB05ADC8C304}" destId="{AA97F3BD-2850-4491-AC3B-F5355B13061D}" srcOrd="3" destOrd="0" presId="urn:microsoft.com/office/officeart/2008/layout/LinedList"/>
    <dgm:cxn modelId="{F0102097-9942-474E-9441-09D82582C667}" type="presParOf" srcId="{D357D772-3207-4744-AD63-FB05ADC8C304}" destId="{A906C545-A618-4ED4-9091-07813942E4B8}" srcOrd="4" destOrd="0" presId="urn:microsoft.com/office/officeart/2008/layout/LinedList"/>
    <dgm:cxn modelId="{AE00731A-1014-4246-A2CD-D759224E6F15}" type="presParOf" srcId="{A906C545-A618-4ED4-9091-07813942E4B8}" destId="{8CF911D8-F023-46C0-9B22-36612D3B8B68}" srcOrd="0" destOrd="0" presId="urn:microsoft.com/office/officeart/2008/layout/LinedList"/>
    <dgm:cxn modelId="{781DB2DC-235E-4717-8505-F1FAB27C2A10}" type="presParOf" srcId="{A906C545-A618-4ED4-9091-07813942E4B8}" destId="{8C9173BB-1E82-4A85-AED1-7D3BE4DD22BB}" srcOrd="1" destOrd="0" presId="urn:microsoft.com/office/officeart/2008/layout/LinedList"/>
    <dgm:cxn modelId="{D100CCF6-DDD6-4957-8120-3C9D95BDB2DD}" type="presParOf" srcId="{A906C545-A618-4ED4-9091-07813942E4B8}" destId="{A815FD38-6788-4575-AFCC-FF91FCEE99CD}" srcOrd="2" destOrd="0" presId="urn:microsoft.com/office/officeart/2008/layout/LinedList"/>
    <dgm:cxn modelId="{73E83C7F-3ACC-412E-BE01-37E0EC61BC20}" type="presParOf" srcId="{D357D772-3207-4744-AD63-FB05ADC8C304}" destId="{E402DBF0-3636-48B7-B82E-D779E8EF8A93}" srcOrd="5" destOrd="0" presId="urn:microsoft.com/office/officeart/2008/layout/LinedList"/>
    <dgm:cxn modelId="{4A9CD54E-EA59-4EC8-8828-E921A3CEE65D}" type="presParOf" srcId="{D357D772-3207-4744-AD63-FB05ADC8C304}" destId="{2E94B4F8-D4FB-44A3-B5C1-86D81C3DE7FD}" srcOrd="6" destOrd="0" presId="urn:microsoft.com/office/officeart/2008/layout/LinedList"/>
    <dgm:cxn modelId="{6DD9BC44-F2BF-4596-95AE-1214B2198025}" type="presParOf" srcId="{2E94B4F8-D4FB-44A3-B5C1-86D81C3DE7FD}" destId="{A73EA015-C62B-452F-A25C-E9BFE00DAD4D}" srcOrd="0" destOrd="0" presId="urn:microsoft.com/office/officeart/2008/layout/LinedList"/>
    <dgm:cxn modelId="{40BD37DB-FD7A-402D-AC90-F3AFC2BE6143}" type="presParOf" srcId="{2E94B4F8-D4FB-44A3-B5C1-86D81C3DE7FD}" destId="{D58D5B77-35C1-4320-BAB7-33D9BBCDCA82}" srcOrd="1" destOrd="0" presId="urn:microsoft.com/office/officeart/2008/layout/LinedList"/>
    <dgm:cxn modelId="{3587C5B9-7D0F-4FE7-94D4-229203360D52}" type="presParOf" srcId="{2E94B4F8-D4FB-44A3-B5C1-86D81C3DE7FD}" destId="{620AE2B5-D0D2-419C-B912-7B327E47CAFB}" srcOrd="2" destOrd="0" presId="urn:microsoft.com/office/officeart/2008/layout/LinedList"/>
    <dgm:cxn modelId="{B8F0AE57-2E3F-4371-9132-72A587E90A4F}" type="presParOf" srcId="{D357D772-3207-4744-AD63-FB05ADC8C304}" destId="{75E68D72-52A2-42F5-96AE-0DFB358B828E}" srcOrd="7" destOrd="0" presId="urn:microsoft.com/office/officeart/2008/layout/LinedList"/>
    <dgm:cxn modelId="{657DA06C-2A6B-471D-B5F3-E26AD4872892}" type="presParOf" srcId="{D357D772-3207-4744-AD63-FB05ADC8C304}" destId="{104F92CD-0ED5-4092-BA61-82A119A9D334}" srcOrd="8" destOrd="0" presId="urn:microsoft.com/office/officeart/2008/layout/LinedList"/>
    <dgm:cxn modelId="{45B0A0EC-E760-4FB2-B538-88A95A43E1F5}" type="presParOf" srcId="{104F92CD-0ED5-4092-BA61-82A119A9D334}" destId="{DCDC1387-CCC0-4FF9-9098-76244873698A}" srcOrd="0" destOrd="0" presId="urn:microsoft.com/office/officeart/2008/layout/LinedList"/>
    <dgm:cxn modelId="{1EAD71EC-FC5E-4E15-8C6A-96A475F77616}" type="presParOf" srcId="{104F92CD-0ED5-4092-BA61-82A119A9D334}" destId="{1CC1C38E-2CA7-432C-BB8D-2515FECE2F7A}" srcOrd="1" destOrd="0" presId="urn:microsoft.com/office/officeart/2008/layout/LinedList"/>
    <dgm:cxn modelId="{67148DDB-0FD9-47C8-99D8-54C38FE886CB}" type="presParOf" srcId="{104F92CD-0ED5-4092-BA61-82A119A9D334}" destId="{985BB77E-A69E-4F1A-8409-585CDF09C9AE}" srcOrd="2" destOrd="0" presId="urn:microsoft.com/office/officeart/2008/layout/LinedList"/>
    <dgm:cxn modelId="{4DF3A4B5-6547-473A-B04B-85C2AABCB334}" type="presParOf" srcId="{D357D772-3207-4744-AD63-FB05ADC8C304}" destId="{DF1B47EC-6E38-4F85-90C8-8BFD2849F5C8}" srcOrd="9" destOrd="0" presId="urn:microsoft.com/office/officeart/2008/layout/LinedList"/>
    <dgm:cxn modelId="{3112C242-84CD-4F50-9330-131F843CB113}" type="presParOf" srcId="{D357D772-3207-4744-AD63-FB05ADC8C304}" destId="{257C339B-FE8B-45CE-9540-2276064A7928}" srcOrd="10" destOrd="0" presId="urn:microsoft.com/office/officeart/2008/layout/LinedList"/>
    <dgm:cxn modelId="{F2D36950-7FC6-473C-BCA6-AB7BF9DE8CDC}" type="presParOf" srcId="{257C339B-FE8B-45CE-9540-2276064A7928}" destId="{EBF415CD-0C20-4ED8-981D-FB006401D568}" srcOrd="0" destOrd="0" presId="urn:microsoft.com/office/officeart/2008/layout/LinedList"/>
    <dgm:cxn modelId="{6E09ADD6-FD29-4815-A87C-307DC3EB6063}" type="presParOf" srcId="{257C339B-FE8B-45CE-9540-2276064A7928}" destId="{B245326D-DE0B-4556-B909-5153360AF121}" srcOrd="1" destOrd="0" presId="urn:microsoft.com/office/officeart/2008/layout/LinedList"/>
    <dgm:cxn modelId="{5F81C6DB-F610-4718-BADF-0894EC8F0740}" type="presParOf" srcId="{257C339B-FE8B-45CE-9540-2276064A7928}" destId="{E63DDDBF-3CB2-4B8F-826E-63D3B28E5DD3}" srcOrd="2" destOrd="0" presId="urn:microsoft.com/office/officeart/2008/layout/LinedList"/>
    <dgm:cxn modelId="{5AAE54C3-9B15-45C1-BBBD-5BBA6702CE87}" type="presParOf" srcId="{D357D772-3207-4744-AD63-FB05ADC8C304}" destId="{4C37DBAE-759F-42C5-81E7-9F60BFB04C5E}" srcOrd="11" destOrd="0" presId="urn:microsoft.com/office/officeart/2008/layout/LinedList"/>
    <dgm:cxn modelId="{04BF47A4-DD68-4E95-8492-F23AAF392C29}" type="presParOf" srcId="{D357D772-3207-4744-AD63-FB05ADC8C304}" destId="{4A190BF6-67FC-40E1-A9C1-9DB98D5E2D1D}" srcOrd="12" destOrd="0" presId="urn:microsoft.com/office/officeart/2008/layout/LinedList"/>
    <dgm:cxn modelId="{1F11B7ED-F26A-4CC4-A177-926E06859763}" type="presParOf" srcId="{4A190BF6-67FC-40E1-A9C1-9DB98D5E2D1D}" destId="{D85F0CF0-90BF-4A27-80F9-F9AD89FCF787}" srcOrd="0" destOrd="0" presId="urn:microsoft.com/office/officeart/2008/layout/LinedList"/>
    <dgm:cxn modelId="{837ACD4E-10CA-466D-ADA5-139362763464}" type="presParOf" srcId="{4A190BF6-67FC-40E1-A9C1-9DB98D5E2D1D}" destId="{18B2047A-5A40-4118-A463-A54F7B309083}" srcOrd="1" destOrd="0" presId="urn:microsoft.com/office/officeart/2008/layout/LinedList"/>
    <dgm:cxn modelId="{EB1CDA50-6349-40CA-89AA-E8675D4C7650}" type="presParOf" srcId="{4A190BF6-67FC-40E1-A9C1-9DB98D5E2D1D}" destId="{5E9016B4-BBDD-48C2-A066-5DB83E41F372}" srcOrd="2" destOrd="0" presId="urn:microsoft.com/office/officeart/2008/layout/LinedList"/>
    <dgm:cxn modelId="{F929F5B7-2831-4478-B7D9-F20C7AC5F72F}" type="presParOf" srcId="{44617EBF-E2DB-48B8-ACEF-1C771A8CA1DB}" destId="{1AA2DA55-6F47-45F9-A63D-F62A7F9916F5}" srcOrd="2" destOrd="0" presId="urn:microsoft.com/office/officeart/2008/layout/LinedList"/>
    <dgm:cxn modelId="{C399BE13-9F6F-4463-82B9-62CA4B0E9CC8}" type="presParOf" srcId="{44617EBF-E2DB-48B8-ACEF-1C771A8CA1DB}" destId="{25594B2A-27A4-4517-BD6B-3CB207D5A5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/>
            <a:t>Comunicações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/>
            <a:t>Segurança estrutural e resiliência de desastres de cuidados de saúde e instalações de emergência (pessoal/primeiros socorros - ver passo 9).</a:t>
          </a:r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/>
            <a:t>Dias de serviço em risco de perda.</a:t>
          </a:r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/>
            <a:t>Dias de serviço de ativos críticos designados em risco de perda por falha de comunicação.</a:t>
          </a:r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1800" dirty="0"/>
            <a:t>Registros de saúde e dados</a:t>
          </a:r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/>
            <a:t>Custo de restauração.</a:t>
          </a:r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/>
            <a:t>Disponibilidade de cuidados de saúde de emergência, incluindo instalações e suprimentos médicos urgentes para necessidades agudas.</a:t>
          </a:r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/>
            <a:t>Cuidados de saúde</a:t>
          </a:r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</dgm:pt>
    <dgm:pt modelId="{BE960902-8F39-4877-B645-052E8263BD8E}" type="pres">
      <dgm:prSet presAssocID="{72FC3F76-3658-4E84-83AB-6C19AD00EF7F}" presName="thickLine" presStyleLbl="alignNode1" presStyleIdx="0" presStyleCnt="1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9" custLinFactNeighborX="-216" custLinFactNeighborY="-49"/>
      <dgm:spPr/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9" custScaleY="41198" custLinFactNeighborY="-5105"/>
      <dgm:spPr/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9" custLinFactNeighborY="-24302"/>
      <dgm:spPr/>
    </dgm:pt>
    <dgm:pt modelId="{CD7AAD40-B59A-4F0F-A84C-61A4ABD328AB}" type="pres">
      <dgm:prSet presAssocID="{712DF3B7-627D-42A7-95F1-38C866F8635C}" presName="vert3" presStyleCnt="0"/>
      <dgm:spPr/>
    </dgm:pt>
    <dgm:pt modelId="{DA0FAD09-AC92-4649-A4C5-EFEC0B7D4AA6}" type="pres">
      <dgm:prSet presAssocID="{8CD324A7-08DC-4039-970E-5F74B1343B7F}" presName="thinLine3" presStyleLbl="callout" presStyleIdx="0" presStyleCnt="6" custLinFactNeighborX="3896" custLinFactNeighborY="-34585"/>
      <dgm:spPr/>
    </dgm:pt>
    <dgm:pt modelId="{ADAB70CA-8E10-4375-8577-FCED672821AA}" type="pres">
      <dgm:prSet presAssocID="{DAFCD2DA-020A-40E0-9C3B-A6390DC5D8EB}" presName="horz3" presStyleCnt="0"/>
      <dgm:spPr/>
    </dgm:pt>
    <dgm:pt modelId="{1EA7CFDC-EF74-4050-8307-CE4F439F4E41}" type="pres">
      <dgm:prSet presAssocID="{DAFCD2DA-020A-40E0-9C3B-A6390DC5D8EB}" presName="horzSpace3" presStyleCnt="0"/>
      <dgm:spPr/>
    </dgm:pt>
    <dgm:pt modelId="{DC8623F4-C086-496E-BD9B-856645A55CB8}" type="pres">
      <dgm:prSet presAssocID="{DAFCD2DA-020A-40E0-9C3B-A6390DC5D8EB}" presName="tx3" presStyleLbl="revTx" presStyleIdx="3" presStyleCnt="9" custLinFactNeighborY="-35896"/>
      <dgm:spPr/>
    </dgm:pt>
    <dgm:pt modelId="{8D13EBD4-F40B-44DB-8683-E9782030B7B7}" type="pres">
      <dgm:prSet presAssocID="{DAFCD2DA-020A-40E0-9C3B-A6390DC5D8EB}" presName="vert3" presStyleCnt="0"/>
      <dgm:spPr/>
    </dgm:pt>
    <dgm:pt modelId="{AA97F3BD-2850-4491-AC3B-F5355B13061D}" type="pres">
      <dgm:prSet presAssocID="{1E65A4F8-D107-4805-9663-AE610B97FD1E}" presName="thinLine3" presStyleLbl="callout" presStyleIdx="1" presStyleCnt="6" custLinFactNeighborX="3896" custLinFactNeighborY="-26924"/>
      <dgm:spPr/>
    </dgm:pt>
    <dgm:pt modelId="{A906C545-A618-4ED4-9091-07813942E4B8}" type="pres">
      <dgm:prSet presAssocID="{A10E68FC-EC13-4628-9FBD-54605E24F085}" presName="horz3" presStyleCnt="0"/>
      <dgm:spPr/>
    </dgm:pt>
    <dgm:pt modelId="{8CF911D8-F023-46C0-9B22-36612D3B8B68}" type="pres">
      <dgm:prSet presAssocID="{A10E68FC-EC13-4628-9FBD-54605E24F085}" presName="horzSpace3" presStyleCnt="0"/>
      <dgm:spPr/>
    </dgm:pt>
    <dgm:pt modelId="{8C9173BB-1E82-4A85-AED1-7D3BE4DD22BB}" type="pres">
      <dgm:prSet presAssocID="{A10E68FC-EC13-4628-9FBD-54605E24F085}" presName="tx3" presStyleLbl="revTx" presStyleIdx="4" presStyleCnt="9" custLinFactNeighborY="-28236"/>
      <dgm:spPr/>
    </dgm:pt>
    <dgm:pt modelId="{A815FD38-6788-4575-AFCC-FF91FCEE99CD}" type="pres">
      <dgm:prSet presAssocID="{A10E68FC-EC13-4628-9FBD-54605E24F085}" presName="vert3" presStyleCnt="0"/>
      <dgm:spPr/>
    </dgm:pt>
    <dgm:pt modelId="{1AA2DA55-6F47-45F9-A63D-F62A7F9916F5}" type="pres">
      <dgm:prSet presAssocID="{7347C15C-D9CA-4F12-AE9E-CFA74D832000}" presName="thinLine2b" presStyleLbl="callout" presStyleIdx="2" presStyleCnt="6" custLinFactY="-2007259" custLinFactNeighborY="-2100000"/>
      <dgm:spPr/>
    </dgm:pt>
    <dgm:pt modelId="{25594B2A-27A4-4517-BD6B-3CB207D5A56B}" type="pres">
      <dgm:prSet presAssocID="{7347C15C-D9CA-4F12-AE9E-CFA74D832000}" presName="vertSpace2b" presStyleCnt="0"/>
      <dgm:spPr/>
    </dgm:pt>
    <dgm:pt modelId="{7677DE0E-DDAB-41DB-ABDF-C5781AE0FC80}" type="pres">
      <dgm:prSet presAssocID="{6F04BB12-37B8-4848-8512-35ADD9815427}" presName="horz2" presStyleCnt="0"/>
      <dgm:spPr/>
    </dgm:pt>
    <dgm:pt modelId="{7C76FBE2-DD01-4919-8988-DCC1071BDFDF}" type="pres">
      <dgm:prSet presAssocID="{6F04BB12-37B8-4848-8512-35ADD9815427}" presName="horzSpace2" presStyleCnt="0"/>
      <dgm:spPr/>
    </dgm:pt>
    <dgm:pt modelId="{DA79E9B2-A679-4DD0-AD9E-D85F867C4F77}" type="pres">
      <dgm:prSet presAssocID="{6F04BB12-37B8-4848-8512-35ADD9815427}" presName="tx2" presStyleLbl="revTx" presStyleIdx="5" presStyleCnt="9" custScaleY="76074" custLinFactNeighborX="190" custLinFactNeighborY="-29341"/>
      <dgm:spPr/>
    </dgm:pt>
    <dgm:pt modelId="{2847A43F-2ABB-4F80-AF7A-67167A98C2A4}" type="pres">
      <dgm:prSet presAssocID="{6F04BB12-37B8-4848-8512-35ADD9815427}" presName="vert2" presStyleCnt="0"/>
      <dgm:spPr/>
    </dgm:pt>
    <dgm:pt modelId="{104F92CD-0ED5-4092-BA61-82A119A9D334}" type="pres">
      <dgm:prSet presAssocID="{AD240FF1-B602-4F48-9168-E799805AEBAB}" presName="horz3" presStyleCnt="0"/>
      <dgm:spPr/>
    </dgm:pt>
    <dgm:pt modelId="{DCDC1387-CCC0-4FF9-9098-76244873698A}" type="pres">
      <dgm:prSet presAssocID="{AD240FF1-B602-4F48-9168-E799805AEBAB}" presName="horzSpace3" presStyleCnt="0"/>
      <dgm:spPr/>
    </dgm:pt>
    <dgm:pt modelId="{1CC1C38E-2CA7-432C-BB8D-2515FECE2F7A}" type="pres">
      <dgm:prSet presAssocID="{AD240FF1-B602-4F48-9168-E799805AEBAB}" presName="tx3" presStyleLbl="revTx" presStyleIdx="6" presStyleCnt="9" custScaleY="43368" custLinFactNeighborX="-2259" custLinFactNeighborY="-68681"/>
      <dgm:spPr/>
    </dgm:pt>
    <dgm:pt modelId="{985BB77E-A69E-4F1A-8409-585CDF09C9AE}" type="pres">
      <dgm:prSet presAssocID="{AD240FF1-B602-4F48-9168-E799805AEBAB}" presName="vert3" presStyleCnt="0"/>
      <dgm:spPr/>
    </dgm:pt>
    <dgm:pt modelId="{DF1B47EC-6E38-4F85-90C8-8BFD2849F5C8}" type="pres">
      <dgm:prSet presAssocID="{FE2B8A2E-4B6F-4EEC-AA12-F3474578998C}" presName="thinLine3" presStyleLbl="callout" presStyleIdx="3" presStyleCnt="6" custLinFactNeighborX="6155" custLinFactNeighborY="95073"/>
      <dgm:spPr/>
    </dgm:pt>
    <dgm:pt modelId="{257C339B-FE8B-45CE-9540-2276064A7928}" type="pres">
      <dgm:prSet presAssocID="{31CAC3CC-EAE6-47B3-94FE-9A347591D9E3}" presName="horz3" presStyleCnt="0"/>
      <dgm:spPr/>
    </dgm:pt>
    <dgm:pt modelId="{EBF415CD-0C20-4ED8-981D-FB006401D568}" type="pres">
      <dgm:prSet presAssocID="{31CAC3CC-EAE6-47B3-94FE-9A347591D9E3}" presName="horzSpace3" presStyleCnt="0"/>
      <dgm:spPr/>
    </dgm:pt>
    <dgm:pt modelId="{B245326D-DE0B-4556-B909-5153360AF121}" type="pres">
      <dgm:prSet presAssocID="{31CAC3CC-EAE6-47B3-94FE-9A347591D9E3}" presName="tx3" presStyleLbl="revTx" presStyleIdx="7" presStyleCnt="9" custScaleY="69075" custLinFactNeighborY="33936"/>
      <dgm:spPr/>
    </dgm:pt>
    <dgm:pt modelId="{E63DDDBF-3CB2-4B8F-826E-63D3B28E5DD3}" type="pres">
      <dgm:prSet presAssocID="{31CAC3CC-EAE6-47B3-94FE-9A347591D9E3}" presName="vert3" presStyleCnt="0"/>
      <dgm:spPr/>
    </dgm:pt>
    <dgm:pt modelId="{4C37DBAE-759F-42C5-81E7-9F60BFB04C5E}" type="pres">
      <dgm:prSet presAssocID="{9F4AF879-AC6D-41FA-867E-5D9B9826F2CC}" presName="thinLine3" presStyleLbl="callout" presStyleIdx="4" presStyleCnt="6" custLinFactNeighborX="6947" custLinFactNeighborY="-35139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9" custLinFactNeighborY="-3403"/>
      <dgm:spPr/>
    </dgm:pt>
    <dgm:pt modelId="{5E9016B4-BBDD-48C2-A066-5DB83E41F372}" type="pres">
      <dgm:prSet presAssocID="{C80A141E-4043-4713-8DF6-C32CF7220D7C}" presName="vert3" presStyleCnt="0"/>
      <dgm:spPr/>
    </dgm:pt>
    <dgm:pt modelId="{B47AD9D3-38EB-43AB-9B5C-390620EB1793}" type="pres">
      <dgm:prSet presAssocID="{6F04BB12-37B8-4848-8512-35ADD9815427}" presName="thinLine2b" presStyleLbl="callout" presStyleIdx="5" presStyleCnt="6" custLinFactY="-2000000" custLinFactNeighborY="-2049062"/>
      <dgm:spPr/>
    </dgm:pt>
    <dgm:pt modelId="{8ABDFE41-EC83-4A82-B610-D6F01BAE5634}" type="pres">
      <dgm:prSet presAssocID="{6F04BB12-37B8-4848-8512-35ADD9815427}" presName="vertSpace2b" presStyleCnt="0"/>
      <dgm:spPr/>
    </dgm:pt>
  </dgm:ptLst>
  <dgm:cxnLst>
    <dgm:cxn modelId="{F2518407-E7FA-44AB-9EF5-1A0E0F14B4D1}" type="presOf" srcId="{31CAC3CC-EAE6-47B3-94FE-9A347591D9E3}" destId="{B245326D-DE0B-4556-B909-5153360AF121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72F42560-6011-42BD-B88A-EB8129CBBCD0}" srcId="{6F04BB12-37B8-4848-8512-35ADD9815427}" destId="{C80A141E-4043-4713-8DF6-C32CF7220D7C}" srcOrd="2" destOrd="0" parTransId="{8F697867-8C38-4E93-B8CE-C88C35524E6D}" sibTransId="{FA6C1907-1D38-46BB-805F-BB13A3834E99}"/>
    <dgm:cxn modelId="{4E7D0A42-C5E9-4DD7-82A2-84090DD4D2EF}" type="presOf" srcId="{A10E68FC-EC13-4628-9FBD-54605E24F085}" destId="{8C9173BB-1E82-4A85-AED1-7D3BE4DD22BB}" srcOrd="0" destOrd="0" presId="urn:microsoft.com/office/officeart/2008/layout/LinedList"/>
    <dgm:cxn modelId="{1D945A43-C53D-4010-A1F6-54669BE676E5}" type="presOf" srcId="{7347C15C-D9CA-4F12-AE9E-CFA74D832000}" destId="{AA3704B8-8D27-4A03-8755-5D35C2C1D3BF}" srcOrd="0" destOrd="0" presId="urn:microsoft.com/office/officeart/2008/layout/LinedList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49D4B479-2FC3-43B5-A6AB-67F95866A8C7}" type="presOf" srcId="{6F04BB12-37B8-4848-8512-35ADD9815427}" destId="{DA79E9B2-A679-4DD0-AD9E-D85F867C4F77}" srcOrd="0" destOrd="0" presId="urn:microsoft.com/office/officeart/2008/layout/LinedList"/>
    <dgm:cxn modelId="{58C02B8D-B8ED-4999-816B-513F9509894D}" type="presOf" srcId="{133092DE-1F08-47C7-82D5-07ADF35891C2}" destId="{E4CCA275-8987-42BC-93C1-874244631C5D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2BC349A4-D9F1-40F2-A6DE-2F339F0AF4D7}" type="presOf" srcId="{712DF3B7-627D-42A7-95F1-38C866F8635C}" destId="{E95947D0-2564-4472-9780-37E9BA85DECD}" srcOrd="0" destOrd="0" presId="urn:microsoft.com/office/officeart/2008/layout/LinedList"/>
    <dgm:cxn modelId="{F1358FA7-AE0D-4FCB-B054-6D7A63D4A655}" type="presOf" srcId="{72FC3F76-3658-4E84-83AB-6C19AD00EF7F}" destId="{6AC9D52F-A764-44B3-9E76-2B0DBA1A6FBF}" srcOrd="0" destOrd="0" presId="urn:microsoft.com/office/officeart/2008/layout/LinedList"/>
    <dgm:cxn modelId="{DDD69AAC-F595-4945-A803-7846FE1EBC58}" srcId="{6F04BB12-37B8-4848-8512-35ADD9815427}" destId="{31CAC3CC-EAE6-47B3-94FE-9A347591D9E3}" srcOrd="1" destOrd="0" parTransId="{5ED2D09C-7609-4B53-B2D5-2DD5C479C50B}" sibTransId="{9F4AF879-AC6D-41FA-867E-5D9B9826F2CC}"/>
    <dgm:cxn modelId="{B51742BE-E1D2-4970-B1EC-826106FFF37A}" type="presOf" srcId="{AD240FF1-B602-4F48-9168-E799805AEBAB}" destId="{1CC1C38E-2CA7-432C-BB8D-2515FECE2F7A}" srcOrd="0" destOrd="0" presId="urn:microsoft.com/office/officeart/2008/layout/LinedList"/>
    <dgm:cxn modelId="{BBC4ABC6-4E99-4196-9706-C66D2499AA17}" type="presOf" srcId="{C80A141E-4043-4713-8DF6-C32CF7220D7C}" destId="{18B2047A-5A40-4118-A463-A54F7B309083}" srcOrd="0" destOrd="0" presId="urn:microsoft.com/office/officeart/2008/layout/LinedList"/>
    <dgm:cxn modelId="{E5BC17D5-603A-4F78-BC2C-A434918E9800}" type="presOf" srcId="{DAFCD2DA-020A-40E0-9C3B-A6390DC5D8EB}" destId="{DC8623F4-C086-496E-BD9B-856645A55CB8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C45CDA69-6C63-444E-8689-B9192EF8294C}" type="presParOf" srcId="{E4CCA275-8987-42BC-93C1-874244631C5D}" destId="{BE960902-8F39-4877-B645-052E8263BD8E}" srcOrd="0" destOrd="0" presId="urn:microsoft.com/office/officeart/2008/layout/LinedList"/>
    <dgm:cxn modelId="{4D8AD65B-EF43-4C39-B779-88699486F4C7}" type="presParOf" srcId="{E4CCA275-8987-42BC-93C1-874244631C5D}" destId="{2683BC36-1D5F-4FFC-9DE4-1404D0D51F96}" srcOrd="1" destOrd="0" presId="urn:microsoft.com/office/officeart/2008/layout/LinedList"/>
    <dgm:cxn modelId="{D93BFFC7-32C8-4FB0-A0A0-20ED5F9EC23A}" type="presParOf" srcId="{2683BC36-1D5F-4FFC-9DE4-1404D0D51F96}" destId="{6AC9D52F-A764-44B3-9E76-2B0DBA1A6FBF}" srcOrd="0" destOrd="0" presId="urn:microsoft.com/office/officeart/2008/layout/LinedList"/>
    <dgm:cxn modelId="{6CF35A63-95AD-4750-AEBF-FEF3297DD669}" type="presParOf" srcId="{2683BC36-1D5F-4FFC-9DE4-1404D0D51F96}" destId="{44617EBF-E2DB-48B8-ACEF-1C771A8CA1DB}" srcOrd="1" destOrd="0" presId="urn:microsoft.com/office/officeart/2008/layout/LinedList"/>
    <dgm:cxn modelId="{D0E81E54-376B-4498-8AD7-73078D36CD09}" type="presParOf" srcId="{44617EBF-E2DB-48B8-ACEF-1C771A8CA1DB}" destId="{4F0C1652-8BEF-4E75-8891-DB2D5976D998}" srcOrd="0" destOrd="0" presId="urn:microsoft.com/office/officeart/2008/layout/LinedList"/>
    <dgm:cxn modelId="{FAA78E86-9043-4692-B419-8020159CC883}" type="presParOf" srcId="{44617EBF-E2DB-48B8-ACEF-1C771A8CA1DB}" destId="{ECFD2DC4-D4E6-44A4-A847-EF6D85BA6DA0}" srcOrd="1" destOrd="0" presId="urn:microsoft.com/office/officeart/2008/layout/LinedList"/>
    <dgm:cxn modelId="{7E45AC2E-5D34-498F-A907-800626A2D49E}" type="presParOf" srcId="{ECFD2DC4-D4E6-44A4-A847-EF6D85BA6DA0}" destId="{CFD1CAA3-CFAB-4987-AB8F-35C0BC215287}" srcOrd="0" destOrd="0" presId="urn:microsoft.com/office/officeart/2008/layout/LinedList"/>
    <dgm:cxn modelId="{786BE759-000C-4BA2-87FA-9A5AE4A6276B}" type="presParOf" srcId="{ECFD2DC4-D4E6-44A4-A847-EF6D85BA6DA0}" destId="{AA3704B8-8D27-4A03-8755-5D35C2C1D3BF}" srcOrd="1" destOrd="0" presId="urn:microsoft.com/office/officeart/2008/layout/LinedList"/>
    <dgm:cxn modelId="{80867EAB-D783-4206-BC05-C65D3CCF1218}" type="presParOf" srcId="{ECFD2DC4-D4E6-44A4-A847-EF6D85BA6DA0}" destId="{D357D772-3207-4744-AD63-FB05ADC8C304}" srcOrd="2" destOrd="0" presId="urn:microsoft.com/office/officeart/2008/layout/LinedList"/>
    <dgm:cxn modelId="{04C2DEAF-7739-469A-BC07-CE11683478B8}" type="presParOf" srcId="{D357D772-3207-4744-AD63-FB05ADC8C304}" destId="{CFEC7CA7-E835-41BB-A176-E58B4EA95CA9}" srcOrd="0" destOrd="0" presId="urn:microsoft.com/office/officeart/2008/layout/LinedList"/>
    <dgm:cxn modelId="{96E61D88-D4F6-4232-BD93-C2E11A60593B}" type="presParOf" srcId="{CFEC7CA7-E835-41BB-A176-E58B4EA95CA9}" destId="{52DA9930-35BD-4D30-A330-D0A88E6A1186}" srcOrd="0" destOrd="0" presId="urn:microsoft.com/office/officeart/2008/layout/LinedList"/>
    <dgm:cxn modelId="{F8C36973-BFC4-45C3-8E78-AE0F733C024F}" type="presParOf" srcId="{CFEC7CA7-E835-41BB-A176-E58B4EA95CA9}" destId="{E95947D0-2564-4472-9780-37E9BA85DECD}" srcOrd="1" destOrd="0" presId="urn:microsoft.com/office/officeart/2008/layout/LinedList"/>
    <dgm:cxn modelId="{4CFE9D75-3329-498A-A457-0AD9BB0FB59F}" type="presParOf" srcId="{CFEC7CA7-E835-41BB-A176-E58B4EA95CA9}" destId="{CD7AAD40-B59A-4F0F-A84C-61A4ABD328AB}" srcOrd="2" destOrd="0" presId="urn:microsoft.com/office/officeart/2008/layout/LinedList"/>
    <dgm:cxn modelId="{D3FF1A81-868F-491E-BEED-6DD40FEA2AD7}" type="presParOf" srcId="{D357D772-3207-4744-AD63-FB05ADC8C304}" destId="{DA0FAD09-AC92-4649-A4C5-EFEC0B7D4AA6}" srcOrd="1" destOrd="0" presId="urn:microsoft.com/office/officeart/2008/layout/LinedList"/>
    <dgm:cxn modelId="{9AAB715B-2900-4052-B944-8FECF648D99D}" type="presParOf" srcId="{D357D772-3207-4744-AD63-FB05ADC8C304}" destId="{ADAB70CA-8E10-4375-8577-FCED672821AA}" srcOrd="2" destOrd="0" presId="urn:microsoft.com/office/officeart/2008/layout/LinedList"/>
    <dgm:cxn modelId="{3220EB17-7986-4BB9-8AD7-BAFA32A308C4}" type="presParOf" srcId="{ADAB70CA-8E10-4375-8577-FCED672821AA}" destId="{1EA7CFDC-EF74-4050-8307-CE4F439F4E41}" srcOrd="0" destOrd="0" presId="urn:microsoft.com/office/officeart/2008/layout/LinedList"/>
    <dgm:cxn modelId="{56687DD4-986C-4E41-840F-DA251DB36F37}" type="presParOf" srcId="{ADAB70CA-8E10-4375-8577-FCED672821AA}" destId="{DC8623F4-C086-496E-BD9B-856645A55CB8}" srcOrd="1" destOrd="0" presId="urn:microsoft.com/office/officeart/2008/layout/LinedList"/>
    <dgm:cxn modelId="{CBD14A5E-3ED5-46CF-B5C7-710E5DC17337}" type="presParOf" srcId="{ADAB70CA-8E10-4375-8577-FCED672821AA}" destId="{8D13EBD4-F40B-44DB-8683-E9782030B7B7}" srcOrd="2" destOrd="0" presId="urn:microsoft.com/office/officeart/2008/layout/LinedList"/>
    <dgm:cxn modelId="{CE68085A-A136-474B-9271-296B755E70A5}" type="presParOf" srcId="{D357D772-3207-4744-AD63-FB05ADC8C304}" destId="{AA97F3BD-2850-4491-AC3B-F5355B13061D}" srcOrd="3" destOrd="0" presId="urn:microsoft.com/office/officeart/2008/layout/LinedList"/>
    <dgm:cxn modelId="{BF7F6FE0-F02F-475F-BF24-587DF147D11D}" type="presParOf" srcId="{D357D772-3207-4744-AD63-FB05ADC8C304}" destId="{A906C545-A618-4ED4-9091-07813942E4B8}" srcOrd="4" destOrd="0" presId="urn:microsoft.com/office/officeart/2008/layout/LinedList"/>
    <dgm:cxn modelId="{2BFE2C29-9441-42C8-B2D2-0ADA7885C439}" type="presParOf" srcId="{A906C545-A618-4ED4-9091-07813942E4B8}" destId="{8CF911D8-F023-46C0-9B22-36612D3B8B68}" srcOrd="0" destOrd="0" presId="urn:microsoft.com/office/officeart/2008/layout/LinedList"/>
    <dgm:cxn modelId="{B10E88B6-516E-4893-A92E-4DAC2E3B4DF5}" type="presParOf" srcId="{A906C545-A618-4ED4-9091-07813942E4B8}" destId="{8C9173BB-1E82-4A85-AED1-7D3BE4DD22BB}" srcOrd="1" destOrd="0" presId="urn:microsoft.com/office/officeart/2008/layout/LinedList"/>
    <dgm:cxn modelId="{61E4DD27-A8AD-4815-8907-33E87249ED83}" type="presParOf" srcId="{A906C545-A618-4ED4-9091-07813942E4B8}" destId="{A815FD38-6788-4575-AFCC-FF91FCEE99CD}" srcOrd="2" destOrd="0" presId="urn:microsoft.com/office/officeart/2008/layout/LinedList"/>
    <dgm:cxn modelId="{408B5D3E-2B24-40CA-AEF3-A2FC799E6059}" type="presParOf" srcId="{44617EBF-E2DB-48B8-ACEF-1C771A8CA1DB}" destId="{1AA2DA55-6F47-45F9-A63D-F62A7F9916F5}" srcOrd="2" destOrd="0" presId="urn:microsoft.com/office/officeart/2008/layout/LinedList"/>
    <dgm:cxn modelId="{3F70CA6C-63F5-4544-8F31-195AC3452CB9}" type="presParOf" srcId="{44617EBF-E2DB-48B8-ACEF-1C771A8CA1DB}" destId="{25594B2A-27A4-4517-BD6B-3CB207D5A56B}" srcOrd="3" destOrd="0" presId="urn:microsoft.com/office/officeart/2008/layout/LinedList"/>
    <dgm:cxn modelId="{A10B7DA3-491D-4FD0-98E6-D2A7233C2488}" type="presParOf" srcId="{44617EBF-E2DB-48B8-ACEF-1C771A8CA1DB}" destId="{7677DE0E-DDAB-41DB-ABDF-C5781AE0FC80}" srcOrd="4" destOrd="0" presId="urn:microsoft.com/office/officeart/2008/layout/LinedList"/>
    <dgm:cxn modelId="{72BF3D83-5DC7-49B9-B4CC-6A6358DFC37F}" type="presParOf" srcId="{7677DE0E-DDAB-41DB-ABDF-C5781AE0FC80}" destId="{7C76FBE2-DD01-4919-8988-DCC1071BDFDF}" srcOrd="0" destOrd="0" presId="urn:microsoft.com/office/officeart/2008/layout/LinedList"/>
    <dgm:cxn modelId="{2E5F1FB7-ED67-497A-B023-3B102A8A7302}" type="presParOf" srcId="{7677DE0E-DDAB-41DB-ABDF-C5781AE0FC80}" destId="{DA79E9B2-A679-4DD0-AD9E-D85F867C4F77}" srcOrd="1" destOrd="0" presId="urn:microsoft.com/office/officeart/2008/layout/LinedList"/>
    <dgm:cxn modelId="{1781041A-58C2-485E-894D-FBBE3B74656B}" type="presParOf" srcId="{7677DE0E-DDAB-41DB-ABDF-C5781AE0FC80}" destId="{2847A43F-2ABB-4F80-AF7A-67167A98C2A4}" srcOrd="2" destOrd="0" presId="urn:microsoft.com/office/officeart/2008/layout/LinedList"/>
    <dgm:cxn modelId="{F49B8CD1-4BDB-42ED-90B6-6C588292660B}" type="presParOf" srcId="{2847A43F-2ABB-4F80-AF7A-67167A98C2A4}" destId="{104F92CD-0ED5-4092-BA61-82A119A9D334}" srcOrd="0" destOrd="0" presId="urn:microsoft.com/office/officeart/2008/layout/LinedList"/>
    <dgm:cxn modelId="{6E5B64F4-0AF3-4969-BAAE-A645223A15A6}" type="presParOf" srcId="{104F92CD-0ED5-4092-BA61-82A119A9D334}" destId="{DCDC1387-CCC0-4FF9-9098-76244873698A}" srcOrd="0" destOrd="0" presId="urn:microsoft.com/office/officeart/2008/layout/LinedList"/>
    <dgm:cxn modelId="{EFBC670A-D2F1-4C3B-94A9-ADC2B172FBF8}" type="presParOf" srcId="{104F92CD-0ED5-4092-BA61-82A119A9D334}" destId="{1CC1C38E-2CA7-432C-BB8D-2515FECE2F7A}" srcOrd="1" destOrd="0" presId="urn:microsoft.com/office/officeart/2008/layout/LinedList"/>
    <dgm:cxn modelId="{8D267C1D-8453-4D88-A73E-D03C6F6C69C9}" type="presParOf" srcId="{104F92CD-0ED5-4092-BA61-82A119A9D334}" destId="{985BB77E-A69E-4F1A-8409-585CDF09C9AE}" srcOrd="2" destOrd="0" presId="urn:microsoft.com/office/officeart/2008/layout/LinedList"/>
    <dgm:cxn modelId="{5A9BAF7F-1270-4484-A7DE-3670CAF0689A}" type="presParOf" srcId="{2847A43F-2ABB-4F80-AF7A-67167A98C2A4}" destId="{DF1B47EC-6E38-4F85-90C8-8BFD2849F5C8}" srcOrd="1" destOrd="0" presId="urn:microsoft.com/office/officeart/2008/layout/LinedList"/>
    <dgm:cxn modelId="{380B751D-EC63-4BA5-8492-DD2E1C840A08}" type="presParOf" srcId="{2847A43F-2ABB-4F80-AF7A-67167A98C2A4}" destId="{257C339B-FE8B-45CE-9540-2276064A7928}" srcOrd="2" destOrd="0" presId="urn:microsoft.com/office/officeart/2008/layout/LinedList"/>
    <dgm:cxn modelId="{604C79BF-40DB-4E63-9B73-64C0B127C15E}" type="presParOf" srcId="{257C339B-FE8B-45CE-9540-2276064A7928}" destId="{EBF415CD-0C20-4ED8-981D-FB006401D568}" srcOrd="0" destOrd="0" presId="urn:microsoft.com/office/officeart/2008/layout/LinedList"/>
    <dgm:cxn modelId="{CD0A17C1-D861-497A-A3F8-A7B595DAE9AA}" type="presParOf" srcId="{257C339B-FE8B-45CE-9540-2276064A7928}" destId="{B245326D-DE0B-4556-B909-5153360AF121}" srcOrd="1" destOrd="0" presId="urn:microsoft.com/office/officeart/2008/layout/LinedList"/>
    <dgm:cxn modelId="{E8735136-1164-4C57-A6CB-062BFF227A61}" type="presParOf" srcId="{257C339B-FE8B-45CE-9540-2276064A7928}" destId="{E63DDDBF-3CB2-4B8F-826E-63D3B28E5DD3}" srcOrd="2" destOrd="0" presId="urn:microsoft.com/office/officeart/2008/layout/LinedList"/>
    <dgm:cxn modelId="{13FDAD32-51A4-477D-B23C-AAF4DCD86230}" type="presParOf" srcId="{2847A43F-2ABB-4F80-AF7A-67167A98C2A4}" destId="{4C37DBAE-759F-42C5-81E7-9F60BFB04C5E}" srcOrd="3" destOrd="0" presId="urn:microsoft.com/office/officeart/2008/layout/LinedList"/>
    <dgm:cxn modelId="{B9939315-EB8A-42DA-BBC4-B0DB40C5A9C6}" type="presParOf" srcId="{2847A43F-2ABB-4F80-AF7A-67167A98C2A4}" destId="{4A190BF6-67FC-40E1-A9C1-9DB98D5E2D1D}" srcOrd="4" destOrd="0" presId="urn:microsoft.com/office/officeart/2008/layout/LinedList"/>
    <dgm:cxn modelId="{65773B33-DE7F-416E-AA53-D829F518EEC0}" type="presParOf" srcId="{4A190BF6-67FC-40E1-A9C1-9DB98D5E2D1D}" destId="{D85F0CF0-90BF-4A27-80F9-F9AD89FCF787}" srcOrd="0" destOrd="0" presId="urn:microsoft.com/office/officeart/2008/layout/LinedList"/>
    <dgm:cxn modelId="{8A1C8A8A-29BD-47B1-9237-B9777FE9146F}" type="presParOf" srcId="{4A190BF6-67FC-40E1-A9C1-9DB98D5E2D1D}" destId="{18B2047A-5A40-4118-A463-A54F7B309083}" srcOrd="1" destOrd="0" presId="urn:microsoft.com/office/officeart/2008/layout/LinedList"/>
    <dgm:cxn modelId="{89C2F0E9-1DBD-4EA2-91DB-4B3B8067A314}" type="presParOf" srcId="{4A190BF6-67FC-40E1-A9C1-9DB98D5E2D1D}" destId="{5E9016B4-BBDD-48C2-A066-5DB83E41F372}" srcOrd="2" destOrd="0" presId="urn:microsoft.com/office/officeart/2008/layout/LinedList"/>
    <dgm:cxn modelId="{08788EC7-E69F-4666-AEDF-12DC3D0FC567}" type="presParOf" srcId="{44617EBF-E2DB-48B8-ACEF-1C771A8CA1DB}" destId="{B47AD9D3-38EB-43AB-9B5C-390620EB1793}" srcOrd="5" destOrd="0" presId="urn:microsoft.com/office/officeart/2008/layout/LinedList"/>
    <dgm:cxn modelId="{44C6E85A-9BB6-4D5F-AC6E-E6B52A7BBB65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/>
            <a:t>Educação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/>
            <a:t>Resiliência ao desastre do sistema prisional.</a:t>
          </a:r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/>
            <a:t>Segurança estrutural das instalações educacionais.</a:t>
          </a:r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/>
            <a:t>Perda de tempo de ensino.</a:t>
          </a:r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2000" dirty="0"/>
            <a:t>Operações administrativas</a:t>
          </a:r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/>
            <a:t>Dados de educação.</a:t>
          </a:r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/>
            <a:t>Garantia de continuidade de todas as funções críticas de administração.</a:t>
          </a:r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/>
            <a:t>Prisões</a:t>
          </a:r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89DB617D-9FFF-4266-8BFA-CF98189457BC}">
      <dgm:prSet phldrT="[Texto]" custT="1"/>
      <dgm:spPr/>
      <dgm:t>
        <a:bodyPr/>
        <a:lstStyle/>
        <a:p>
          <a:r>
            <a:rPr lang="pt-BR" sz="2000" dirty="0"/>
            <a:t>Sistemas computacionais e dados</a:t>
          </a:r>
        </a:p>
      </dgm:t>
    </dgm:pt>
    <dgm:pt modelId="{C980DB31-D495-47E5-A60A-9A26A1B4E4A8}" type="parTrans" cxnId="{463B67B7-9DE8-4B6E-A26C-5522208769FB}">
      <dgm:prSet/>
      <dgm:spPr/>
      <dgm:t>
        <a:bodyPr/>
        <a:lstStyle/>
        <a:p>
          <a:endParaRPr lang="pt-BR"/>
        </a:p>
      </dgm:t>
    </dgm:pt>
    <dgm:pt modelId="{33F5E7D8-487F-4021-8BF1-DCDCEFCEE876}" type="sibTrans" cxnId="{463B67B7-9DE8-4B6E-A26C-5522208769FB}">
      <dgm:prSet/>
      <dgm:spPr/>
      <dgm:t>
        <a:bodyPr/>
        <a:lstStyle/>
        <a:p>
          <a:endParaRPr lang="pt-BR"/>
        </a:p>
      </dgm:t>
    </dgm:pt>
    <dgm:pt modelId="{A1894684-99C1-4C8A-9B5D-56B7E73FCABE}">
      <dgm:prSet phldrT="[Texto]" custT="1"/>
      <dgm:spPr/>
      <dgm:t>
        <a:bodyPr/>
        <a:lstStyle/>
        <a:p>
          <a:r>
            <a:rPr lang="pt-BR" sz="1800" dirty="0"/>
            <a:t>Garantia de continuidade de sistemas informáticos e dados críticos para a continuidade do governo.</a:t>
          </a:r>
        </a:p>
      </dgm:t>
    </dgm:pt>
    <dgm:pt modelId="{FA721288-9FA2-44CB-8B92-FC1F67BA180A}" type="parTrans" cxnId="{1AED8B41-19D5-46D6-ADC1-181FDED11CE8}">
      <dgm:prSet/>
      <dgm:spPr/>
      <dgm:t>
        <a:bodyPr/>
        <a:lstStyle/>
        <a:p>
          <a:endParaRPr lang="pt-BR"/>
        </a:p>
      </dgm:t>
    </dgm:pt>
    <dgm:pt modelId="{BCF5437A-110D-454F-925F-28F3A03D1809}" type="sibTrans" cxnId="{1AED8B41-19D5-46D6-ADC1-181FDED11CE8}">
      <dgm:prSet/>
      <dgm:spPr/>
      <dgm:t>
        <a:bodyPr/>
        <a:lstStyle/>
        <a:p>
          <a:endParaRPr lang="pt-BR"/>
        </a:p>
      </dgm:t>
    </dgm:pt>
    <dgm:pt modelId="{5C50CB76-1EF1-4B92-843E-FED4B0A242AB}">
      <dgm:prSet phldrT="[Texto]" custT="1"/>
      <dgm:spPr/>
      <dgm:t>
        <a:bodyPr/>
        <a:lstStyle/>
        <a:p>
          <a:r>
            <a:rPr lang="pt-BR" sz="1800" dirty="0"/>
            <a:t>Garantia de continuidade de sistemas informáticos e dados críticos para qualquer infraestrutura.</a:t>
          </a:r>
        </a:p>
      </dgm:t>
    </dgm:pt>
    <dgm:pt modelId="{C5C4B301-5BFF-496B-B3D4-728B90DB6C4B}" type="parTrans" cxnId="{FAFB4725-96A1-4ACA-BC5B-77DA8A92ABD1}">
      <dgm:prSet/>
      <dgm:spPr/>
      <dgm:t>
        <a:bodyPr/>
        <a:lstStyle/>
        <a:p>
          <a:endParaRPr lang="pt-BR"/>
        </a:p>
      </dgm:t>
    </dgm:pt>
    <dgm:pt modelId="{C4883567-355C-4246-8078-9D45D06F9A36}" type="sibTrans" cxnId="{FAFB4725-96A1-4ACA-BC5B-77DA8A92ABD1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</dgm:pt>
    <dgm:pt modelId="{BE960902-8F39-4877-B645-052E8263BD8E}" type="pres">
      <dgm:prSet presAssocID="{72FC3F76-3658-4E84-83AB-6C19AD00EF7F}" presName="thickLine" presStyleLbl="alignNode1" presStyleIdx="0" presStyleCnt="1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12" custLinFactNeighborX="-216" custLinFactNeighborY="-49"/>
      <dgm:spPr/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12" custScaleY="41198" custLinFactNeighborY="-5105"/>
      <dgm:spPr/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12" custLinFactY="52370" custLinFactNeighborY="100000"/>
      <dgm:spPr/>
    </dgm:pt>
    <dgm:pt modelId="{CD7AAD40-B59A-4F0F-A84C-61A4ABD328AB}" type="pres">
      <dgm:prSet presAssocID="{712DF3B7-627D-42A7-95F1-38C866F8635C}" presName="vert3" presStyleCnt="0"/>
      <dgm:spPr/>
    </dgm:pt>
    <dgm:pt modelId="{DA0FAD09-AC92-4649-A4C5-EFEC0B7D4AA6}" type="pres">
      <dgm:prSet presAssocID="{8CD324A7-08DC-4039-970E-5F74B1343B7F}" presName="thinLine3" presStyleLbl="callout" presStyleIdx="0" presStyleCnt="7" custLinFactNeighborX="3896" custLinFactNeighborY="-318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AB70CA-8E10-4375-8577-FCED672821AA}" type="pres">
      <dgm:prSet presAssocID="{DAFCD2DA-020A-40E0-9C3B-A6390DC5D8EB}" presName="horz3" presStyleCnt="0"/>
      <dgm:spPr/>
    </dgm:pt>
    <dgm:pt modelId="{1EA7CFDC-EF74-4050-8307-CE4F439F4E41}" type="pres">
      <dgm:prSet presAssocID="{DAFCD2DA-020A-40E0-9C3B-A6390DC5D8EB}" presName="horzSpace3" presStyleCnt="0"/>
      <dgm:spPr/>
    </dgm:pt>
    <dgm:pt modelId="{DC8623F4-C086-496E-BD9B-856645A55CB8}" type="pres">
      <dgm:prSet presAssocID="{DAFCD2DA-020A-40E0-9C3B-A6390DC5D8EB}" presName="tx3" presStyleLbl="revTx" presStyleIdx="3" presStyleCnt="12" custLinFactY="-15450" custLinFactNeighborX="621" custLinFactNeighborY="-100000"/>
      <dgm:spPr/>
    </dgm:pt>
    <dgm:pt modelId="{8D13EBD4-F40B-44DB-8683-E9782030B7B7}" type="pres">
      <dgm:prSet presAssocID="{DAFCD2DA-020A-40E0-9C3B-A6390DC5D8EB}" presName="vert3" presStyleCnt="0"/>
      <dgm:spPr/>
    </dgm:pt>
    <dgm:pt modelId="{AA97F3BD-2850-4491-AC3B-F5355B13061D}" type="pres">
      <dgm:prSet presAssocID="{1E65A4F8-D107-4805-9663-AE610B97FD1E}" presName="thinLine3" presStyleLbl="callout" presStyleIdx="1" presStyleCnt="7" custLinFactY="200000" custLinFactNeighborX="6776" custLinFactNeighborY="236603"/>
      <dgm:spPr/>
    </dgm:pt>
    <dgm:pt modelId="{A906C545-A618-4ED4-9091-07813942E4B8}" type="pres">
      <dgm:prSet presAssocID="{A10E68FC-EC13-4628-9FBD-54605E24F085}" presName="horz3" presStyleCnt="0"/>
      <dgm:spPr/>
    </dgm:pt>
    <dgm:pt modelId="{8CF911D8-F023-46C0-9B22-36612D3B8B68}" type="pres">
      <dgm:prSet presAssocID="{A10E68FC-EC13-4628-9FBD-54605E24F085}" presName="horzSpace3" presStyleCnt="0"/>
      <dgm:spPr/>
    </dgm:pt>
    <dgm:pt modelId="{8C9173BB-1E82-4A85-AED1-7D3BE4DD22BB}" type="pres">
      <dgm:prSet presAssocID="{A10E68FC-EC13-4628-9FBD-54605E24F085}" presName="tx3" presStyleLbl="revTx" presStyleIdx="4" presStyleCnt="12" custLinFactY="-31372" custLinFactNeighborY="-100000"/>
      <dgm:spPr/>
    </dgm:pt>
    <dgm:pt modelId="{A815FD38-6788-4575-AFCC-FF91FCEE99CD}" type="pres">
      <dgm:prSet presAssocID="{A10E68FC-EC13-4628-9FBD-54605E24F085}" presName="vert3" presStyleCnt="0"/>
      <dgm:spPr/>
    </dgm:pt>
    <dgm:pt modelId="{1AA2DA55-6F47-45F9-A63D-F62A7F9916F5}" type="pres">
      <dgm:prSet presAssocID="{7347C15C-D9CA-4F12-AE9E-CFA74D832000}" presName="thinLine2b" presStyleLbl="callout" presStyleIdx="2" presStyleCnt="7" custLinFactY="-2007259" custLinFactNeighborY="-2100000"/>
      <dgm:spPr/>
    </dgm:pt>
    <dgm:pt modelId="{25594B2A-27A4-4517-BD6B-3CB207D5A56B}" type="pres">
      <dgm:prSet presAssocID="{7347C15C-D9CA-4F12-AE9E-CFA74D832000}" presName="vertSpace2b" presStyleCnt="0"/>
      <dgm:spPr/>
    </dgm:pt>
    <dgm:pt modelId="{7677DE0E-DDAB-41DB-ABDF-C5781AE0FC80}" type="pres">
      <dgm:prSet presAssocID="{6F04BB12-37B8-4848-8512-35ADD9815427}" presName="horz2" presStyleCnt="0"/>
      <dgm:spPr/>
    </dgm:pt>
    <dgm:pt modelId="{7C76FBE2-DD01-4919-8988-DCC1071BDFDF}" type="pres">
      <dgm:prSet presAssocID="{6F04BB12-37B8-4848-8512-35ADD9815427}" presName="horzSpace2" presStyleCnt="0"/>
      <dgm:spPr/>
    </dgm:pt>
    <dgm:pt modelId="{DA79E9B2-A679-4DD0-AD9E-D85F867C4F77}" type="pres">
      <dgm:prSet presAssocID="{6F04BB12-37B8-4848-8512-35ADD9815427}" presName="tx2" presStyleLbl="revTx" presStyleIdx="5" presStyleCnt="12" custScaleY="76074" custLinFactNeighborX="1285" custLinFactNeighborY="-4129"/>
      <dgm:spPr/>
    </dgm:pt>
    <dgm:pt modelId="{2847A43F-2ABB-4F80-AF7A-67167A98C2A4}" type="pres">
      <dgm:prSet presAssocID="{6F04BB12-37B8-4848-8512-35ADD9815427}" presName="vert2" presStyleCnt="0"/>
      <dgm:spPr/>
    </dgm:pt>
    <dgm:pt modelId="{104F92CD-0ED5-4092-BA61-82A119A9D334}" type="pres">
      <dgm:prSet presAssocID="{AD240FF1-B602-4F48-9168-E799805AEBAB}" presName="horz3" presStyleCnt="0"/>
      <dgm:spPr/>
    </dgm:pt>
    <dgm:pt modelId="{DCDC1387-CCC0-4FF9-9098-76244873698A}" type="pres">
      <dgm:prSet presAssocID="{AD240FF1-B602-4F48-9168-E799805AEBAB}" presName="horzSpace3" presStyleCnt="0"/>
      <dgm:spPr/>
    </dgm:pt>
    <dgm:pt modelId="{1CC1C38E-2CA7-432C-BB8D-2515FECE2F7A}" type="pres">
      <dgm:prSet presAssocID="{AD240FF1-B602-4F48-9168-E799805AEBAB}" presName="tx3" presStyleLbl="revTx" presStyleIdx="6" presStyleCnt="12" custScaleY="43368" custLinFactNeighborY="-4129"/>
      <dgm:spPr/>
    </dgm:pt>
    <dgm:pt modelId="{985BB77E-A69E-4F1A-8409-585CDF09C9AE}" type="pres">
      <dgm:prSet presAssocID="{AD240FF1-B602-4F48-9168-E799805AEBAB}" presName="vert3" presStyleCnt="0"/>
      <dgm:spPr/>
    </dgm:pt>
    <dgm:pt modelId="{B47AD9D3-38EB-43AB-9B5C-390620EB1793}" type="pres">
      <dgm:prSet presAssocID="{6F04BB12-37B8-4848-8512-35ADD9815427}" presName="thinLine2b" presStyleLbl="callout" presStyleIdx="3" presStyleCnt="7" custLinFactY="-2681644" custLinFactNeighborY="-2700000"/>
      <dgm:spPr/>
    </dgm:pt>
    <dgm:pt modelId="{8ABDFE41-EC83-4A82-B610-D6F01BAE5634}" type="pres">
      <dgm:prSet presAssocID="{6F04BB12-37B8-4848-8512-35ADD9815427}" presName="vertSpace2b" presStyleCnt="0"/>
      <dgm:spPr/>
    </dgm:pt>
    <dgm:pt modelId="{A15C4149-A802-4594-AB38-E6FC979B07B6}" type="pres">
      <dgm:prSet presAssocID="{31CAC3CC-EAE6-47B3-94FE-9A347591D9E3}" presName="horz2" presStyleCnt="0"/>
      <dgm:spPr/>
    </dgm:pt>
    <dgm:pt modelId="{44E660D6-D592-4757-8B86-01A7E023B393}" type="pres">
      <dgm:prSet presAssocID="{31CAC3CC-EAE6-47B3-94FE-9A347591D9E3}" presName="horzSpace2" presStyleCnt="0"/>
      <dgm:spPr/>
    </dgm:pt>
    <dgm:pt modelId="{83E25FC4-B355-4E32-9976-21BF9EBB605B}" type="pres">
      <dgm:prSet presAssocID="{31CAC3CC-EAE6-47B3-94FE-9A347591D9E3}" presName="tx2" presStyleLbl="revTx" presStyleIdx="7" presStyleCnt="12" custLinFactNeighborY="-29038"/>
      <dgm:spPr/>
    </dgm:pt>
    <dgm:pt modelId="{FE8DE098-9BAC-47DF-AE01-A7AF99DFF273}" type="pres">
      <dgm:prSet presAssocID="{31CAC3CC-EAE6-47B3-94FE-9A347591D9E3}" presName="vert2" presStyleCnt="0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12" custLinFactNeighborY="-34615"/>
      <dgm:spPr/>
    </dgm:pt>
    <dgm:pt modelId="{5E9016B4-BBDD-48C2-A066-5DB83E41F372}" type="pres">
      <dgm:prSet presAssocID="{C80A141E-4043-4713-8DF6-C32CF7220D7C}" presName="vert3" presStyleCnt="0"/>
      <dgm:spPr/>
    </dgm:pt>
    <dgm:pt modelId="{585EA4C1-343B-456F-99DC-C1EAD3510204}" type="pres">
      <dgm:prSet presAssocID="{31CAC3CC-EAE6-47B3-94FE-9A347591D9E3}" presName="thinLine2b" presStyleLbl="callout" presStyleIdx="4" presStyleCnt="7" custLinFactY="-2338413" custLinFactNeighborY="-2400000"/>
      <dgm:spPr/>
    </dgm:pt>
    <dgm:pt modelId="{29AE6E57-B10C-47D2-BBAF-933529C3168D}" type="pres">
      <dgm:prSet presAssocID="{31CAC3CC-EAE6-47B3-94FE-9A347591D9E3}" presName="vertSpace2b" presStyleCnt="0"/>
      <dgm:spPr/>
    </dgm:pt>
    <dgm:pt modelId="{CCE95D69-F47B-4663-B178-12A785F4EEED}" type="pres">
      <dgm:prSet presAssocID="{89DB617D-9FFF-4266-8BFA-CF98189457BC}" presName="horz2" presStyleCnt="0"/>
      <dgm:spPr/>
    </dgm:pt>
    <dgm:pt modelId="{E08F37BF-CDF7-41AD-AB84-DF1408CA9C29}" type="pres">
      <dgm:prSet presAssocID="{89DB617D-9FFF-4266-8BFA-CF98189457BC}" presName="horzSpace2" presStyleCnt="0"/>
      <dgm:spPr/>
    </dgm:pt>
    <dgm:pt modelId="{BEB8ABD7-2457-464E-808B-C403209EF1A7}" type="pres">
      <dgm:prSet presAssocID="{89DB617D-9FFF-4266-8BFA-CF98189457BC}" presName="tx2" presStyleLbl="revTx" presStyleIdx="9" presStyleCnt="12" custLinFactNeighborX="0" custLinFactNeighborY="-61925"/>
      <dgm:spPr/>
    </dgm:pt>
    <dgm:pt modelId="{3F85AAEA-A8AC-4A91-A966-660EF646BAE9}" type="pres">
      <dgm:prSet presAssocID="{89DB617D-9FFF-4266-8BFA-CF98189457BC}" presName="vert2" presStyleCnt="0"/>
      <dgm:spPr/>
    </dgm:pt>
    <dgm:pt modelId="{309C5836-6DE8-4E6C-9966-70C0B0BD7911}" type="pres">
      <dgm:prSet presAssocID="{A1894684-99C1-4C8A-9B5D-56B7E73FCABE}" presName="horz3" presStyleCnt="0"/>
      <dgm:spPr/>
    </dgm:pt>
    <dgm:pt modelId="{16A54BBD-D8D3-4AB9-B44E-E89B8475EA5F}" type="pres">
      <dgm:prSet presAssocID="{A1894684-99C1-4C8A-9B5D-56B7E73FCABE}" presName="horzSpace3" presStyleCnt="0"/>
      <dgm:spPr/>
    </dgm:pt>
    <dgm:pt modelId="{61E37ECC-9866-4D35-B243-6580D794CD48}" type="pres">
      <dgm:prSet presAssocID="{A1894684-99C1-4C8A-9B5D-56B7E73FCABE}" presName="tx3" presStyleLbl="revTx" presStyleIdx="10" presStyleCnt="12" custLinFactY="-35004" custLinFactNeighborX="2880" custLinFactNeighborY="-100000"/>
      <dgm:spPr/>
    </dgm:pt>
    <dgm:pt modelId="{04F99A61-7838-4899-ABB3-26A4E65E8A36}" type="pres">
      <dgm:prSet presAssocID="{A1894684-99C1-4C8A-9B5D-56B7E73FCABE}" presName="vert3" presStyleCnt="0"/>
      <dgm:spPr/>
    </dgm:pt>
    <dgm:pt modelId="{FFBE057D-F2A2-49C8-A50E-A9AF60C23BBF}" type="pres">
      <dgm:prSet presAssocID="{BCF5437A-110D-454F-925F-28F3A03D1809}" presName="thinLine3" presStyleLbl="callout" presStyleIdx="5" presStyleCnt="7" custLinFactNeighborX="3896" custLinFactNeighborY="-56530"/>
      <dgm:spPr/>
    </dgm:pt>
    <dgm:pt modelId="{F2C38F06-6355-4B5D-B36F-336DD093A036}" type="pres">
      <dgm:prSet presAssocID="{5C50CB76-1EF1-4B92-843E-FED4B0A242AB}" presName="horz3" presStyleCnt="0"/>
      <dgm:spPr/>
    </dgm:pt>
    <dgm:pt modelId="{CCECEFE3-54D9-4AF3-8F2E-982AE2935556}" type="pres">
      <dgm:prSet presAssocID="{5C50CB76-1EF1-4B92-843E-FED4B0A242AB}" presName="horzSpace3" presStyleCnt="0"/>
      <dgm:spPr/>
    </dgm:pt>
    <dgm:pt modelId="{39235138-06B9-4BF5-A51E-147D3D28894B}" type="pres">
      <dgm:prSet presAssocID="{5C50CB76-1EF1-4B92-843E-FED4B0A242AB}" presName="tx3" presStyleLbl="revTx" presStyleIdx="11" presStyleCnt="12" custLinFactNeighborX="-1192" custLinFactNeighborY="-56530"/>
      <dgm:spPr/>
    </dgm:pt>
    <dgm:pt modelId="{EAC16EA7-EE0F-45CF-A370-28C6826D9D29}" type="pres">
      <dgm:prSet presAssocID="{5C50CB76-1EF1-4B92-843E-FED4B0A242AB}" presName="vert3" presStyleCnt="0"/>
      <dgm:spPr/>
    </dgm:pt>
    <dgm:pt modelId="{C577E4E1-2EA8-4E31-AFAD-240734437BE3}" type="pres">
      <dgm:prSet presAssocID="{89DB617D-9FFF-4266-8BFA-CF98189457BC}" presName="thinLine2b" presStyleLbl="callout" presStyleIdx="6" presStyleCnt="7" custLinFactY="-2100000" custLinFactNeighborY="-2178933"/>
      <dgm:spPr/>
    </dgm:pt>
    <dgm:pt modelId="{3343BCB2-1FB1-4854-9A81-0088D70D1FA3}" type="pres">
      <dgm:prSet presAssocID="{89DB617D-9FFF-4266-8BFA-CF98189457BC}" presName="vertSpace2b" presStyleCnt="0"/>
      <dgm:spPr/>
    </dgm:pt>
  </dgm:ptLst>
  <dgm:cxnLst>
    <dgm:cxn modelId="{86913300-7225-40AE-818F-6C1A5B3299BF}" type="presOf" srcId="{C80A141E-4043-4713-8DF6-C32CF7220D7C}" destId="{18B2047A-5A40-4118-A463-A54F7B309083}" srcOrd="0" destOrd="0" presId="urn:microsoft.com/office/officeart/2008/layout/LinedList"/>
    <dgm:cxn modelId="{68C95B12-E243-46F5-B71E-9B0B6B449A47}" type="presOf" srcId="{A1894684-99C1-4C8A-9B5D-56B7E73FCABE}" destId="{61E37ECC-9866-4D35-B243-6580D794CD48}" srcOrd="0" destOrd="0" presId="urn:microsoft.com/office/officeart/2008/layout/LinedList"/>
    <dgm:cxn modelId="{17F0141D-4595-4733-8BC5-042E886BD6D9}" type="presOf" srcId="{6F04BB12-37B8-4848-8512-35ADD9815427}" destId="{DA79E9B2-A679-4DD0-AD9E-D85F867C4F77}" srcOrd="0" destOrd="0" presId="urn:microsoft.com/office/officeart/2008/layout/LinedList"/>
    <dgm:cxn modelId="{A0C15520-561A-408E-9987-982191F6B1FB}" type="presOf" srcId="{72FC3F76-3658-4E84-83AB-6C19AD00EF7F}" destId="{6AC9D52F-A764-44B3-9E76-2B0DBA1A6FBF}" srcOrd="0" destOrd="0" presId="urn:microsoft.com/office/officeart/2008/layout/LinedList"/>
    <dgm:cxn modelId="{FAFB4725-96A1-4ACA-BC5B-77DA8A92ABD1}" srcId="{89DB617D-9FFF-4266-8BFA-CF98189457BC}" destId="{5C50CB76-1EF1-4B92-843E-FED4B0A242AB}" srcOrd="1" destOrd="0" parTransId="{C5C4B301-5BFF-496B-B3D4-728B90DB6C4B}" sibTransId="{C4883567-355C-4246-8078-9D45D06F9A36}"/>
    <dgm:cxn modelId="{CCC74228-0364-48F5-9A34-8771174537A8}" type="presOf" srcId="{7347C15C-D9CA-4F12-AE9E-CFA74D832000}" destId="{AA3704B8-8D27-4A03-8755-5D35C2C1D3BF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72F42560-6011-42BD-B88A-EB8129CBBCD0}" srcId="{31CAC3CC-EAE6-47B3-94FE-9A347591D9E3}" destId="{C80A141E-4043-4713-8DF6-C32CF7220D7C}" srcOrd="0" destOrd="0" parTransId="{8F697867-8C38-4E93-B8CE-C88C35524E6D}" sibTransId="{FA6C1907-1D38-46BB-805F-BB13A3834E99}"/>
    <dgm:cxn modelId="{1AED8B41-19D5-46D6-ADC1-181FDED11CE8}" srcId="{89DB617D-9FFF-4266-8BFA-CF98189457BC}" destId="{A1894684-99C1-4C8A-9B5D-56B7E73FCABE}" srcOrd="0" destOrd="0" parTransId="{FA721288-9FA2-44CB-8B92-FC1F67BA180A}" sibTransId="{BCF5437A-110D-454F-925F-28F3A03D1809}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42D76E78-9D7F-4A77-B97C-E1B2D451D268}" type="presOf" srcId="{A10E68FC-EC13-4628-9FBD-54605E24F085}" destId="{8C9173BB-1E82-4A85-AED1-7D3BE4DD22BB}" srcOrd="0" destOrd="0" presId="urn:microsoft.com/office/officeart/2008/layout/LinedList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27D7F388-3C86-4979-AC08-BE583F86AA69}" type="presOf" srcId="{AD240FF1-B602-4F48-9168-E799805AEBAB}" destId="{1CC1C38E-2CA7-432C-BB8D-2515FECE2F7A}" srcOrd="0" destOrd="0" presId="urn:microsoft.com/office/officeart/2008/layout/LinedList"/>
    <dgm:cxn modelId="{43FD9795-FDFC-4E11-B348-371C2F108A75}" type="presOf" srcId="{5C50CB76-1EF1-4B92-843E-FED4B0A242AB}" destId="{39235138-06B9-4BF5-A51E-147D3D28894B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DDD69AAC-F595-4945-A803-7846FE1EBC58}" srcId="{72FC3F76-3658-4E84-83AB-6C19AD00EF7F}" destId="{31CAC3CC-EAE6-47B3-94FE-9A347591D9E3}" srcOrd="2" destOrd="0" parTransId="{5ED2D09C-7609-4B53-B2D5-2DD5C479C50B}" sibTransId="{9F4AF879-AC6D-41FA-867E-5D9B9826F2CC}"/>
    <dgm:cxn modelId="{463B67B7-9DE8-4B6E-A26C-5522208769FB}" srcId="{72FC3F76-3658-4E84-83AB-6C19AD00EF7F}" destId="{89DB617D-9FFF-4266-8BFA-CF98189457BC}" srcOrd="3" destOrd="0" parTransId="{C980DB31-D495-47E5-A60A-9A26A1B4E4A8}" sibTransId="{33F5E7D8-487F-4021-8BF1-DCDCEFCEE876}"/>
    <dgm:cxn modelId="{8BF94BBA-1AC7-43AB-967E-6BA39C12E29B}" type="presOf" srcId="{DAFCD2DA-020A-40E0-9C3B-A6390DC5D8EB}" destId="{DC8623F4-C086-496E-BD9B-856645A55CB8}" srcOrd="0" destOrd="0" presId="urn:microsoft.com/office/officeart/2008/layout/LinedList"/>
    <dgm:cxn modelId="{535005BF-4161-4706-B646-19A84733A4CE}" type="presOf" srcId="{133092DE-1F08-47C7-82D5-07ADF35891C2}" destId="{E4CCA275-8987-42BC-93C1-874244631C5D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F79228E2-9F2A-4273-99A1-B2EAA65B0F5E}" type="presOf" srcId="{89DB617D-9FFF-4266-8BFA-CF98189457BC}" destId="{BEB8ABD7-2457-464E-808B-C403209EF1A7}" srcOrd="0" destOrd="0" presId="urn:microsoft.com/office/officeart/2008/layout/LinedList"/>
    <dgm:cxn modelId="{953912E5-E7DE-4879-958E-24D1A2E64E9D}" type="presOf" srcId="{31CAC3CC-EAE6-47B3-94FE-9A347591D9E3}" destId="{83E25FC4-B355-4E32-9976-21BF9EBB605B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650BE2FD-8F90-4B7B-8155-083D96A29351}" type="presOf" srcId="{712DF3B7-627D-42A7-95F1-38C866F8635C}" destId="{E95947D0-2564-4472-9780-37E9BA85DECD}" srcOrd="0" destOrd="0" presId="urn:microsoft.com/office/officeart/2008/layout/LinedList"/>
    <dgm:cxn modelId="{7D3E0553-4C37-46B4-8508-F0E3332E3927}" type="presParOf" srcId="{E4CCA275-8987-42BC-93C1-874244631C5D}" destId="{BE960902-8F39-4877-B645-052E8263BD8E}" srcOrd="0" destOrd="0" presId="urn:microsoft.com/office/officeart/2008/layout/LinedList"/>
    <dgm:cxn modelId="{11B941D8-E9E6-4ABD-9E31-640747785F39}" type="presParOf" srcId="{E4CCA275-8987-42BC-93C1-874244631C5D}" destId="{2683BC36-1D5F-4FFC-9DE4-1404D0D51F96}" srcOrd="1" destOrd="0" presId="urn:microsoft.com/office/officeart/2008/layout/LinedList"/>
    <dgm:cxn modelId="{8858D2CC-1EB7-4642-9E23-8BDAF8A2C9C3}" type="presParOf" srcId="{2683BC36-1D5F-4FFC-9DE4-1404D0D51F96}" destId="{6AC9D52F-A764-44B3-9E76-2B0DBA1A6FBF}" srcOrd="0" destOrd="0" presId="urn:microsoft.com/office/officeart/2008/layout/LinedList"/>
    <dgm:cxn modelId="{4722711D-045F-4AD8-9E28-409257F1542B}" type="presParOf" srcId="{2683BC36-1D5F-4FFC-9DE4-1404D0D51F96}" destId="{44617EBF-E2DB-48B8-ACEF-1C771A8CA1DB}" srcOrd="1" destOrd="0" presId="urn:microsoft.com/office/officeart/2008/layout/LinedList"/>
    <dgm:cxn modelId="{11FBA8DF-D220-4678-948F-16D8EC7759F1}" type="presParOf" srcId="{44617EBF-E2DB-48B8-ACEF-1C771A8CA1DB}" destId="{4F0C1652-8BEF-4E75-8891-DB2D5976D998}" srcOrd="0" destOrd="0" presId="urn:microsoft.com/office/officeart/2008/layout/LinedList"/>
    <dgm:cxn modelId="{F2E8F603-5A37-4DD1-B118-E3A18F8246D4}" type="presParOf" srcId="{44617EBF-E2DB-48B8-ACEF-1C771A8CA1DB}" destId="{ECFD2DC4-D4E6-44A4-A847-EF6D85BA6DA0}" srcOrd="1" destOrd="0" presId="urn:microsoft.com/office/officeart/2008/layout/LinedList"/>
    <dgm:cxn modelId="{20A28791-21BE-4BE5-BE27-2815A3409E4A}" type="presParOf" srcId="{ECFD2DC4-D4E6-44A4-A847-EF6D85BA6DA0}" destId="{CFD1CAA3-CFAB-4987-AB8F-35C0BC215287}" srcOrd="0" destOrd="0" presId="urn:microsoft.com/office/officeart/2008/layout/LinedList"/>
    <dgm:cxn modelId="{FB13BE71-57F6-4B58-8E57-16EB3F8BC1E7}" type="presParOf" srcId="{ECFD2DC4-D4E6-44A4-A847-EF6D85BA6DA0}" destId="{AA3704B8-8D27-4A03-8755-5D35C2C1D3BF}" srcOrd="1" destOrd="0" presId="urn:microsoft.com/office/officeart/2008/layout/LinedList"/>
    <dgm:cxn modelId="{174F6356-91F1-4B90-9708-BEFFBC73E80B}" type="presParOf" srcId="{ECFD2DC4-D4E6-44A4-A847-EF6D85BA6DA0}" destId="{D357D772-3207-4744-AD63-FB05ADC8C304}" srcOrd="2" destOrd="0" presId="urn:microsoft.com/office/officeart/2008/layout/LinedList"/>
    <dgm:cxn modelId="{35923B90-3C88-41EE-B167-33F189FBD5A2}" type="presParOf" srcId="{D357D772-3207-4744-AD63-FB05ADC8C304}" destId="{CFEC7CA7-E835-41BB-A176-E58B4EA95CA9}" srcOrd="0" destOrd="0" presId="urn:microsoft.com/office/officeart/2008/layout/LinedList"/>
    <dgm:cxn modelId="{595E6FF7-2151-4C91-8055-6EC957F6D773}" type="presParOf" srcId="{CFEC7CA7-E835-41BB-A176-E58B4EA95CA9}" destId="{52DA9930-35BD-4D30-A330-D0A88E6A1186}" srcOrd="0" destOrd="0" presId="urn:microsoft.com/office/officeart/2008/layout/LinedList"/>
    <dgm:cxn modelId="{DC29D24D-E9B3-4AAC-B4A3-24921FD46DC3}" type="presParOf" srcId="{CFEC7CA7-E835-41BB-A176-E58B4EA95CA9}" destId="{E95947D0-2564-4472-9780-37E9BA85DECD}" srcOrd="1" destOrd="0" presId="urn:microsoft.com/office/officeart/2008/layout/LinedList"/>
    <dgm:cxn modelId="{E588A654-7183-4CAB-8374-487DD8678EBF}" type="presParOf" srcId="{CFEC7CA7-E835-41BB-A176-E58B4EA95CA9}" destId="{CD7AAD40-B59A-4F0F-A84C-61A4ABD328AB}" srcOrd="2" destOrd="0" presId="urn:microsoft.com/office/officeart/2008/layout/LinedList"/>
    <dgm:cxn modelId="{6912191E-91CF-45CE-BFF7-4C2AB998630E}" type="presParOf" srcId="{D357D772-3207-4744-AD63-FB05ADC8C304}" destId="{DA0FAD09-AC92-4649-A4C5-EFEC0B7D4AA6}" srcOrd="1" destOrd="0" presId="urn:microsoft.com/office/officeart/2008/layout/LinedList"/>
    <dgm:cxn modelId="{A2A88DF7-E889-4EF6-ACFA-43FFF7A75FD8}" type="presParOf" srcId="{D357D772-3207-4744-AD63-FB05ADC8C304}" destId="{ADAB70CA-8E10-4375-8577-FCED672821AA}" srcOrd="2" destOrd="0" presId="urn:microsoft.com/office/officeart/2008/layout/LinedList"/>
    <dgm:cxn modelId="{036E4A9D-707A-41D5-B994-DE230C830EDB}" type="presParOf" srcId="{ADAB70CA-8E10-4375-8577-FCED672821AA}" destId="{1EA7CFDC-EF74-4050-8307-CE4F439F4E41}" srcOrd="0" destOrd="0" presId="urn:microsoft.com/office/officeart/2008/layout/LinedList"/>
    <dgm:cxn modelId="{4D2F71CD-52C3-4882-86EA-34B360C3774F}" type="presParOf" srcId="{ADAB70CA-8E10-4375-8577-FCED672821AA}" destId="{DC8623F4-C086-496E-BD9B-856645A55CB8}" srcOrd="1" destOrd="0" presId="urn:microsoft.com/office/officeart/2008/layout/LinedList"/>
    <dgm:cxn modelId="{B758691E-AF20-4196-AF7D-ABCB2951B186}" type="presParOf" srcId="{ADAB70CA-8E10-4375-8577-FCED672821AA}" destId="{8D13EBD4-F40B-44DB-8683-E9782030B7B7}" srcOrd="2" destOrd="0" presId="urn:microsoft.com/office/officeart/2008/layout/LinedList"/>
    <dgm:cxn modelId="{23DED016-7D01-4E8E-98A9-915A98BDBFE7}" type="presParOf" srcId="{D357D772-3207-4744-AD63-FB05ADC8C304}" destId="{AA97F3BD-2850-4491-AC3B-F5355B13061D}" srcOrd="3" destOrd="0" presId="urn:microsoft.com/office/officeart/2008/layout/LinedList"/>
    <dgm:cxn modelId="{6EA33A87-6381-457D-8C64-DFEB40F10742}" type="presParOf" srcId="{D357D772-3207-4744-AD63-FB05ADC8C304}" destId="{A906C545-A618-4ED4-9091-07813942E4B8}" srcOrd="4" destOrd="0" presId="urn:microsoft.com/office/officeart/2008/layout/LinedList"/>
    <dgm:cxn modelId="{605A6A50-7B63-42C9-997F-7F05D971E62E}" type="presParOf" srcId="{A906C545-A618-4ED4-9091-07813942E4B8}" destId="{8CF911D8-F023-46C0-9B22-36612D3B8B68}" srcOrd="0" destOrd="0" presId="urn:microsoft.com/office/officeart/2008/layout/LinedList"/>
    <dgm:cxn modelId="{21ACC8DA-F1EC-4125-931B-933626C6F9D6}" type="presParOf" srcId="{A906C545-A618-4ED4-9091-07813942E4B8}" destId="{8C9173BB-1E82-4A85-AED1-7D3BE4DD22BB}" srcOrd="1" destOrd="0" presId="urn:microsoft.com/office/officeart/2008/layout/LinedList"/>
    <dgm:cxn modelId="{4B1C8104-75F5-4874-B8C6-C97A9D92BF20}" type="presParOf" srcId="{A906C545-A618-4ED4-9091-07813942E4B8}" destId="{A815FD38-6788-4575-AFCC-FF91FCEE99CD}" srcOrd="2" destOrd="0" presId="urn:microsoft.com/office/officeart/2008/layout/LinedList"/>
    <dgm:cxn modelId="{303793B4-6460-4774-A50C-B180E58F587C}" type="presParOf" srcId="{44617EBF-E2DB-48B8-ACEF-1C771A8CA1DB}" destId="{1AA2DA55-6F47-45F9-A63D-F62A7F9916F5}" srcOrd="2" destOrd="0" presId="urn:microsoft.com/office/officeart/2008/layout/LinedList"/>
    <dgm:cxn modelId="{7363B1DB-BCBE-48BE-AC16-45681F9846EC}" type="presParOf" srcId="{44617EBF-E2DB-48B8-ACEF-1C771A8CA1DB}" destId="{25594B2A-27A4-4517-BD6B-3CB207D5A56B}" srcOrd="3" destOrd="0" presId="urn:microsoft.com/office/officeart/2008/layout/LinedList"/>
    <dgm:cxn modelId="{B49FEC45-9931-4649-803C-C41132B49994}" type="presParOf" srcId="{44617EBF-E2DB-48B8-ACEF-1C771A8CA1DB}" destId="{7677DE0E-DDAB-41DB-ABDF-C5781AE0FC80}" srcOrd="4" destOrd="0" presId="urn:microsoft.com/office/officeart/2008/layout/LinedList"/>
    <dgm:cxn modelId="{1F0C6872-6938-4AF5-83BA-1CCA56EC5F3B}" type="presParOf" srcId="{7677DE0E-DDAB-41DB-ABDF-C5781AE0FC80}" destId="{7C76FBE2-DD01-4919-8988-DCC1071BDFDF}" srcOrd="0" destOrd="0" presId="urn:microsoft.com/office/officeart/2008/layout/LinedList"/>
    <dgm:cxn modelId="{72FBAF9E-90D6-459D-9840-C34F0FEE7833}" type="presParOf" srcId="{7677DE0E-DDAB-41DB-ABDF-C5781AE0FC80}" destId="{DA79E9B2-A679-4DD0-AD9E-D85F867C4F77}" srcOrd="1" destOrd="0" presId="urn:microsoft.com/office/officeart/2008/layout/LinedList"/>
    <dgm:cxn modelId="{6544B1E2-4DC3-4155-8920-5C3A0A4053F1}" type="presParOf" srcId="{7677DE0E-DDAB-41DB-ABDF-C5781AE0FC80}" destId="{2847A43F-2ABB-4F80-AF7A-67167A98C2A4}" srcOrd="2" destOrd="0" presId="urn:microsoft.com/office/officeart/2008/layout/LinedList"/>
    <dgm:cxn modelId="{80EF185D-FC4F-41A1-BF66-6943298635B5}" type="presParOf" srcId="{2847A43F-2ABB-4F80-AF7A-67167A98C2A4}" destId="{104F92CD-0ED5-4092-BA61-82A119A9D334}" srcOrd="0" destOrd="0" presId="urn:microsoft.com/office/officeart/2008/layout/LinedList"/>
    <dgm:cxn modelId="{54D4856E-488E-4DF8-AFEA-22CC6D8D5705}" type="presParOf" srcId="{104F92CD-0ED5-4092-BA61-82A119A9D334}" destId="{DCDC1387-CCC0-4FF9-9098-76244873698A}" srcOrd="0" destOrd="0" presId="urn:microsoft.com/office/officeart/2008/layout/LinedList"/>
    <dgm:cxn modelId="{9E2461D1-D3EB-47E4-A642-87EA224E7957}" type="presParOf" srcId="{104F92CD-0ED5-4092-BA61-82A119A9D334}" destId="{1CC1C38E-2CA7-432C-BB8D-2515FECE2F7A}" srcOrd="1" destOrd="0" presId="urn:microsoft.com/office/officeart/2008/layout/LinedList"/>
    <dgm:cxn modelId="{6AB069DF-3E28-4C8F-B067-7D46A55A74A3}" type="presParOf" srcId="{104F92CD-0ED5-4092-BA61-82A119A9D334}" destId="{985BB77E-A69E-4F1A-8409-585CDF09C9AE}" srcOrd="2" destOrd="0" presId="urn:microsoft.com/office/officeart/2008/layout/LinedList"/>
    <dgm:cxn modelId="{9C33F882-CEC1-4B02-90C8-D1C09D21C3A2}" type="presParOf" srcId="{44617EBF-E2DB-48B8-ACEF-1C771A8CA1DB}" destId="{B47AD9D3-38EB-43AB-9B5C-390620EB1793}" srcOrd="5" destOrd="0" presId="urn:microsoft.com/office/officeart/2008/layout/LinedList"/>
    <dgm:cxn modelId="{D9E9AB10-86FD-417E-9608-DDD5D27B2358}" type="presParOf" srcId="{44617EBF-E2DB-48B8-ACEF-1C771A8CA1DB}" destId="{8ABDFE41-EC83-4A82-B610-D6F01BAE5634}" srcOrd="6" destOrd="0" presId="urn:microsoft.com/office/officeart/2008/layout/LinedList"/>
    <dgm:cxn modelId="{771D3666-BEDD-4704-B2D0-69EE5EF870E3}" type="presParOf" srcId="{44617EBF-E2DB-48B8-ACEF-1C771A8CA1DB}" destId="{A15C4149-A802-4594-AB38-E6FC979B07B6}" srcOrd="7" destOrd="0" presId="urn:microsoft.com/office/officeart/2008/layout/LinedList"/>
    <dgm:cxn modelId="{163681D5-5531-444C-9DEA-60AD0D1CD0DF}" type="presParOf" srcId="{A15C4149-A802-4594-AB38-E6FC979B07B6}" destId="{44E660D6-D592-4757-8B86-01A7E023B393}" srcOrd="0" destOrd="0" presId="urn:microsoft.com/office/officeart/2008/layout/LinedList"/>
    <dgm:cxn modelId="{24EA9FFD-48E8-411F-9C6C-2BE08203BA41}" type="presParOf" srcId="{A15C4149-A802-4594-AB38-E6FC979B07B6}" destId="{83E25FC4-B355-4E32-9976-21BF9EBB605B}" srcOrd="1" destOrd="0" presId="urn:microsoft.com/office/officeart/2008/layout/LinedList"/>
    <dgm:cxn modelId="{98FFE4DB-F502-4A3B-8519-BA1B9D7B9E14}" type="presParOf" srcId="{A15C4149-A802-4594-AB38-E6FC979B07B6}" destId="{FE8DE098-9BAC-47DF-AE01-A7AF99DFF273}" srcOrd="2" destOrd="0" presId="urn:microsoft.com/office/officeart/2008/layout/LinedList"/>
    <dgm:cxn modelId="{050242B0-7427-44BA-A631-376843DF2EAB}" type="presParOf" srcId="{FE8DE098-9BAC-47DF-AE01-A7AF99DFF273}" destId="{4A190BF6-67FC-40E1-A9C1-9DB98D5E2D1D}" srcOrd="0" destOrd="0" presId="urn:microsoft.com/office/officeart/2008/layout/LinedList"/>
    <dgm:cxn modelId="{F4053AF9-6665-457C-90BB-C84F031CCBB1}" type="presParOf" srcId="{4A190BF6-67FC-40E1-A9C1-9DB98D5E2D1D}" destId="{D85F0CF0-90BF-4A27-80F9-F9AD89FCF787}" srcOrd="0" destOrd="0" presId="urn:microsoft.com/office/officeart/2008/layout/LinedList"/>
    <dgm:cxn modelId="{5C285375-62B6-4299-862F-B09297F593AE}" type="presParOf" srcId="{4A190BF6-67FC-40E1-A9C1-9DB98D5E2D1D}" destId="{18B2047A-5A40-4118-A463-A54F7B309083}" srcOrd="1" destOrd="0" presId="urn:microsoft.com/office/officeart/2008/layout/LinedList"/>
    <dgm:cxn modelId="{CDC7007E-46FB-4D49-B3D6-0409E1D0C330}" type="presParOf" srcId="{4A190BF6-67FC-40E1-A9C1-9DB98D5E2D1D}" destId="{5E9016B4-BBDD-48C2-A066-5DB83E41F372}" srcOrd="2" destOrd="0" presId="urn:microsoft.com/office/officeart/2008/layout/LinedList"/>
    <dgm:cxn modelId="{27938B1C-663A-4957-91CC-FF3C93088C2F}" type="presParOf" srcId="{44617EBF-E2DB-48B8-ACEF-1C771A8CA1DB}" destId="{585EA4C1-343B-456F-99DC-C1EAD3510204}" srcOrd="8" destOrd="0" presId="urn:microsoft.com/office/officeart/2008/layout/LinedList"/>
    <dgm:cxn modelId="{5F157657-DE81-44F1-B7D6-0BCE1725CCA4}" type="presParOf" srcId="{44617EBF-E2DB-48B8-ACEF-1C771A8CA1DB}" destId="{29AE6E57-B10C-47D2-BBAF-933529C3168D}" srcOrd="9" destOrd="0" presId="urn:microsoft.com/office/officeart/2008/layout/LinedList"/>
    <dgm:cxn modelId="{26499E18-8271-4416-B43F-5BDFD4FF698E}" type="presParOf" srcId="{44617EBF-E2DB-48B8-ACEF-1C771A8CA1DB}" destId="{CCE95D69-F47B-4663-B178-12A785F4EEED}" srcOrd="10" destOrd="0" presId="urn:microsoft.com/office/officeart/2008/layout/LinedList"/>
    <dgm:cxn modelId="{16EA2824-C2E0-42D1-85B9-F535404EFA68}" type="presParOf" srcId="{CCE95D69-F47B-4663-B178-12A785F4EEED}" destId="{E08F37BF-CDF7-41AD-AB84-DF1408CA9C29}" srcOrd="0" destOrd="0" presId="urn:microsoft.com/office/officeart/2008/layout/LinedList"/>
    <dgm:cxn modelId="{E83D6E0F-3C13-454F-A1E8-6C9BE2D6B338}" type="presParOf" srcId="{CCE95D69-F47B-4663-B178-12A785F4EEED}" destId="{BEB8ABD7-2457-464E-808B-C403209EF1A7}" srcOrd="1" destOrd="0" presId="urn:microsoft.com/office/officeart/2008/layout/LinedList"/>
    <dgm:cxn modelId="{1C76E78F-005A-4E41-9D26-19A31EBA5F4E}" type="presParOf" srcId="{CCE95D69-F47B-4663-B178-12A785F4EEED}" destId="{3F85AAEA-A8AC-4A91-A966-660EF646BAE9}" srcOrd="2" destOrd="0" presId="urn:microsoft.com/office/officeart/2008/layout/LinedList"/>
    <dgm:cxn modelId="{36B582D6-965D-440B-8FD7-D8A163402FAE}" type="presParOf" srcId="{3F85AAEA-A8AC-4A91-A966-660EF646BAE9}" destId="{309C5836-6DE8-4E6C-9966-70C0B0BD7911}" srcOrd="0" destOrd="0" presId="urn:microsoft.com/office/officeart/2008/layout/LinedList"/>
    <dgm:cxn modelId="{3A1A914F-A8B4-4DFD-BEBC-9591478CC030}" type="presParOf" srcId="{309C5836-6DE8-4E6C-9966-70C0B0BD7911}" destId="{16A54BBD-D8D3-4AB9-B44E-E89B8475EA5F}" srcOrd="0" destOrd="0" presId="urn:microsoft.com/office/officeart/2008/layout/LinedList"/>
    <dgm:cxn modelId="{152FE400-68D1-4EFC-906C-38EACFF5D01E}" type="presParOf" srcId="{309C5836-6DE8-4E6C-9966-70C0B0BD7911}" destId="{61E37ECC-9866-4D35-B243-6580D794CD48}" srcOrd="1" destOrd="0" presId="urn:microsoft.com/office/officeart/2008/layout/LinedList"/>
    <dgm:cxn modelId="{2CC547BE-8A7D-4626-AE8C-E5079CE550A9}" type="presParOf" srcId="{309C5836-6DE8-4E6C-9966-70C0B0BD7911}" destId="{04F99A61-7838-4899-ABB3-26A4E65E8A36}" srcOrd="2" destOrd="0" presId="urn:microsoft.com/office/officeart/2008/layout/LinedList"/>
    <dgm:cxn modelId="{7A1738E7-BC19-469D-A89D-B4C3CF405C5A}" type="presParOf" srcId="{3F85AAEA-A8AC-4A91-A966-660EF646BAE9}" destId="{FFBE057D-F2A2-49C8-A50E-A9AF60C23BBF}" srcOrd="1" destOrd="0" presId="urn:microsoft.com/office/officeart/2008/layout/LinedList"/>
    <dgm:cxn modelId="{FE194A84-2F14-4234-AD9E-211EAF5815F6}" type="presParOf" srcId="{3F85AAEA-A8AC-4A91-A966-660EF646BAE9}" destId="{F2C38F06-6355-4B5D-B36F-336DD093A036}" srcOrd="2" destOrd="0" presId="urn:microsoft.com/office/officeart/2008/layout/LinedList"/>
    <dgm:cxn modelId="{28A05442-1C72-478A-80E5-7772483B495E}" type="presParOf" srcId="{F2C38F06-6355-4B5D-B36F-336DD093A036}" destId="{CCECEFE3-54D9-4AF3-8F2E-982AE2935556}" srcOrd="0" destOrd="0" presId="urn:microsoft.com/office/officeart/2008/layout/LinedList"/>
    <dgm:cxn modelId="{FEA1E8FD-2BE4-4514-85A6-80DB3216F190}" type="presParOf" srcId="{F2C38F06-6355-4B5D-B36F-336DD093A036}" destId="{39235138-06B9-4BF5-A51E-147D3D28894B}" srcOrd="1" destOrd="0" presId="urn:microsoft.com/office/officeart/2008/layout/LinedList"/>
    <dgm:cxn modelId="{2DB08682-4584-4EBF-A99B-2E8B800C1F7A}" type="presParOf" srcId="{F2C38F06-6355-4B5D-B36F-336DD093A036}" destId="{EAC16EA7-EE0F-45CF-A370-28C6826D9D29}" srcOrd="2" destOrd="0" presId="urn:microsoft.com/office/officeart/2008/layout/LinedList"/>
    <dgm:cxn modelId="{917F9F09-B0DF-4BF8-961D-C2CCC16E1314}" type="presParOf" srcId="{44617EBF-E2DB-48B8-ACEF-1C771A8CA1DB}" destId="{C577E4E1-2EA8-4E31-AFAD-240734437BE3}" srcOrd="11" destOrd="0" presId="urn:microsoft.com/office/officeart/2008/layout/LinedList"/>
    <dgm:cxn modelId="{AD5038B2-D61A-42A9-B60C-8234D3E8D29C}" type="presParOf" srcId="{44617EBF-E2DB-48B8-ACEF-1C771A8CA1DB}" destId="{3343BCB2-1FB1-4854-9A81-0088D70D1FA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713790" cy="533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PASSO 8</a:t>
          </a:r>
          <a:endParaRPr lang="pt-BR" sz="3000" kern="1200" dirty="0"/>
        </a:p>
      </dsp:txBody>
      <dsp:txXfrm>
        <a:off x="0" y="0"/>
        <a:ext cx="1713790" cy="5332212"/>
      </dsp:txXfrm>
    </dsp:sp>
    <dsp:sp modelId="{AA3704B8-8D27-4A03-8755-5D35C2C1D3BF}">
      <dsp:nvSpPr>
        <dsp:cNvPr id="0" name=""/>
        <dsp:cNvSpPr/>
      </dsp:nvSpPr>
      <dsp:spPr>
        <a:xfrm>
          <a:off x="1842324" y="80832"/>
          <a:ext cx="3299046" cy="247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6">
                  <a:lumMod val="50000"/>
                </a:schemeClr>
              </a:solidFill>
            </a:rPr>
            <a:t>Infraestrutura de proteção</a:t>
          </a:r>
        </a:p>
      </dsp:txBody>
      <dsp:txXfrm>
        <a:off x="1842324" y="80832"/>
        <a:ext cx="3299046" cy="2478645"/>
      </dsp:txXfrm>
    </dsp:sp>
    <dsp:sp modelId="{E95947D0-2564-4472-9780-37E9BA85DECD}">
      <dsp:nvSpPr>
        <dsp:cNvPr id="0" name=""/>
        <dsp:cNvSpPr/>
      </dsp:nvSpPr>
      <dsp:spPr>
        <a:xfrm>
          <a:off x="5269905" y="0"/>
          <a:ext cx="3299046" cy="1238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Adequação da infraestrutura de proteção.</a:t>
          </a:r>
        </a:p>
      </dsp:txBody>
      <dsp:txXfrm>
        <a:off x="5269905" y="0"/>
        <a:ext cx="3299046" cy="1238188"/>
      </dsp:txXfrm>
    </dsp:sp>
    <dsp:sp modelId="{4FA58CCC-F73B-4430-ABEA-078595CDEF6C}">
      <dsp:nvSpPr>
        <dsp:cNvPr id="0" name=""/>
        <dsp:cNvSpPr/>
      </dsp:nvSpPr>
      <dsp:spPr>
        <a:xfrm>
          <a:off x="5269902" y="656904"/>
          <a:ext cx="3299046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F5B6C-5B24-408C-8C39-A4A4BA73B1DB}">
      <dsp:nvSpPr>
        <dsp:cNvPr id="0" name=""/>
        <dsp:cNvSpPr/>
      </dsp:nvSpPr>
      <dsp:spPr>
        <a:xfrm>
          <a:off x="5269905" y="714872"/>
          <a:ext cx="3299046" cy="1238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Eficácia da manutenção.</a:t>
          </a:r>
        </a:p>
      </dsp:txBody>
      <dsp:txXfrm>
        <a:off x="5269905" y="714872"/>
        <a:ext cx="3299046" cy="1238188"/>
      </dsp:txXfrm>
    </dsp:sp>
    <dsp:sp modelId="{1AA2DA55-6F47-45F9-A63D-F62A7F9916F5}">
      <dsp:nvSpPr>
        <dsp:cNvPr id="0" name=""/>
        <dsp:cNvSpPr/>
      </dsp:nvSpPr>
      <dsp:spPr>
        <a:xfrm>
          <a:off x="1713790" y="1232970"/>
          <a:ext cx="685516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842324" y="1448995"/>
          <a:ext cx="3299046" cy="136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6">
                  <a:lumMod val="50000"/>
                </a:schemeClr>
              </a:solidFill>
            </a:rPr>
            <a:t>Saneamento de água</a:t>
          </a:r>
        </a:p>
      </dsp:txBody>
      <dsp:txXfrm>
        <a:off x="1842324" y="1448995"/>
        <a:ext cx="3299046" cy="1363081"/>
      </dsp:txXfrm>
    </dsp:sp>
    <dsp:sp modelId="{1CC1C38E-2CA7-432C-BB8D-2515FECE2F7A}">
      <dsp:nvSpPr>
        <dsp:cNvPr id="0" name=""/>
        <dsp:cNvSpPr/>
      </dsp:nvSpPr>
      <dsp:spPr>
        <a:xfrm>
          <a:off x="5269905" y="1256833"/>
          <a:ext cx="3299046" cy="40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Dias do serviço ao cliente em risco de perda.</a:t>
          </a:r>
        </a:p>
      </dsp:txBody>
      <dsp:txXfrm>
        <a:off x="5269905" y="1256833"/>
        <a:ext cx="3299046" cy="408181"/>
      </dsp:txXfrm>
    </dsp:sp>
    <dsp:sp modelId="{B5EF7B7E-226F-4891-84F6-C08CE8A10521}">
      <dsp:nvSpPr>
        <dsp:cNvPr id="0" name=""/>
        <dsp:cNvSpPr/>
      </dsp:nvSpPr>
      <dsp:spPr>
        <a:xfrm>
          <a:off x="5269902" y="1953047"/>
          <a:ext cx="32990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4792E-61F9-4119-8088-046DFB4BC5AD}">
      <dsp:nvSpPr>
        <dsp:cNvPr id="0" name=""/>
        <dsp:cNvSpPr/>
      </dsp:nvSpPr>
      <dsp:spPr>
        <a:xfrm>
          <a:off x="5269905" y="2025058"/>
          <a:ext cx="3299046" cy="103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Dias de serviço de ativos críticos designados (por exemplo, serviço para hospitais ou outros ativos críticos) em risco de perda por falha de água ou saneamento.</a:t>
          </a:r>
        </a:p>
      </dsp:txBody>
      <dsp:txXfrm>
        <a:off x="5269905" y="2025058"/>
        <a:ext cx="3299046" cy="1034786"/>
      </dsp:txXfrm>
    </dsp:sp>
    <dsp:sp modelId="{FEDD6AD9-9490-4C20-8CA8-9C2A1924754B}">
      <dsp:nvSpPr>
        <dsp:cNvPr id="0" name=""/>
        <dsp:cNvSpPr/>
      </dsp:nvSpPr>
      <dsp:spPr>
        <a:xfrm>
          <a:off x="5269902" y="3465211"/>
          <a:ext cx="32990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6F7A4-74E3-4FFC-B8E5-5508275B2B21}">
      <dsp:nvSpPr>
        <dsp:cNvPr id="0" name=""/>
        <dsp:cNvSpPr/>
      </dsp:nvSpPr>
      <dsp:spPr>
        <a:xfrm>
          <a:off x="5269905" y="3465211"/>
          <a:ext cx="3299046" cy="103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Custo da restauração do serviço.</a:t>
          </a:r>
        </a:p>
      </dsp:txBody>
      <dsp:txXfrm>
        <a:off x="5269905" y="3465211"/>
        <a:ext cx="3299046" cy="1034786"/>
      </dsp:txXfrm>
    </dsp:sp>
    <dsp:sp modelId="{B47AD9D3-38EB-43AB-9B5C-390620EB1793}">
      <dsp:nvSpPr>
        <dsp:cNvPr id="0" name=""/>
        <dsp:cNvSpPr/>
      </dsp:nvSpPr>
      <dsp:spPr>
        <a:xfrm>
          <a:off x="1713790" y="0"/>
          <a:ext cx="685516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31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PASSO 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28194" y="160375"/>
          <a:ext cx="3188154" cy="9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6">
                  <a:lumMod val="50000"/>
                </a:schemeClr>
              </a:solidFill>
            </a:rPr>
            <a:t>Energia / Eletricidade</a:t>
          </a:r>
        </a:p>
      </dsp:txBody>
      <dsp:txXfrm>
        <a:off x="1728194" y="160375"/>
        <a:ext cx="3188154" cy="992951"/>
      </dsp:txXfrm>
    </dsp:sp>
    <dsp:sp modelId="{E95947D0-2564-4472-9780-37E9BA85DECD}">
      <dsp:nvSpPr>
        <dsp:cNvPr id="0" name=""/>
        <dsp:cNvSpPr/>
      </dsp:nvSpPr>
      <dsp:spPr>
        <a:xfrm>
          <a:off x="5092765" y="0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Dias do serviço ao cliente em risco de perda.</a:t>
          </a:r>
        </a:p>
      </dsp:txBody>
      <dsp:txXfrm>
        <a:off x="5092765" y="0"/>
        <a:ext cx="3188154" cy="802613"/>
      </dsp:txXfrm>
    </dsp:sp>
    <dsp:sp modelId="{DA0FAD09-AC92-4649-A4C5-EFEC0B7D4AA6}">
      <dsp:nvSpPr>
        <dsp:cNvPr id="0" name=""/>
        <dsp:cNvSpPr/>
      </dsp:nvSpPr>
      <dsp:spPr>
        <a:xfrm>
          <a:off x="5092762" y="648752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5092765" y="711139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Dias de serviço de ativos críticos designados em risco de perda por falha de energia.</a:t>
          </a:r>
        </a:p>
      </dsp:txBody>
      <dsp:txXfrm>
        <a:off x="5092765" y="711139"/>
        <a:ext cx="3188154" cy="802613"/>
      </dsp:txXfrm>
    </dsp:sp>
    <dsp:sp modelId="{AA97F3BD-2850-4491-AC3B-F5355B13061D}">
      <dsp:nvSpPr>
        <dsp:cNvPr id="0" name=""/>
        <dsp:cNvSpPr/>
      </dsp:nvSpPr>
      <dsp:spPr>
        <a:xfrm>
          <a:off x="5092762" y="1657918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5092765" y="1648230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Custo de restauração. </a:t>
          </a:r>
        </a:p>
      </dsp:txBody>
      <dsp:txXfrm>
        <a:off x="5092765" y="1648230"/>
        <a:ext cx="3188154" cy="802613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800205" y="2405984"/>
          <a:ext cx="3188154" cy="162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6">
                  <a:lumMod val="50000"/>
                </a:schemeClr>
              </a:solidFill>
            </a:rPr>
            <a:t>Energia / Gás</a:t>
          </a:r>
        </a:p>
      </dsp:txBody>
      <dsp:txXfrm>
        <a:off x="1800205" y="2405984"/>
        <a:ext cx="3188154" cy="1626470"/>
      </dsp:txXfrm>
    </dsp:sp>
    <dsp:sp modelId="{1CC1C38E-2CA7-432C-BB8D-2515FECE2F7A}">
      <dsp:nvSpPr>
        <dsp:cNvPr id="0" name=""/>
        <dsp:cNvSpPr/>
      </dsp:nvSpPr>
      <dsp:spPr>
        <a:xfrm>
          <a:off x="5092765" y="2234587"/>
          <a:ext cx="3188154" cy="39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Segurança e integridade do sistema de gás (se aplicável).</a:t>
          </a:r>
        </a:p>
      </dsp:txBody>
      <dsp:txXfrm>
        <a:off x="5092765" y="2234587"/>
        <a:ext cx="3188154" cy="398604"/>
      </dsp:txXfrm>
    </dsp:sp>
    <dsp:sp modelId="{DF1B47EC-6E38-4F85-90C8-8BFD2849F5C8}">
      <dsp:nvSpPr>
        <dsp:cNvPr id="0" name=""/>
        <dsp:cNvSpPr/>
      </dsp:nvSpPr>
      <dsp:spPr>
        <a:xfrm>
          <a:off x="5092765" y="2883344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326D-DE0B-4556-B909-5153360AF121}">
      <dsp:nvSpPr>
        <dsp:cNvPr id="0" name=""/>
        <dsp:cNvSpPr/>
      </dsp:nvSpPr>
      <dsp:spPr>
        <a:xfrm>
          <a:off x="5092765" y="2969296"/>
          <a:ext cx="3188154" cy="63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Dias do serviço ao cliente em risco de perda.</a:t>
          </a:r>
        </a:p>
      </dsp:txBody>
      <dsp:txXfrm>
        <a:off x="5092765" y="2969296"/>
        <a:ext cx="3188154" cy="634883"/>
      </dsp:txXfrm>
    </dsp:sp>
    <dsp:sp modelId="{4C37DBAE-759F-42C5-81E7-9F60BFB04C5E}">
      <dsp:nvSpPr>
        <dsp:cNvPr id="0" name=""/>
        <dsp:cNvSpPr/>
      </dsp:nvSpPr>
      <dsp:spPr>
        <a:xfrm>
          <a:off x="5092762" y="3604179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2047A-5A40-4118-A463-A54F7B309083}">
      <dsp:nvSpPr>
        <dsp:cNvPr id="0" name=""/>
        <dsp:cNvSpPr/>
      </dsp:nvSpPr>
      <dsp:spPr>
        <a:xfrm>
          <a:off x="5092765" y="3604179"/>
          <a:ext cx="3188154" cy="91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Dias de serviço de ativos críticos designados em risco de perda por falha no fornecimento de gás.</a:t>
          </a:r>
        </a:p>
      </dsp:txBody>
      <dsp:txXfrm>
        <a:off x="5092765" y="3604179"/>
        <a:ext cx="3188154" cy="919121"/>
      </dsp:txXfrm>
    </dsp:sp>
    <dsp:sp modelId="{B0B45AA3-8F53-40DB-9B40-1E7D99084420}">
      <dsp:nvSpPr>
        <dsp:cNvPr id="0" name=""/>
        <dsp:cNvSpPr/>
      </dsp:nvSpPr>
      <dsp:spPr>
        <a:xfrm>
          <a:off x="5092765" y="4757520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C7718-41E4-46AB-873F-8B531F86C42F}">
      <dsp:nvSpPr>
        <dsp:cNvPr id="0" name=""/>
        <dsp:cNvSpPr/>
      </dsp:nvSpPr>
      <dsp:spPr>
        <a:xfrm>
          <a:off x="5092765" y="4728498"/>
          <a:ext cx="3188154" cy="456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Custo de restauração do serviço. </a:t>
          </a:r>
        </a:p>
      </dsp:txBody>
      <dsp:txXfrm>
        <a:off x="5092765" y="4728498"/>
        <a:ext cx="3188154" cy="456077"/>
      </dsp:txXfrm>
    </dsp:sp>
    <dsp:sp modelId="{B47AD9D3-38EB-43AB-9B5C-390620EB1793}">
      <dsp:nvSpPr>
        <dsp:cNvPr id="0" name=""/>
        <dsp:cNvSpPr/>
      </dsp:nvSpPr>
      <dsp:spPr>
        <a:xfrm>
          <a:off x="1656183" y="216168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PASSO 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80397" y="0"/>
          <a:ext cx="3188154" cy="1940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6">
                  <a:lumMod val="50000"/>
                </a:schemeClr>
              </a:solidFill>
            </a:rPr>
            <a:t>Transporte</a:t>
          </a:r>
        </a:p>
      </dsp:txBody>
      <dsp:txXfrm>
        <a:off x="1780397" y="0"/>
        <a:ext cx="3188154" cy="1940058"/>
      </dsp:txXfrm>
    </dsp:sp>
    <dsp:sp modelId="{E95947D0-2564-4472-9780-37E9BA85DECD}">
      <dsp:nvSpPr>
        <dsp:cNvPr id="0" name=""/>
        <dsp:cNvSpPr/>
      </dsp:nvSpPr>
      <dsp:spPr>
        <a:xfrm>
          <a:off x="4968555" y="2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Estrada  - serviço do sistema rodoviário em risco de perda.</a:t>
          </a:r>
        </a:p>
      </dsp:txBody>
      <dsp:txXfrm>
        <a:off x="4968555" y="2"/>
        <a:ext cx="3188154" cy="767989"/>
      </dsp:txXfrm>
    </dsp:sp>
    <dsp:sp modelId="{DA0FAD09-AC92-4649-A4C5-EFEC0B7D4AA6}">
      <dsp:nvSpPr>
        <dsp:cNvPr id="0" name=""/>
        <dsp:cNvSpPr/>
      </dsp:nvSpPr>
      <dsp:spPr>
        <a:xfrm>
          <a:off x="4968552" y="663184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4968555" y="603419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Estrada - sobrevivência de acesso crítico e rotas de evacuação.</a:t>
          </a:r>
        </a:p>
      </dsp:txBody>
      <dsp:txXfrm>
        <a:off x="4968555" y="603419"/>
        <a:ext cx="3188154" cy="767989"/>
      </dsp:txXfrm>
    </dsp:sp>
    <dsp:sp modelId="{AA97F3BD-2850-4491-AC3B-F5355B13061D}">
      <dsp:nvSpPr>
        <dsp:cNvPr id="0" name=""/>
        <dsp:cNvSpPr/>
      </dsp:nvSpPr>
      <dsp:spPr>
        <a:xfrm>
          <a:off x="4968552" y="1537424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4968555" y="1490869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Ferroviário / metro (se aplicável).</a:t>
          </a:r>
        </a:p>
      </dsp:txBody>
      <dsp:txXfrm>
        <a:off x="4968555" y="1490869"/>
        <a:ext cx="3188154" cy="767989"/>
      </dsp:txXfrm>
    </dsp:sp>
    <dsp:sp modelId="{E402DBF0-3636-48B7-B82E-D779E8EF8A93}">
      <dsp:nvSpPr>
        <dsp:cNvPr id="0" name=""/>
        <dsp:cNvSpPr/>
      </dsp:nvSpPr>
      <dsp:spPr>
        <a:xfrm>
          <a:off x="4968552" y="2160095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D5B77-35C1-4320-BAB7-33D9BBCDCA82}">
      <dsp:nvSpPr>
        <dsp:cNvPr id="0" name=""/>
        <dsp:cNvSpPr/>
      </dsp:nvSpPr>
      <dsp:spPr>
        <a:xfrm>
          <a:off x="4968555" y="2160095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Ar (se aplicável).</a:t>
          </a:r>
        </a:p>
      </dsp:txBody>
      <dsp:txXfrm>
        <a:off x="4968555" y="2160095"/>
        <a:ext cx="3188154" cy="767989"/>
      </dsp:txXfrm>
    </dsp:sp>
    <dsp:sp modelId="{75E68D72-52A2-42F5-96AE-0DFB358B828E}">
      <dsp:nvSpPr>
        <dsp:cNvPr id="0" name=""/>
        <dsp:cNvSpPr/>
      </dsp:nvSpPr>
      <dsp:spPr>
        <a:xfrm>
          <a:off x="4968552" y="2555087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1C38E-2CA7-432C-BB8D-2515FECE2F7A}">
      <dsp:nvSpPr>
        <dsp:cNvPr id="0" name=""/>
        <dsp:cNvSpPr/>
      </dsp:nvSpPr>
      <dsp:spPr>
        <a:xfrm>
          <a:off x="4968555" y="2549266"/>
          <a:ext cx="3188154" cy="33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Rio / mar (se aplicável).</a:t>
          </a:r>
        </a:p>
      </dsp:txBody>
      <dsp:txXfrm>
        <a:off x="4968555" y="2549266"/>
        <a:ext cx="3188154" cy="333061"/>
      </dsp:txXfrm>
    </dsp:sp>
    <dsp:sp modelId="{DF1B47EC-6E38-4F85-90C8-8BFD2849F5C8}">
      <dsp:nvSpPr>
        <dsp:cNvPr id="0" name=""/>
        <dsp:cNvSpPr/>
      </dsp:nvSpPr>
      <dsp:spPr>
        <a:xfrm>
          <a:off x="4968552" y="2941348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326D-DE0B-4556-B909-5153360AF121}">
      <dsp:nvSpPr>
        <dsp:cNvPr id="0" name=""/>
        <dsp:cNvSpPr/>
      </dsp:nvSpPr>
      <dsp:spPr>
        <a:xfrm>
          <a:off x="4968555" y="2938436"/>
          <a:ext cx="3188154" cy="530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Outros transportes públicos (se aplicável).</a:t>
          </a:r>
        </a:p>
      </dsp:txBody>
      <dsp:txXfrm>
        <a:off x="4968555" y="2938436"/>
        <a:ext cx="3188154" cy="530488"/>
      </dsp:txXfrm>
    </dsp:sp>
    <dsp:sp modelId="{4C37DBAE-759F-42C5-81E7-9F60BFB04C5E}">
      <dsp:nvSpPr>
        <dsp:cNvPr id="0" name=""/>
        <dsp:cNvSpPr/>
      </dsp:nvSpPr>
      <dsp:spPr>
        <a:xfrm>
          <a:off x="4968552" y="3638935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2047A-5A40-4118-A463-A54F7B309083}">
      <dsp:nvSpPr>
        <dsp:cNvPr id="0" name=""/>
        <dsp:cNvSpPr/>
      </dsp:nvSpPr>
      <dsp:spPr>
        <a:xfrm>
          <a:off x="4968555" y="3571452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Custo da restauração do serviço (todas as rotas de transporte).</a:t>
          </a:r>
        </a:p>
      </dsp:txBody>
      <dsp:txXfrm>
        <a:off x="4968555" y="3571452"/>
        <a:ext cx="3188154" cy="767989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31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PASSO 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80397" y="0"/>
          <a:ext cx="3188154" cy="9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Comunicações</a:t>
          </a:r>
        </a:p>
      </dsp:txBody>
      <dsp:txXfrm>
        <a:off x="1780397" y="0"/>
        <a:ext cx="3188154" cy="992951"/>
      </dsp:txXfrm>
    </dsp:sp>
    <dsp:sp modelId="{E95947D0-2564-4472-9780-37E9BA85DECD}">
      <dsp:nvSpPr>
        <dsp:cNvPr id="0" name=""/>
        <dsp:cNvSpPr/>
      </dsp:nvSpPr>
      <dsp:spPr>
        <a:xfrm>
          <a:off x="5092765" y="0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Dias de serviço em risco de perda.</a:t>
          </a:r>
        </a:p>
      </dsp:txBody>
      <dsp:txXfrm>
        <a:off x="5092765" y="0"/>
        <a:ext cx="3188154" cy="802613"/>
      </dsp:txXfrm>
    </dsp:sp>
    <dsp:sp modelId="{DA0FAD09-AC92-4649-A4C5-EFEC0B7D4AA6}">
      <dsp:nvSpPr>
        <dsp:cNvPr id="0" name=""/>
        <dsp:cNvSpPr/>
      </dsp:nvSpPr>
      <dsp:spPr>
        <a:xfrm>
          <a:off x="5092762" y="648070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5092765" y="637548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Dias de serviço de ativos críticos designados em risco de perda por falha de comunicação.</a:t>
          </a:r>
        </a:p>
      </dsp:txBody>
      <dsp:txXfrm>
        <a:off x="5092765" y="637548"/>
        <a:ext cx="3188154" cy="802613"/>
      </dsp:txXfrm>
    </dsp:sp>
    <dsp:sp modelId="{AA97F3BD-2850-4491-AC3B-F5355B13061D}">
      <dsp:nvSpPr>
        <dsp:cNvPr id="0" name=""/>
        <dsp:cNvSpPr/>
      </dsp:nvSpPr>
      <dsp:spPr>
        <a:xfrm>
          <a:off x="5092762" y="1512172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5092765" y="1501641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Custo de restauração.</a:t>
          </a:r>
        </a:p>
      </dsp:txBody>
      <dsp:txXfrm>
        <a:off x="5092765" y="1501641"/>
        <a:ext cx="3188154" cy="802613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786691" y="1944215"/>
          <a:ext cx="3188154" cy="1833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Cuidados de saúde</a:t>
          </a:r>
        </a:p>
      </dsp:txBody>
      <dsp:txXfrm>
        <a:off x="1786691" y="1944215"/>
        <a:ext cx="3188154" cy="1833530"/>
      </dsp:txXfrm>
    </dsp:sp>
    <dsp:sp modelId="{1CC1C38E-2CA7-432C-BB8D-2515FECE2F7A}">
      <dsp:nvSpPr>
        <dsp:cNvPr id="0" name=""/>
        <dsp:cNvSpPr/>
      </dsp:nvSpPr>
      <dsp:spPr>
        <a:xfrm>
          <a:off x="5020745" y="1872214"/>
          <a:ext cx="3188154" cy="492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Segurança estrutural e resiliência de desastres de cuidados de saúde e instalações de emergência (pessoal/primeiros socorros - ver passo 9).</a:t>
          </a:r>
        </a:p>
      </dsp:txBody>
      <dsp:txXfrm>
        <a:off x="5020745" y="1872214"/>
        <a:ext cx="3188154" cy="492003"/>
      </dsp:txXfrm>
    </dsp:sp>
    <dsp:sp modelId="{DF1B47EC-6E38-4F85-90C8-8BFD2849F5C8}">
      <dsp:nvSpPr>
        <dsp:cNvPr id="0" name=""/>
        <dsp:cNvSpPr/>
      </dsp:nvSpPr>
      <dsp:spPr>
        <a:xfrm>
          <a:off x="5092765" y="3888429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326D-DE0B-4556-B909-5153360AF121}">
      <dsp:nvSpPr>
        <dsp:cNvPr id="0" name=""/>
        <dsp:cNvSpPr/>
      </dsp:nvSpPr>
      <dsp:spPr>
        <a:xfrm>
          <a:off x="5092765" y="3528393"/>
          <a:ext cx="3188154" cy="78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Registros de saúde e dados</a:t>
          </a:r>
        </a:p>
      </dsp:txBody>
      <dsp:txXfrm>
        <a:off x="5092765" y="3528393"/>
        <a:ext cx="3188154" cy="783645"/>
      </dsp:txXfrm>
    </dsp:sp>
    <dsp:sp modelId="{4C37DBAE-759F-42C5-81E7-9F60BFB04C5E}">
      <dsp:nvSpPr>
        <dsp:cNvPr id="0" name=""/>
        <dsp:cNvSpPr/>
      </dsp:nvSpPr>
      <dsp:spPr>
        <a:xfrm>
          <a:off x="5092765" y="3528393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2047A-5A40-4118-A463-A54F7B309083}">
      <dsp:nvSpPr>
        <dsp:cNvPr id="0" name=""/>
        <dsp:cNvSpPr/>
      </dsp:nvSpPr>
      <dsp:spPr>
        <a:xfrm>
          <a:off x="5092765" y="3888433"/>
          <a:ext cx="3188154" cy="1134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Disponibilidade de cuidados de saúde de emergência, incluindo instalações e suprimentos médicos urgentes para necessidades agudas.</a:t>
          </a:r>
        </a:p>
      </dsp:txBody>
      <dsp:txXfrm>
        <a:off x="5092765" y="3888433"/>
        <a:ext cx="3188154" cy="1134485"/>
      </dsp:txXfrm>
    </dsp:sp>
    <dsp:sp modelId="{B47AD9D3-38EB-43AB-9B5C-390620EB1793}">
      <dsp:nvSpPr>
        <dsp:cNvPr id="0" name=""/>
        <dsp:cNvSpPr/>
      </dsp:nvSpPr>
      <dsp:spPr>
        <a:xfrm>
          <a:off x="1656183" y="1872207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31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PASSO 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80397" y="1175"/>
          <a:ext cx="3188154" cy="531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Educação</a:t>
          </a:r>
        </a:p>
      </dsp:txBody>
      <dsp:txXfrm>
        <a:off x="1780397" y="1175"/>
        <a:ext cx="3188154" cy="531901"/>
      </dsp:txXfrm>
    </dsp:sp>
    <dsp:sp modelId="{E95947D0-2564-4472-9780-37E9BA85DECD}">
      <dsp:nvSpPr>
        <dsp:cNvPr id="0" name=""/>
        <dsp:cNvSpPr/>
      </dsp:nvSpPr>
      <dsp:spPr>
        <a:xfrm>
          <a:off x="5092765" y="722187"/>
          <a:ext cx="3188154" cy="42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Segurança estrutural das instalações educacionais.</a:t>
          </a:r>
        </a:p>
      </dsp:txBody>
      <dsp:txXfrm>
        <a:off x="5092765" y="722187"/>
        <a:ext cx="3188154" cy="429941"/>
      </dsp:txXfrm>
    </dsp:sp>
    <dsp:sp modelId="{DA0FAD09-AC92-4649-A4C5-EFEC0B7D4AA6}">
      <dsp:nvSpPr>
        <dsp:cNvPr id="0" name=""/>
        <dsp:cNvSpPr/>
      </dsp:nvSpPr>
      <dsp:spPr>
        <a:xfrm>
          <a:off x="5092762" y="360039"/>
          <a:ext cx="3188154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5092765" y="659"/>
          <a:ext cx="3188154" cy="42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Perda de tempo de ensino.</a:t>
          </a:r>
        </a:p>
      </dsp:txBody>
      <dsp:txXfrm>
        <a:off x="5092765" y="659"/>
        <a:ext cx="3188154" cy="429941"/>
      </dsp:txXfrm>
    </dsp:sp>
    <dsp:sp modelId="{AA97F3BD-2850-4491-AC3B-F5355B13061D}">
      <dsp:nvSpPr>
        <dsp:cNvPr id="0" name=""/>
        <dsp:cNvSpPr/>
      </dsp:nvSpPr>
      <dsp:spPr>
        <a:xfrm>
          <a:off x="5092765" y="2016222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5092765" y="362145"/>
          <a:ext cx="3188154" cy="42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Dados de educação.</a:t>
          </a:r>
        </a:p>
      </dsp:txBody>
      <dsp:txXfrm>
        <a:off x="5092765" y="362145"/>
        <a:ext cx="3188154" cy="429941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822961" y="1368154"/>
          <a:ext cx="3188154" cy="98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Prisões</a:t>
          </a:r>
        </a:p>
      </dsp:txBody>
      <dsp:txXfrm>
        <a:off x="1822961" y="1368154"/>
        <a:ext cx="3188154" cy="982179"/>
      </dsp:txXfrm>
    </dsp:sp>
    <dsp:sp modelId="{1CC1C38E-2CA7-432C-BB8D-2515FECE2F7A}">
      <dsp:nvSpPr>
        <dsp:cNvPr id="0" name=""/>
        <dsp:cNvSpPr/>
      </dsp:nvSpPr>
      <dsp:spPr>
        <a:xfrm>
          <a:off x="5092765" y="1368154"/>
          <a:ext cx="3188154" cy="55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Resiliência ao desastre do sistema prisional.</a:t>
          </a:r>
        </a:p>
      </dsp:txBody>
      <dsp:txXfrm>
        <a:off x="5092765" y="1368154"/>
        <a:ext cx="3188154" cy="559917"/>
      </dsp:txXfrm>
    </dsp:sp>
    <dsp:sp modelId="{B47AD9D3-38EB-43AB-9B5C-390620EB1793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25FC4-B355-4E32-9976-21BF9EBB605B}">
      <dsp:nvSpPr>
        <dsp:cNvPr id="0" name=""/>
        <dsp:cNvSpPr/>
      </dsp:nvSpPr>
      <dsp:spPr>
        <a:xfrm>
          <a:off x="1780397" y="2093292"/>
          <a:ext cx="3188154" cy="129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Operações administrativas</a:t>
          </a:r>
        </a:p>
      </dsp:txBody>
      <dsp:txXfrm>
        <a:off x="1780397" y="2093292"/>
        <a:ext cx="3188154" cy="1291084"/>
      </dsp:txXfrm>
    </dsp:sp>
    <dsp:sp modelId="{18B2047A-5A40-4118-A463-A54F7B309083}">
      <dsp:nvSpPr>
        <dsp:cNvPr id="0" name=""/>
        <dsp:cNvSpPr/>
      </dsp:nvSpPr>
      <dsp:spPr>
        <a:xfrm>
          <a:off x="5092765" y="2021288"/>
          <a:ext cx="3188154" cy="129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Garantia de continuidade de todas as funções críticas de administração.</a:t>
          </a:r>
        </a:p>
      </dsp:txBody>
      <dsp:txXfrm>
        <a:off x="5092765" y="2021288"/>
        <a:ext cx="3188154" cy="1291084"/>
      </dsp:txXfrm>
    </dsp:sp>
    <dsp:sp modelId="{585EA4C1-343B-456F-99DC-C1EAD3510204}">
      <dsp:nvSpPr>
        <dsp:cNvPr id="0" name=""/>
        <dsp:cNvSpPr/>
      </dsp:nvSpPr>
      <dsp:spPr>
        <a:xfrm>
          <a:off x="1656183" y="1368152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8ABD7-2457-464E-808B-C403209EF1A7}">
      <dsp:nvSpPr>
        <dsp:cNvPr id="0" name=""/>
        <dsp:cNvSpPr/>
      </dsp:nvSpPr>
      <dsp:spPr>
        <a:xfrm>
          <a:off x="1780397" y="3024332"/>
          <a:ext cx="3188154" cy="129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Sistemas computacionais e dados</a:t>
          </a:r>
        </a:p>
      </dsp:txBody>
      <dsp:txXfrm>
        <a:off x="1780397" y="3024332"/>
        <a:ext cx="3188154" cy="1291084"/>
      </dsp:txXfrm>
    </dsp:sp>
    <dsp:sp modelId="{61E37ECC-9866-4D35-B243-6580D794CD48}">
      <dsp:nvSpPr>
        <dsp:cNvPr id="0" name=""/>
        <dsp:cNvSpPr/>
      </dsp:nvSpPr>
      <dsp:spPr>
        <a:xfrm>
          <a:off x="5092765" y="2952328"/>
          <a:ext cx="3188154" cy="64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Garantia de continuidade de sistemas informáticos e dados críticos para a continuidade do governo.</a:t>
          </a:r>
        </a:p>
      </dsp:txBody>
      <dsp:txXfrm>
        <a:off x="5092765" y="2952328"/>
        <a:ext cx="3188154" cy="645542"/>
      </dsp:txXfrm>
    </dsp:sp>
    <dsp:sp modelId="{FFBE057D-F2A2-49C8-A50E-A9AF60C23BBF}">
      <dsp:nvSpPr>
        <dsp:cNvPr id="0" name=""/>
        <dsp:cNvSpPr/>
      </dsp:nvSpPr>
      <dsp:spPr>
        <a:xfrm>
          <a:off x="5092762" y="4104453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35138-06B9-4BF5-A51E-147D3D28894B}">
      <dsp:nvSpPr>
        <dsp:cNvPr id="0" name=""/>
        <dsp:cNvSpPr/>
      </dsp:nvSpPr>
      <dsp:spPr>
        <a:xfrm>
          <a:off x="5054763" y="4104453"/>
          <a:ext cx="3188154" cy="64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Garantia de continuidade de sistemas informáticos e dados críticos para qualquer infraestrutura.</a:t>
          </a:r>
        </a:p>
      </dsp:txBody>
      <dsp:txXfrm>
        <a:off x="5054763" y="4104453"/>
        <a:ext cx="3188154" cy="645542"/>
      </dsp:txXfrm>
    </dsp:sp>
    <dsp:sp modelId="{C577E4E1-2EA8-4E31-AFAD-240734437BE3}">
      <dsp:nvSpPr>
        <dsp:cNvPr id="0" name=""/>
        <dsp:cNvSpPr/>
      </dsp:nvSpPr>
      <dsp:spPr>
        <a:xfrm>
          <a:off x="1656183" y="2952327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8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9744DC06-545B-43C5-99D8-4A4D958AF93A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10</a:t>
            </a:fld>
            <a:endParaRPr lang="pt-B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5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5.png"/><Relationship Id="rId5" Type="http://schemas.openxmlformats.org/officeDocument/2006/relationships/diagramData" Target="../diagrams/data2.xml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5.png"/><Relationship Id="rId5" Type="http://schemas.openxmlformats.org/officeDocument/2006/relationships/diagramData" Target="../diagrams/data3.xml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5.png"/><Relationship Id="rId5" Type="http://schemas.openxmlformats.org/officeDocument/2006/relationships/diagramData" Target="../diagrams/data4.xml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395536" y="2716250"/>
            <a:ext cx="8468196" cy="15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PASSO 8: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Aumentar a resiliência 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das infraestruturas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5536" y="1340768"/>
            <a:ext cx="8468196" cy="102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A2D97"/>
                </a:solidFill>
                <a:latin typeface="Arial Narrow" pitchFamily="34" charset="0"/>
                <a:ea typeface="Adobe Gothic Std B" pitchFamily="34" charset="-128"/>
                <a:cs typeface="+mj-cs"/>
              </a:rPr>
              <a:t>AULA 4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7544" y="2420888"/>
            <a:ext cx="8280920" cy="2160240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13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4"/>
          <p:cNvPicPr/>
          <p:nvPr/>
        </p:nvPicPr>
        <p:blipFill>
          <a:blip r:embed="rId3" cstate="print"/>
          <a:srcRect l="1187" t="92033" r="1543" b="5185"/>
          <a:stretch/>
        </p:blipFill>
        <p:spPr>
          <a:xfrm>
            <a:off x="360" y="1052736"/>
            <a:ext cx="9143640" cy="11412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0" y="6771264"/>
            <a:ext cx="9143640" cy="114120"/>
          </a:xfrm>
          <a:prstGeom prst="rect">
            <a:avLst/>
          </a:prstGeom>
          <a:solidFill>
            <a:srgbClr val="8B2D77"/>
          </a:solidFill>
          <a:ln w="9360">
            <a:solidFill>
              <a:srgbClr val="8B2D7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Picture 2"/>
          <p:cNvPicPr/>
          <p:nvPr/>
        </p:nvPicPr>
        <p:blipFill>
          <a:blip r:embed="rId4" cstate="print"/>
          <a:srcRect l="992" t="38906"/>
          <a:stretch/>
        </p:blipFill>
        <p:spPr>
          <a:xfrm>
            <a:off x="0" y="456"/>
            <a:ext cx="3632040" cy="105228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2627784" y="1412776"/>
            <a:ext cx="3790080" cy="42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Texto e apresentação </a:t>
            </a:r>
          </a:p>
          <a:p>
            <a:pPr marL="181080" indent="-180720"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Ten. Marcos Vidal da S. Junior</a:t>
            </a:r>
            <a:endParaRPr lang="pt-BR" sz="20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Produção e edição </a:t>
            </a: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Néctar filmes</a:t>
            </a: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Realização</a:t>
            </a:r>
          </a:p>
          <a:p>
            <a:pPr marL="181080" indent="-180720"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CEPED/PR</a:t>
            </a: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4392000" y="1111680"/>
            <a:ext cx="4572000" cy="44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pt-BR" sz="19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08" name="Picture 2"/>
          <p:cNvPicPr/>
          <p:nvPr/>
        </p:nvPicPr>
        <p:blipFill>
          <a:blip r:embed="rId5" cstate="print"/>
          <a:stretch/>
        </p:blipFill>
        <p:spPr>
          <a:xfrm>
            <a:off x="3589672" y="6004072"/>
            <a:ext cx="1990440" cy="593280"/>
          </a:xfrm>
          <a:prstGeom prst="rect">
            <a:avLst/>
          </a:prstGeom>
          <a:ln>
            <a:noFill/>
          </a:ln>
        </p:spPr>
      </p:pic>
      <p:pic>
        <p:nvPicPr>
          <p:cNvPr id="209" name="Picture 4"/>
          <p:cNvPicPr/>
          <p:nvPr/>
        </p:nvPicPr>
        <p:blipFill>
          <a:blip r:embed="rId6" cstate="print"/>
          <a:stretch/>
        </p:blipFill>
        <p:spPr>
          <a:xfrm>
            <a:off x="5796136" y="6021288"/>
            <a:ext cx="1571760" cy="551520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8CBFDF1-BBCB-427F-A085-EEC9F3375A51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2203125" y="5949280"/>
            <a:ext cx="1144739" cy="593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4556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8 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8 para o desenvolvimento da resiliência local.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59295" y="1907540"/>
            <a:ext cx="37686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95536" y="2492896"/>
            <a:ext cx="8439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000" dirty="0"/>
              <a:t>Avalie a capacidade e a adequação dos sistemas de infraestrutura críticos, bem como os seus vínculos entre eles, e atualize estes, conforme necessário.</a:t>
            </a:r>
          </a:p>
          <a:p>
            <a:pPr indent="539750" algn="just">
              <a:lnSpc>
                <a:spcPct val="150000"/>
              </a:lnSpc>
            </a:pPr>
            <a:endParaRPr lang="pt-BR" sz="600" dirty="0"/>
          </a:p>
          <a:p>
            <a:pPr indent="539750" algn="just">
              <a:lnSpc>
                <a:spcPct val="150000"/>
              </a:lnSpc>
            </a:pPr>
            <a:endParaRPr lang="pt-BR" sz="600" dirty="0"/>
          </a:p>
          <a:p>
            <a:pPr indent="539750" algn="just">
              <a:lnSpc>
                <a:spcPct val="150000"/>
              </a:lnSpc>
            </a:pPr>
            <a:r>
              <a:rPr lang="pt-BR" sz="2000" dirty="0"/>
              <a:t>Este passo aborda como os sistemas de infraestrutura críticos irão lidar com os desastres a que a cidade está submetida e desenvolver contingências para gerenciar os riscos causados por seus efeitos.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47664" y="1525317"/>
            <a:ext cx="71511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PASSO 8: Aumentar a resiliência das infraestruturas</a:t>
            </a: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E81476B0-8577-47EC-9B51-66D823D5C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11" y="1628800"/>
            <a:ext cx="3761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094150"/>
              </p:ext>
            </p:extLst>
          </p:nvPr>
        </p:nvGraphicFramePr>
        <p:xfrm>
          <a:off x="287524" y="1259927"/>
          <a:ext cx="8568952" cy="533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id="{DF6B5B66-864C-466B-8FAF-09A0B7002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796516"/>
              </p:ext>
            </p:extLst>
          </p:nvPr>
        </p:nvGraphicFramePr>
        <p:xfrm>
          <a:off x="467545" y="1340768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8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545959"/>
              </p:ext>
            </p:extLst>
          </p:nvPr>
        </p:nvGraphicFramePr>
        <p:xfrm>
          <a:off x="467545" y="1412776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19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692630"/>
              </p:ext>
            </p:extLst>
          </p:nvPr>
        </p:nvGraphicFramePr>
        <p:xfrm>
          <a:off x="467545" y="1412776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9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67545" y="1412776"/>
            <a:ext cx="8300721" cy="5184576"/>
            <a:chOff x="467545" y="1412776"/>
            <a:chExt cx="8300721" cy="5184576"/>
          </a:xfrm>
        </p:grpSpPr>
        <p:graphicFrame>
          <p:nvGraphicFramePr>
            <p:cNvPr id="5" name="Diagrama 4">
              <a:extLst>
                <a:ext uri="{FF2B5EF4-FFF2-40B4-BE49-F238E27FC236}">
                  <a16:creationId xmlns:a16="http://schemas.microsoft.com/office/drawing/2014/main" id="{02A2E004-CE41-42CF-BD23-BB228C882FB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7094760"/>
                </p:ext>
              </p:extLst>
            </p:nvPr>
          </p:nvGraphicFramePr>
          <p:xfrm>
            <a:off x="467545" y="1412776"/>
            <a:ext cx="8280920" cy="5184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9" name="Conector reto 8"/>
            <p:cNvSpPr/>
            <p:nvPr/>
          </p:nvSpPr>
          <p:spPr>
            <a:xfrm>
              <a:off x="5580112" y="2132856"/>
              <a:ext cx="3188154" cy="0"/>
            </a:xfrm>
            <a:prstGeom prst="line">
              <a:avLst/>
            </a:prstGeom>
            <a:blipFill rotWithShape="0">
              <a:blip r:embed="rId11"/>
              <a:stretch>
                <a:fillRect/>
              </a:stretch>
            </a:blipFill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onector reto 9"/>
            <p:cNvSpPr/>
            <p:nvPr/>
          </p:nvSpPr>
          <p:spPr>
            <a:xfrm>
              <a:off x="2143530" y="3429000"/>
              <a:ext cx="6624736" cy="0"/>
            </a:xfrm>
            <a:prstGeom prst="lin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66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268760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Pavimento permeável - São Paulo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39237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Planos de redução de inundação - </a:t>
            </a:r>
            <a:r>
              <a:rPr lang="pt-BR" dirty="0" err="1"/>
              <a:t>Hoboken</a:t>
            </a:r>
            <a:r>
              <a:rPr lang="pt-BR" dirty="0"/>
              <a:t>, </a:t>
            </a:r>
            <a:r>
              <a:rPr lang="pt-BR" dirty="0" err="1"/>
              <a:t>New</a:t>
            </a:r>
            <a:r>
              <a:rPr lang="pt-BR" dirty="0"/>
              <a:t> Jersey-EUA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0C175130-EA5F-4D33-A12C-9E74DA9FA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4" y="1778127"/>
            <a:ext cx="3204256" cy="17948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417686"/>
            <a:ext cx="3757481" cy="2133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3925209"/>
            <a:ext cx="394353" cy="367887"/>
          </a:xfrm>
          <a:prstGeom prst="rect">
            <a:avLst/>
          </a:prstGeom>
        </p:spPr>
      </p:pic>
      <p:pic>
        <p:nvPicPr>
          <p:cNvPr id="21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531</Words>
  <Application>Microsoft Office PowerPoint</Application>
  <PresentationFormat>Apresentação na tela (4:3)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Adobe Gothic Std B</vt:lpstr>
      <vt:lpstr>Arial</vt:lpstr>
      <vt:lpstr>Arial Narrow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Acer</cp:lastModifiedBy>
  <cp:revision>106</cp:revision>
  <dcterms:created xsi:type="dcterms:W3CDTF">2017-07-20T13:22:35Z</dcterms:created>
  <dcterms:modified xsi:type="dcterms:W3CDTF">2018-03-27T18:51:52Z</dcterms:modified>
</cp:coreProperties>
</file>