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1" r:id="rId2"/>
    <p:sldId id="271" r:id="rId3"/>
    <p:sldId id="282" r:id="rId4"/>
    <p:sldId id="284" r:id="rId5"/>
    <p:sldId id="290" r:id="rId6"/>
    <p:sldId id="286" r:id="rId7"/>
    <p:sldId id="293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B117"/>
    <a:srgbClr val="DAD61C"/>
    <a:srgbClr val="498D73"/>
    <a:srgbClr val="FFFFCC"/>
    <a:srgbClr val="4E8267"/>
    <a:srgbClr val="3C1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75" autoAdjust="0"/>
    <p:restoredTop sz="94698" autoAdjust="0"/>
  </p:normalViewPr>
  <p:slideViewPr>
    <p:cSldViewPr>
      <p:cViewPr varScale="1">
        <p:scale>
          <a:sx n="68" d="100"/>
          <a:sy n="68" d="100"/>
        </p:scale>
        <p:origin x="141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C8BFBD-DCC6-4A3E-B1BA-F03367160F02}" type="doc">
      <dgm:prSet loTypeId="urn:microsoft.com/office/officeart/2008/layout/LinedList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pt-BR"/>
        </a:p>
      </dgm:t>
    </dgm:pt>
    <dgm:pt modelId="{3C414928-28F6-4AEE-89C3-B20A0342E487}">
      <dgm:prSet phldrT="[Texto]" custT="1"/>
      <dgm:spPr/>
      <dgm:t>
        <a:bodyPr/>
        <a:lstStyle/>
        <a:p>
          <a:r>
            <a:rPr lang="pt-BR" sz="2000" dirty="0">
              <a:solidFill>
                <a:schemeClr val="accent3">
                  <a:lumMod val="50000"/>
                </a:schemeClr>
              </a:solidFill>
            </a:rPr>
            <a:t>Sistema de alerta</a:t>
          </a:r>
        </a:p>
      </dgm:t>
    </dgm:pt>
    <dgm:pt modelId="{71092D8C-64BF-4F48-80D8-75DFC27433F3}" type="parTrans" cxnId="{DA0114A1-A3E0-497B-A97B-6D0E5BFF212C}">
      <dgm:prSet/>
      <dgm:spPr/>
      <dgm:t>
        <a:bodyPr/>
        <a:lstStyle/>
        <a:p>
          <a:endParaRPr lang="pt-BR"/>
        </a:p>
      </dgm:t>
    </dgm:pt>
    <dgm:pt modelId="{BFA38382-4E43-42B4-A904-D952DA56374A}" type="sibTrans" cxnId="{DA0114A1-A3E0-497B-A97B-6D0E5BFF212C}">
      <dgm:prSet/>
      <dgm:spPr/>
      <dgm:t>
        <a:bodyPr/>
        <a:lstStyle/>
        <a:p>
          <a:endParaRPr lang="pt-BR"/>
        </a:p>
      </dgm:t>
    </dgm:pt>
    <dgm:pt modelId="{FC3EF823-DB20-4273-9A88-AD92AE05424D}">
      <dgm:prSet phldrT="[Texto]" custT="1"/>
      <dgm:spPr/>
      <dgm:t>
        <a:bodyPr/>
        <a:lstStyle/>
        <a:p>
          <a:r>
            <a:rPr lang="pt-BR" sz="1800" dirty="0"/>
            <a:t>Existência e eficácia de sistemas de alerta precoce.</a:t>
          </a:r>
        </a:p>
      </dgm:t>
    </dgm:pt>
    <dgm:pt modelId="{BB90F69C-1BA8-4588-8D7E-B947333E9F4E}" type="parTrans" cxnId="{DB7814B4-3F33-4EFA-A40E-3EDF33DCF61F}">
      <dgm:prSet/>
      <dgm:spPr/>
      <dgm:t>
        <a:bodyPr/>
        <a:lstStyle/>
        <a:p>
          <a:endParaRPr lang="pt-BR"/>
        </a:p>
      </dgm:t>
    </dgm:pt>
    <dgm:pt modelId="{6CCD3C6D-4373-45B4-9EF0-53CFE49B083A}" type="sibTrans" cxnId="{DB7814B4-3F33-4EFA-A40E-3EDF33DCF61F}">
      <dgm:prSet/>
      <dgm:spPr/>
      <dgm:t>
        <a:bodyPr/>
        <a:lstStyle/>
        <a:p>
          <a:endParaRPr lang="pt-BR"/>
        </a:p>
      </dgm:t>
    </dgm:pt>
    <dgm:pt modelId="{847B0057-89C9-4D2B-B73D-69509ACF4DDB}">
      <dgm:prSet phldrT="[Texto]" custT="1"/>
      <dgm:spPr/>
      <dgm:t>
        <a:bodyPr/>
        <a:lstStyle/>
        <a:p>
          <a:pPr algn="ctr"/>
          <a:r>
            <a:rPr lang="pt-BR" sz="3000" b="1" dirty="0"/>
            <a:t>PASSO 9</a:t>
          </a:r>
        </a:p>
      </dgm:t>
    </dgm:pt>
    <dgm:pt modelId="{A33B5EF7-46FD-4248-946F-F35FAF7553EA}" type="parTrans" cxnId="{C448FACB-5F10-4C9A-A08D-A683281707B5}">
      <dgm:prSet/>
      <dgm:spPr/>
      <dgm:t>
        <a:bodyPr/>
        <a:lstStyle/>
        <a:p>
          <a:endParaRPr lang="pt-BR"/>
        </a:p>
      </dgm:t>
    </dgm:pt>
    <dgm:pt modelId="{469EE05E-6ACA-445B-848E-DF21DFCEA350}" type="sibTrans" cxnId="{C448FACB-5F10-4C9A-A08D-A683281707B5}">
      <dgm:prSet/>
      <dgm:spPr/>
      <dgm:t>
        <a:bodyPr/>
        <a:lstStyle/>
        <a:p>
          <a:endParaRPr lang="pt-BR"/>
        </a:p>
      </dgm:t>
    </dgm:pt>
    <dgm:pt modelId="{2D4324D5-8E70-4A01-A75E-9979726EF651}">
      <dgm:prSet phldrT="[Texto]" custT="1"/>
      <dgm:spPr/>
      <dgm:t>
        <a:bodyPr/>
        <a:lstStyle/>
        <a:p>
          <a:r>
            <a:rPr lang="pt-BR" sz="1800" dirty="0"/>
            <a:t>Alcance do aviso.</a:t>
          </a:r>
        </a:p>
      </dgm:t>
    </dgm:pt>
    <dgm:pt modelId="{198E973D-A824-477C-A826-05BC4A5D880D}" type="parTrans" cxnId="{5A5A1CC0-8BEA-4277-9B2C-CB9D6E19CDB6}">
      <dgm:prSet/>
      <dgm:spPr/>
      <dgm:t>
        <a:bodyPr/>
        <a:lstStyle/>
        <a:p>
          <a:endParaRPr lang="pt-BR"/>
        </a:p>
      </dgm:t>
    </dgm:pt>
    <dgm:pt modelId="{2F78144C-C4DA-4333-8ABC-7867B9A73621}" type="sibTrans" cxnId="{5A5A1CC0-8BEA-4277-9B2C-CB9D6E19CDB6}">
      <dgm:prSet/>
      <dgm:spPr/>
      <dgm:t>
        <a:bodyPr/>
        <a:lstStyle/>
        <a:p>
          <a:endParaRPr lang="pt-BR"/>
        </a:p>
      </dgm:t>
    </dgm:pt>
    <dgm:pt modelId="{3A938B5B-D3B8-4DA8-88D4-D82C5BDB6C7A}">
      <dgm:prSet phldrT="[Texto]" custT="1"/>
      <dgm:spPr/>
      <dgm:t>
        <a:bodyPr/>
        <a:lstStyle/>
        <a:p>
          <a:r>
            <a:rPr lang="pt-BR" sz="2000" dirty="0">
              <a:solidFill>
                <a:schemeClr val="accent3">
                  <a:lumMod val="50000"/>
                </a:schemeClr>
              </a:solidFill>
            </a:rPr>
            <a:t>Planos de resposta de eventos</a:t>
          </a:r>
        </a:p>
      </dgm:t>
    </dgm:pt>
    <dgm:pt modelId="{3F0E320E-878E-4F00-B8AB-459EA2063106}" type="parTrans" cxnId="{A098A38D-C41D-4316-BFAF-CC9EC8E87C29}">
      <dgm:prSet/>
      <dgm:spPr/>
      <dgm:t>
        <a:bodyPr/>
        <a:lstStyle/>
        <a:p>
          <a:endParaRPr lang="pt-BR"/>
        </a:p>
      </dgm:t>
    </dgm:pt>
    <dgm:pt modelId="{55B173C8-C2C2-4B6F-AA47-B53B15A535D4}" type="sibTrans" cxnId="{A098A38D-C41D-4316-BFAF-CC9EC8E87C29}">
      <dgm:prSet/>
      <dgm:spPr/>
      <dgm:t>
        <a:bodyPr/>
        <a:lstStyle/>
        <a:p>
          <a:endParaRPr lang="pt-BR"/>
        </a:p>
      </dgm:t>
    </dgm:pt>
    <dgm:pt modelId="{A9846444-F398-4CD7-996F-A5D15CE24FCC}">
      <dgm:prSet phldrT="[Texto]" custT="1"/>
      <dgm:spPr/>
      <dgm:t>
        <a:bodyPr/>
        <a:lstStyle/>
        <a:p>
          <a:r>
            <a:rPr lang="pt-BR" sz="1800" dirty="0"/>
            <a:t>Existência de planos de resposta de emergência que integram respondedores profissionais e organizações comunitárias.</a:t>
          </a:r>
        </a:p>
      </dgm:t>
    </dgm:pt>
    <dgm:pt modelId="{5527588D-FDB0-4C85-9F82-AB4A0E85CA59}" type="parTrans" cxnId="{CA03574F-B22E-4C16-B8A1-F3DE653D07EA}">
      <dgm:prSet/>
      <dgm:spPr/>
      <dgm:t>
        <a:bodyPr/>
        <a:lstStyle/>
        <a:p>
          <a:endParaRPr lang="pt-BR"/>
        </a:p>
      </dgm:t>
    </dgm:pt>
    <dgm:pt modelId="{E44654AB-C1D1-4EE9-B3CF-B709280457ED}" type="sibTrans" cxnId="{CA03574F-B22E-4C16-B8A1-F3DE653D07EA}">
      <dgm:prSet/>
      <dgm:spPr/>
      <dgm:t>
        <a:bodyPr/>
        <a:lstStyle/>
        <a:p>
          <a:endParaRPr lang="pt-BR"/>
        </a:p>
      </dgm:t>
    </dgm:pt>
    <dgm:pt modelId="{98E935D1-3A22-4D66-B244-6CB8BA78C807}">
      <dgm:prSet phldrT="[Texto]" custT="1"/>
      <dgm:spPr/>
      <dgm:t>
        <a:bodyPr/>
        <a:lstStyle/>
        <a:p>
          <a:r>
            <a:rPr lang="pt-BR" sz="1800" dirty="0"/>
            <a:t>Definição de outras necessidades de primeira resposta e outras necessidades de pessoal e disponibilidade.</a:t>
          </a:r>
        </a:p>
      </dgm:t>
    </dgm:pt>
    <dgm:pt modelId="{BAA11CBC-01AD-47C8-962C-3282C1B0E702}" type="sibTrans" cxnId="{AC543897-1DEA-4E09-9144-0F57E38DDF70}">
      <dgm:prSet/>
      <dgm:spPr/>
      <dgm:t>
        <a:bodyPr/>
        <a:lstStyle/>
        <a:p>
          <a:endParaRPr lang="pt-BR"/>
        </a:p>
      </dgm:t>
    </dgm:pt>
    <dgm:pt modelId="{74BF743D-DE75-488F-AFAD-2B103A902F93}" type="parTrans" cxnId="{AC543897-1DEA-4E09-9144-0F57E38DDF70}">
      <dgm:prSet/>
      <dgm:spPr/>
      <dgm:t>
        <a:bodyPr/>
        <a:lstStyle/>
        <a:p>
          <a:endParaRPr lang="pt-BR"/>
        </a:p>
      </dgm:t>
    </dgm:pt>
    <dgm:pt modelId="{E64F8D7B-4467-419F-9A3F-9973C94C4964}">
      <dgm:prSet phldrT="[Texto]" custT="1"/>
      <dgm:spPr/>
      <dgm:t>
        <a:bodyPr/>
        <a:lstStyle/>
        <a:p>
          <a:r>
            <a:rPr lang="pt-BR" sz="1800" dirty="0"/>
            <a:t>Capacidade de "Surge" da polícia também para apoiar os deveres dos primeiros respondentes.</a:t>
          </a:r>
        </a:p>
      </dgm:t>
    </dgm:pt>
    <dgm:pt modelId="{765AC45F-67C2-42CF-BFF2-CCAC553F7936}" type="sibTrans" cxnId="{665D09DF-F0B0-4933-909B-6E2B309CB77D}">
      <dgm:prSet/>
      <dgm:spPr/>
      <dgm:t>
        <a:bodyPr/>
        <a:lstStyle/>
        <a:p>
          <a:endParaRPr lang="pt-BR"/>
        </a:p>
      </dgm:t>
    </dgm:pt>
    <dgm:pt modelId="{9B2E3CE6-FF42-4A58-B0A3-46855C23F4A9}" type="parTrans" cxnId="{665D09DF-F0B0-4933-909B-6E2B309CB77D}">
      <dgm:prSet/>
      <dgm:spPr/>
      <dgm:t>
        <a:bodyPr/>
        <a:lstStyle/>
        <a:p>
          <a:endParaRPr lang="pt-BR"/>
        </a:p>
      </dgm:t>
    </dgm:pt>
    <dgm:pt modelId="{52B5759D-5081-4969-9639-41D2F90CC74F}">
      <dgm:prSet phldrT="[Texto]" custT="1"/>
      <dgm:spPr/>
      <dgm:t>
        <a:bodyPr/>
        <a:lstStyle/>
        <a:p>
          <a:r>
            <a:rPr lang="pt-BR" sz="2000" dirty="0">
              <a:solidFill>
                <a:schemeClr val="accent3">
                  <a:lumMod val="50000"/>
                </a:schemeClr>
              </a:solidFill>
            </a:rPr>
            <a:t>Staffs / outras necessidades de resposta</a:t>
          </a:r>
        </a:p>
      </dgm:t>
    </dgm:pt>
    <dgm:pt modelId="{64CDAF22-8FA6-444B-B28F-731BB814228E}" type="parTrans" cxnId="{6272D3C3-76FD-43D2-A66C-FD3454446FD6}">
      <dgm:prSet/>
      <dgm:spPr/>
      <dgm:t>
        <a:bodyPr/>
        <a:lstStyle/>
        <a:p>
          <a:endParaRPr lang="pt-BR"/>
        </a:p>
      </dgm:t>
    </dgm:pt>
    <dgm:pt modelId="{28DAAFF5-08D9-4574-868D-D5347638070C}" type="sibTrans" cxnId="{6272D3C3-76FD-43D2-A66C-FD3454446FD6}">
      <dgm:prSet/>
      <dgm:spPr/>
      <dgm:t>
        <a:bodyPr/>
        <a:lstStyle/>
        <a:p>
          <a:endParaRPr lang="pt-BR"/>
        </a:p>
      </dgm:t>
    </dgm:pt>
    <dgm:pt modelId="{3F1F1F61-AF9C-4CDB-B99A-F13CABDA9DC1}">
      <dgm:prSet phldrT="[Texto]" custT="1"/>
      <dgm:spPr/>
      <dgm:t>
        <a:bodyPr/>
        <a:lstStyle/>
        <a:p>
          <a:r>
            <a:rPr lang="pt-BR" sz="2000" dirty="0">
              <a:solidFill>
                <a:schemeClr val="accent3">
                  <a:lumMod val="50000"/>
                </a:schemeClr>
              </a:solidFill>
            </a:rPr>
            <a:t>Alimentos, abrigo, bens básicos e abastecimento de combustível</a:t>
          </a:r>
        </a:p>
      </dgm:t>
    </dgm:pt>
    <dgm:pt modelId="{2614C32A-368C-48C8-94D2-50DF5B4A9C4F}" type="parTrans" cxnId="{A13C56BF-B80D-40B0-A7FB-2F5F03378E8A}">
      <dgm:prSet/>
      <dgm:spPr/>
      <dgm:t>
        <a:bodyPr/>
        <a:lstStyle/>
        <a:p>
          <a:endParaRPr lang="pt-BR"/>
        </a:p>
      </dgm:t>
    </dgm:pt>
    <dgm:pt modelId="{59FC3775-8CB3-407B-89E6-85D49C988960}" type="sibTrans" cxnId="{A13C56BF-B80D-40B0-A7FB-2F5F03378E8A}">
      <dgm:prSet/>
      <dgm:spPr/>
      <dgm:t>
        <a:bodyPr/>
        <a:lstStyle/>
        <a:p>
          <a:endParaRPr lang="pt-BR"/>
        </a:p>
      </dgm:t>
    </dgm:pt>
    <dgm:pt modelId="{9D0B2777-2030-496C-B40B-52B3F411FB7E}">
      <dgm:prSet phldrT="[Texto]" custT="1"/>
      <dgm:spPr/>
      <dgm:t>
        <a:bodyPr/>
        <a:lstStyle/>
        <a:p>
          <a:r>
            <a:rPr lang="pt-BR" sz="1800" dirty="0"/>
            <a:t>Possibilidade de continuar a alimentar a população.</a:t>
          </a:r>
        </a:p>
      </dgm:t>
    </dgm:pt>
    <dgm:pt modelId="{5A20CDEA-E9C5-41E2-9808-CD306DDC9525}" type="parTrans" cxnId="{9E5E8508-CF94-40CB-874A-83BFB80C1469}">
      <dgm:prSet/>
      <dgm:spPr/>
      <dgm:t>
        <a:bodyPr/>
        <a:lstStyle/>
        <a:p>
          <a:endParaRPr lang="pt-BR"/>
        </a:p>
      </dgm:t>
    </dgm:pt>
    <dgm:pt modelId="{F9B9E6C0-F31D-4D21-9C86-28D5D03393E5}" type="sibTrans" cxnId="{9E5E8508-CF94-40CB-874A-83BFB80C1469}">
      <dgm:prSet/>
      <dgm:spPr/>
      <dgm:t>
        <a:bodyPr/>
        <a:lstStyle/>
        <a:p>
          <a:endParaRPr lang="pt-BR"/>
        </a:p>
      </dgm:t>
    </dgm:pt>
    <dgm:pt modelId="{73217F93-4B10-4BB0-9043-760C3FE3F585}">
      <dgm:prSet phldrT="[Texto]" custT="1"/>
      <dgm:spPr/>
      <dgm:t>
        <a:bodyPr/>
        <a:lstStyle/>
        <a:p>
          <a:r>
            <a:rPr lang="pt-BR" sz="1800" dirty="0"/>
            <a:t>Capacidade de satisfazer necessidades de abrigo lugares/ seguros.</a:t>
          </a:r>
        </a:p>
      </dgm:t>
    </dgm:pt>
    <dgm:pt modelId="{A0299BF4-B3A1-4240-A0F6-6FE2F723AC5B}" type="parTrans" cxnId="{00E6B607-BEB4-40F9-BFAD-B8BF250C63D3}">
      <dgm:prSet/>
      <dgm:spPr/>
      <dgm:t>
        <a:bodyPr/>
        <a:lstStyle/>
        <a:p>
          <a:endParaRPr lang="pt-BR"/>
        </a:p>
      </dgm:t>
    </dgm:pt>
    <dgm:pt modelId="{18B5AAA8-1C72-4000-97FC-EDCCDA3BD26D}" type="sibTrans" cxnId="{00E6B607-BEB4-40F9-BFAD-B8BF250C63D3}">
      <dgm:prSet/>
      <dgm:spPr/>
      <dgm:t>
        <a:bodyPr/>
        <a:lstStyle/>
        <a:p>
          <a:endParaRPr lang="pt-BR"/>
        </a:p>
      </dgm:t>
    </dgm:pt>
    <dgm:pt modelId="{6D215EE9-276D-4568-B5AF-E5B9CC8C7A22}" type="pres">
      <dgm:prSet presAssocID="{90C8BFBD-DCC6-4A3E-B1BA-F03367160F02}" presName="vert0" presStyleCnt="0">
        <dgm:presLayoutVars>
          <dgm:dir/>
          <dgm:animOne val="branch"/>
          <dgm:animLvl val="lvl"/>
        </dgm:presLayoutVars>
      </dgm:prSet>
      <dgm:spPr/>
    </dgm:pt>
    <dgm:pt modelId="{586D021E-6863-4838-A0B6-113F214654C7}" type="pres">
      <dgm:prSet presAssocID="{847B0057-89C9-4D2B-B73D-69509ACF4DDB}" presName="thickLine" presStyleLbl="alignNode1" presStyleIdx="0" presStyleCnt="1" custLinFactNeighborY="-775"/>
      <dgm:spPr/>
    </dgm:pt>
    <dgm:pt modelId="{E5C4F769-EB6F-4480-B8D8-D61E9C3E2A2A}" type="pres">
      <dgm:prSet presAssocID="{847B0057-89C9-4D2B-B73D-69509ACF4DDB}" presName="horz1" presStyleCnt="0"/>
      <dgm:spPr/>
    </dgm:pt>
    <dgm:pt modelId="{684D9DBA-357D-4393-B29B-687CD4265982}" type="pres">
      <dgm:prSet presAssocID="{847B0057-89C9-4D2B-B73D-69509ACF4DDB}" presName="tx1" presStyleLbl="revTx" presStyleIdx="0" presStyleCnt="12"/>
      <dgm:spPr/>
    </dgm:pt>
    <dgm:pt modelId="{AFD92843-EAC0-40BE-B75E-524E09F730DD}" type="pres">
      <dgm:prSet presAssocID="{847B0057-89C9-4D2B-B73D-69509ACF4DDB}" presName="vert1" presStyleCnt="0"/>
      <dgm:spPr/>
    </dgm:pt>
    <dgm:pt modelId="{1734C1BE-03FA-43B0-9C5A-47CD4843AE69}" type="pres">
      <dgm:prSet presAssocID="{3C414928-28F6-4AEE-89C3-B20A0342E487}" presName="vertSpace2a" presStyleCnt="0"/>
      <dgm:spPr/>
    </dgm:pt>
    <dgm:pt modelId="{AFB113D0-3BBB-483F-AEC1-9FFE46ECB9C0}" type="pres">
      <dgm:prSet presAssocID="{3C414928-28F6-4AEE-89C3-B20A0342E487}" presName="horz2" presStyleCnt="0"/>
      <dgm:spPr/>
    </dgm:pt>
    <dgm:pt modelId="{2BA0E9BA-30DE-4AF6-8AE9-5EA990ECC3D2}" type="pres">
      <dgm:prSet presAssocID="{3C414928-28F6-4AEE-89C3-B20A0342E487}" presName="horzSpace2" presStyleCnt="0"/>
      <dgm:spPr/>
    </dgm:pt>
    <dgm:pt modelId="{DDD6BC8B-51FE-411E-94A8-1502F4613FBD}" type="pres">
      <dgm:prSet presAssocID="{3C414928-28F6-4AEE-89C3-B20A0342E487}" presName="tx2" presStyleLbl="revTx" presStyleIdx="1" presStyleCnt="12"/>
      <dgm:spPr/>
    </dgm:pt>
    <dgm:pt modelId="{4F5D93CF-7FC2-4090-AF11-152D358D6CEE}" type="pres">
      <dgm:prSet presAssocID="{3C414928-28F6-4AEE-89C3-B20A0342E487}" presName="vert2" presStyleCnt="0"/>
      <dgm:spPr/>
    </dgm:pt>
    <dgm:pt modelId="{49EE0CAB-FC17-4129-856D-FBFCCD99DCAB}" type="pres">
      <dgm:prSet presAssocID="{FC3EF823-DB20-4273-9A88-AD92AE05424D}" presName="horz3" presStyleCnt="0"/>
      <dgm:spPr/>
    </dgm:pt>
    <dgm:pt modelId="{0821BE83-05BE-433E-ACBE-56E99DCA3D56}" type="pres">
      <dgm:prSet presAssocID="{FC3EF823-DB20-4273-9A88-AD92AE05424D}" presName="horzSpace3" presStyleCnt="0"/>
      <dgm:spPr/>
    </dgm:pt>
    <dgm:pt modelId="{B0D9099E-5384-4044-8803-8C2C9CD14B05}" type="pres">
      <dgm:prSet presAssocID="{FC3EF823-DB20-4273-9A88-AD92AE05424D}" presName="tx3" presStyleLbl="revTx" presStyleIdx="2" presStyleCnt="12" custScaleY="38537" custLinFactNeighborX="508" custLinFactNeighborY="-10777"/>
      <dgm:spPr/>
    </dgm:pt>
    <dgm:pt modelId="{8DCE8A9C-F6BB-405A-B8ED-4166341E0EF9}" type="pres">
      <dgm:prSet presAssocID="{FC3EF823-DB20-4273-9A88-AD92AE05424D}" presName="vert3" presStyleCnt="0"/>
      <dgm:spPr/>
    </dgm:pt>
    <dgm:pt modelId="{74461C03-92D5-4047-96DD-64AB40492227}" type="pres">
      <dgm:prSet presAssocID="{6CCD3C6D-4373-45B4-9EF0-53CFE49B083A}" presName="thinLine3" presStyleLbl="callout" presStyleIdx="0" presStyleCnt="8" custLinFactNeighborX="4404" custLinFactNeighborY="3825"/>
      <dgm:spPr/>
    </dgm:pt>
    <dgm:pt modelId="{02059388-F0B9-478F-BF75-50DB0FCC5E7D}" type="pres">
      <dgm:prSet presAssocID="{2D4324D5-8E70-4A01-A75E-9979726EF651}" presName="horz3" presStyleCnt="0"/>
      <dgm:spPr/>
    </dgm:pt>
    <dgm:pt modelId="{92C7344D-4B77-463F-9195-327DC8BC0636}" type="pres">
      <dgm:prSet presAssocID="{2D4324D5-8E70-4A01-A75E-9979726EF651}" presName="horzSpace3" presStyleCnt="0"/>
      <dgm:spPr/>
    </dgm:pt>
    <dgm:pt modelId="{66A6C03E-7A48-4413-A9F0-2718DD52D2F2}" type="pres">
      <dgm:prSet presAssocID="{2D4324D5-8E70-4A01-A75E-9979726EF651}" presName="tx3" presStyleLbl="revTx" presStyleIdx="3" presStyleCnt="12" custScaleX="95235" custScaleY="21174" custLinFactNeighborX="899" custLinFactNeighborY="810"/>
      <dgm:spPr/>
    </dgm:pt>
    <dgm:pt modelId="{FDBEB033-399A-41B8-849C-36BE685C2A63}" type="pres">
      <dgm:prSet presAssocID="{2D4324D5-8E70-4A01-A75E-9979726EF651}" presName="vert3" presStyleCnt="0"/>
      <dgm:spPr/>
    </dgm:pt>
    <dgm:pt modelId="{1DCEA47F-D0F9-4F1A-B5E3-3A643248000B}" type="pres">
      <dgm:prSet presAssocID="{3C414928-28F6-4AEE-89C3-B20A0342E487}" presName="thinLine2b" presStyleLbl="callout" presStyleIdx="1" presStyleCnt="8" custLinFactY="600000" custLinFactNeighborX="1297" custLinFactNeighborY="68055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657FD220-B315-4CE6-8DB1-D25D41780D8C}" type="pres">
      <dgm:prSet presAssocID="{3C414928-28F6-4AEE-89C3-B20A0342E487}" presName="vertSpace2b" presStyleCnt="0"/>
      <dgm:spPr/>
    </dgm:pt>
    <dgm:pt modelId="{71824CD6-E8A6-4B76-8CC9-3FE2935CE52E}" type="pres">
      <dgm:prSet presAssocID="{3A938B5B-D3B8-4DA8-88D4-D82C5BDB6C7A}" presName="horz2" presStyleCnt="0"/>
      <dgm:spPr/>
    </dgm:pt>
    <dgm:pt modelId="{D516FD6B-4111-4EC0-A874-903A8C19E404}" type="pres">
      <dgm:prSet presAssocID="{3A938B5B-D3B8-4DA8-88D4-D82C5BDB6C7A}" presName="horzSpace2" presStyleCnt="0"/>
      <dgm:spPr/>
    </dgm:pt>
    <dgm:pt modelId="{BA475DFF-5EBE-4DCD-B974-84EC6D50EF38}" type="pres">
      <dgm:prSet presAssocID="{3A938B5B-D3B8-4DA8-88D4-D82C5BDB6C7A}" presName="tx2" presStyleLbl="revTx" presStyleIdx="4" presStyleCnt="12" custScaleY="38029" custLinFactNeighborX="374" custLinFactNeighborY="-37806"/>
      <dgm:spPr/>
    </dgm:pt>
    <dgm:pt modelId="{2D8224DB-F515-4225-8C13-DD87BF50F91F}" type="pres">
      <dgm:prSet presAssocID="{3A938B5B-D3B8-4DA8-88D4-D82C5BDB6C7A}" presName="vert2" presStyleCnt="0"/>
      <dgm:spPr/>
    </dgm:pt>
    <dgm:pt modelId="{BA83A64D-6A1D-4EDB-B6D7-33062000EC03}" type="pres">
      <dgm:prSet presAssocID="{A9846444-F398-4CD7-996F-A5D15CE24FCC}" presName="horz3" presStyleCnt="0"/>
      <dgm:spPr/>
    </dgm:pt>
    <dgm:pt modelId="{06618007-C6B6-4E6A-B938-2B8F77EFB561}" type="pres">
      <dgm:prSet presAssocID="{A9846444-F398-4CD7-996F-A5D15CE24FCC}" presName="horzSpace3" presStyleCnt="0"/>
      <dgm:spPr/>
    </dgm:pt>
    <dgm:pt modelId="{641193D5-40F5-49BB-BAE4-AD2A0D328C1A}" type="pres">
      <dgm:prSet presAssocID="{A9846444-F398-4CD7-996F-A5D15CE24FCC}" presName="tx3" presStyleLbl="revTx" presStyleIdx="5" presStyleCnt="12" custLinFactY="-13183" custLinFactNeighborY="-100000"/>
      <dgm:spPr/>
    </dgm:pt>
    <dgm:pt modelId="{7131DE06-3C24-4D3A-825C-030A3063A683}" type="pres">
      <dgm:prSet presAssocID="{A9846444-F398-4CD7-996F-A5D15CE24FCC}" presName="vert3" presStyleCnt="0"/>
      <dgm:spPr/>
    </dgm:pt>
    <dgm:pt modelId="{FBC7A6B4-6FB4-4B46-B60B-E1B7182ABB4B}" type="pres">
      <dgm:prSet presAssocID="{E44654AB-C1D1-4EE9-B3CF-B709280457ED}" presName="thinLine3" presStyleLbl="callout" presStyleIdx="2" presStyleCnt="8" custLinFactY="-400000" custLinFactNeighborX="3896" custLinFactNeighborY="-418213"/>
      <dgm:spPr/>
    </dgm:pt>
    <dgm:pt modelId="{0321911F-23A1-4F5B-B554-A142485CE0A8}" type="pres">
      <dgm:prSet presAssocID="{E64F8D7B-4467-419F-9A3F-9973C94C4964}" presName="horz3" presStyleCnt="0"/>
      <dgm:spPr/>
    </dgm:pt>
    <dgm:pt modelId="{3D0B78F3-034F-4F23-8957-BAA1AF1F2BA7}" type="pres">
      <dgm:prSet presAssocID="{E64F8D7B-4467-419F-9A3F-9973C94C4964}" presName="horzSpace3" presStyleCnt="0"/>
      <dgm:spPr/>
    </dgm:pt>
    <dgm:pt modelId="{DAB71698-5D11-4BDB-93B2-F6F35FD4DA27}" type="pres">
      <dgm:prSet presAssocID="{E64F8D7B-4467-419F-9A3F-9973C94C4964}" presName="tx3" presStyleLbl="revTx" presStyleIdx="6" presStyleCnt="12" custLinFactNeighborX="-547" custLinFactNeighborY="37336"/>
      <dgm:spPr/>
    </dgm:pt>
    <dgm:pt modelId="{0E0F6ACB-25AD-43BD-9945-DB11CDFC513A}" type="pres">
      <dgm:prSet presAssocID="{E64F8D7B-4467-419F-9A3F-9973C94C4964}" presName="vert3" presStyleCnt="0"/>
      <dgm:spPr/>
    </dgm:pt>
    <dgm:pt modelId="{3388767D-4098-43CD-88CB-89CA5D86C478}" type="pres">
      <dgm:prSet presAssocID="{765AC45F-67C2-42CF-BFF2-CCAC553F7936}" presName="thinLine3" presStyleLbl="callout" presStyleIdx="3" presStyleCnt="8" custLinFactY="100000" custLinFactNeighborX="3896" custLinFactNeighborY="146392"/>
      <dgm:spPr/>
    </dgm:pt>
    <dgm:pt modelId="{93F73FCA-6479-4C44-B644-0A8140BD1E3D}" type="pres">
      <dgm:prSet presAssocID="{98E935D1-3A22-4D66-B244-6CB8BA78C807}" presName="horz3" presStyleCnt="0"/>
      <dgm:spPr/>
    </dgm:pt>
    <dgm:pt modelId="{56AA3F6B-219B-43A4-B3A1-1CFA86E2ACA0}" type="pres">
      <dgm:prSet presAssocID="{98E935D1-3A22-4D66-B244-6CB8BA78C807}" presName="horzSpace3" presStyleCnt="0"/>
      <dgm:spPr/>
    </dgm:pt>
    <dgm:pt modelId="{6205FD4A-E7EB-435F-89E5-3FFC6B80AD2D}" type="pres">
      <dgm:prSet presAssocID="{98E935D1-3A22-4D66-B244-6CB8BA78C807}" presName="tx3" presStyleLbl="revTx" presStyleIdx="7" presStyleCnt="12" custLinFactY="55100" custLinFactNeighborY="100000"/>
      <dgm:spPr/>
    </dgm:pt>
    <dgm:pt modelId="{544476FD-1CC7-490C-906A-43BE3CA08BDE}" type="pres">
      <dgm:prSet presAssocID="{98E935D1-3A22-4D66-B244-6CB8BA78C807}" presName="vert3" presStyleCnt="0"/>
      <dgm:spPr/>
    </dgm:pt>
    <dgm:pt modelId="{4DDD8217-CC96-4636-84EE-52FEEB139661}" type="pres">
      <dgm:prSet presAssocID="{3A938B5B-D3B8-4DA8-88D4-D82C5BDB6C7A}" presName="thinLine2b" presStyleLbl="callout" presStyleIdx="4" presStyleCnt="8" custLinFactY="-3200000" custLinFactNeighborY="-3283436"/>
      <dgm:spPr/>
    </dgm:pt>
    <dgm:pt modelId="{9C81099A-A80C-4868-A050-ADC679160278}" type="pres">
      <dgm:prSet presAssocID="{3A938B5B-D3B8-4DA8-88D4-D82C5BDB6C7A}" presName="vertSpace2b" presStyleCnt="0"/>
      <dgm:spPr/>
    </dgm:pt>
    <dgm:pt modelId="{DD7E2FFA-EAE1-48B1-94D4-5F63B0BE3FA8}" type="pres">
      <dgm:prSet presAssocID="{52B5759D-5081-4969-9639-41D2F90CC74F}" presName="horz2" presStyleCnt="0"/>
      <dgm:spPr/>
    </dgm:pt>
    <dgm:pt modelId="{5340B8D2-0272-4353-9DE3-1F1823893F8D}" type="pres">
      <dgm:prSet presAssocID="{52B5759D-5081-4969-9639-41D2F90CC74F}" presName="horzSpace2" presStyleCnt="0"/>
      <dgm:spPr/>
    </dgm:pt>
    <dgm:pt modelId="{28E7ADB0-C330-4BC7-8556-ADF688EAF4B3}" type="pres">
      <dgm:prSet presAssocID="{52B5759D-5081-4969-9639-41D2F90CC74F}" presName="tx2" presStyleLbl="revTx" presStyleIdx="8" presStyleCnt="12" custLinFactNeighborY="-47781"/>
      <dgm:spPr/>
    </dgm:pt>
    <dgm:pt modelId="{85BC479B-1929-437E-9EFF-E7F271A776A6}" type="pres">
      <dgm:prSet presAssocID="{52B5759D-5081-4969-9639-41D2F90CC74F}" presName="vert2" presStyleCnt="0"/>
      <dgm:spPr/>
    </dgm:pt>
    <dgm:pt modelId="{A5FB8240-69DA-4900-A69A-BB31F6A069A7}" type="pres">
      <dgm:prSet presAssocID="{52B5759D-5081-4969-9639-41D2F90CC74F}" presName="thinLine2b" presStyleLbl="callout" presStyleIdx="5" presStyleCnt="8" custLinFactY="-3100000" custLinFactNeighborX="245" custLinFactNeighborY="-3127866"/>
      <dgm:spPr/>
    </dgm:pt>
    <dgm:pt modelId="{4D1E4352-6532-48D9-B1B5-FDA302AC1853}" type="pres">
      <dgm:prSet presAssocID="{52B5759D-5081-4969-9639-41D2F90CC74F}" presName="vertSpace2b" presStyleCnt="0"/>
      <dgm:spPr/>
    </dgm:pt>
    <dgm:pt modelId="{157E63FA-8DD9-4B48-917F-0CBDCF25F3BD}" type="pres">
      <dgm:prSet presAssocID="{3F1F1F61-AF9C-4CDB-B99A-F13CABDA9DC1}" presName="horz2" presStyleCnt="0"/>
      <dgm:spPr/>
    </dgm:pt>
    <dgm:pt modelId="{B94ACC2E-82F5-472B-B940-0A87AB17DB4B}" type="pres">
      <dgm:prSet presAssocID="{3F1F1F61-AF9C-4CDB-B99A-F13CABDA9DC1}" presName="horzSpace2" presStyleCnt="0"/>
      <dgm:spPr/>
    </dgm:pt>
    <dgm:pt modelId="{08670DEF-AD96-4A9A-9986-BE0E0DED2637}" type="pres">
      <dgm:prSet presAssocID="{3F1F1F61-AF9C-4CDB-B99A-F13CABDA9DC1}" presName="tx2" presStyleLbl="revTx" presStyleIdx="9" presStyleCnt="12" custLinFactNeighborY="3160"/>
      <dgm:spPr/>
    </dgm:pt>
    <dgm:pt modelId="{9FFDC3C3-E15A-45CE-B874-AFBEDE52423D}" type="pres">
      <dgm:prSet presAssocID="{3F1F1F61-AF9C-4CDB-B99A-F13CABDA9DC1}" presName="vert2" presStyleCnt="0"/>
      <dgm:spPr/>
    </dgm:pt>
    <dgm:pt modelId="{1B14DFFB-84CC-47D9-BB2E-1413FB78AE9D}" type="pres">
      <dgm:prSet presAssocID="{9D0B2777-2030-496C-B40B-52B3F411FB7E}" presName="horz3" presStyleCnt="0"/>
      <dgm:spPr/>
    </dgm:pt>
    <dgm:pt modelId="{E646B07D-A321-4FD4-9F2B-D995D8CA115E}" type="pres">
      <dgm:prSet presAssocID="{9D0B2777-2030-496C-B40B-52B3F411FB7E}" presName="horzSpace3" presStyleCnt="0"/>
      <dgm:spPr/>
    </dgm:pt>
    <dgm:pt modelId="{3280C1F9-541A-4055-89A2-37578AE4EB4C}" type="pres">
      <dgm:prSet presAssocID="{9D0B2777-2030-496C-B40B-52B3F411FB7E}" presName="tx3" presStyleLbl="revTx" presStyleIdx="10" presStyleCnt="12" custScaleY="38537" custLinFactNeighborX="508" custLinFactNeighborY="-2209"/>
      <dgm:spPr/>
    </dgm:pt>
    <dgm:pt modelId="{8667566E-AACA-4063-94D4-2CA85E2692A2}" type="pres">
      <dgm:prSet presAssocID="{9D0B2777-2030-496C-B40B-52B3F411FB7E}" presName="vert3" presStyleCnt="0"/>
      <dgm:spPr/>
    </dgm:pt>
    <dgm:pt modelId="{5378A5AB-1F4D-41A6-AC53-7346DCB09D65}" type="pres">
      <dgm:prSet presAssocID="{F9B9E6C0-F31D-4D21-9C86-28D5D03393E5}" presName="thinLine3" presStyleLbl="callout" presStyleIdx="6" presStyleCnt="8" custLinFactNeighborX="4404" custLinFactNeighborY="15872"/>
      <dgm:spPr/>
    </dgm:pt>
    <dgm:pt modelId="{7484D2BE-108C-4BC2-BBF4-E7FD2D394E8B}" type="pres">
      <dgm:prSet presAssocID="{73217F93-4B10-4BB0-9043-760C3FE3F585}" presName="horz3" presStyleCnt="0"/>
      <dgm:spPr/>
    </dgm:pt>
    <dgm:pt modelId="{3A9218B0-1F0D-48E8-8ECB-09237BD68DFE}" type="pres">
      <dgm:prSet presAssocID="{73217F93-4B10-4BB0-9043-760C3FE3F585}" presName="horzSpace3" presStyleCnt="0"/>
      <dgm:spPr/>
    </dgm:pt>
    <dgm:pt modelId="{DF3F7456-8522-474B-BBC8-E82443A63626}" type="pres">
      <dgm:prSet presAssocID="{73217F93-4B10-4BB0-9043-760C3FE3F585}" presName="tx3" presStyleLbl="revTx" presStyleIdx="11" presStyleCnt="12" custScaleX="100484" custScaleY="21174" custLinFactNeighborX="24" custLinFactNeighborY="3361"/>
      <dgm:spPr/>
    </dgm:pt>
    <dgm:pt modelId="{C67D8962-729E-4771-9AE6-E09A15EC235C}" type="pres">
      <dgm:prSet presAssocID="{73217F93-4B10-4BB0-9043-760C3FE3F585}" presName="vert3" presStyleCnt="0"/>
      <dgm:spPr/>
    </dgm:pt>
    <dgm:pt modelId="{02E8AD51-584C-406D-9221-408DD979ACCF}" type="pres">
      <dgm:prSet presAssocID="{3F1F1F61-AF9C-4CDB-B99A-F13CABDA9DC1}" presName="thinLine2b" presStyleLbl="callout" presStyleIdx="7" presStyleCnt="8" custLinFactY="-1300000" custLinFactNeighborX="1297" custLinFactNeighborY="-1329208"/>
      <dgm:spPr/>
    </dgm:pt>
    <dgm:pt modelId="{62B49F2A-A17C-4078-8E65-5F36606E54BC}" type="pres">
      <dgm:prSet presAssocID="{3F1F1F61-AF9C-4CDB-B99A-F13CABDA9DC1}" presName="vertSpace2b" presStyleCnt="0"/>
      <dgm:spPr/>
    </dgm:pt>
  </dgm:ptLst>
  <dgm:cxnLst>
    <dgm:cxn modelId="{00E6B607-BEB4-40F9-BFAD-B8BF250C63D3}" srcId="{3F1F1F61-AF9C-4CDB-B99A-F13CABDA9DC1}" destId="{73217F93-4B10-4BB0-9043-760C3FE3F585}" srcOrd="1" destOrd="0" parTransId="{A0299BF4-B3A1-4240-A0F6-6FE2F723AC5B}" sibTransId="{18B5AAA8-1C72-4000-97FC-EDCCDA3BD26D}"/>
    <dgm:cxn modelId="{9E5E8508-CF94-40CB-874A-83BFB80C1469}" srcId="{3F1F1F61-AF9C-4CDB-B99A-F13CABDA9DC1}" destId="{9D0B2777-2030-496C-B40B-52B3F411FB7E}" srcOrd="0" destOrd="0" parTransId="{5A20CDEA-E9C5-41E2-9808-CD306DDC9525}" sibTransId="{F9B9E6C0-F31D-4D21-9C86-28D5D03393E5}"/>
    <dgm:cxn modelId="{52A43B39-C5C3-41DC-9E69-E939866FF824}" type="presOf" srcId="{E64F8D7B-4467-419F-9A3F-9973C94C4964}" destId="{DAB71698-5D11-4BDB-93B2-F6F35FD4DA27}" srcOrd="0" destOrd="0" presId="urn:microsoft.com/office/officeart/2008/layout/LinedList"/>
    <dgm:cxn modelId="{6034D839-9C9D-43B8-8D21-228E19F7DFA3}" type="presOf" srcId="{98E935D1-3A22-4D66-B244-6CB8BA78C807}" destId="{6205FD4A-E7EB-435F-89E5-3FFC6B80AD2D}" srcOrd="0" destOrd="0" presId="urn:microsoft.com/office/officeart/2008/layout/LinedList"/>
    <dgm:cxn modelId="{A3190B47-00AD-431B-A917-FF7E8A970CEB}" type="presOf" srcId="{52B5759D-5081-4969-9639-41D2F90CC74F}" destId="{28E7ADB0-C330-4BC7-8556-ADF688EAF4B3}" srcOrd="0" destOrd="0" presId="urn:microsoft.com/office/officeart/2008/layout/LinedList"/>
    <dgm:cxn modelId="{5E41AE6E-7135-469C-B55F-E5F46B065545}" type="presOf" srcId="{847B0057-89C9-4D2B-B73D-69509ACF4DDB}" destId="{684D9DBA-357D-4393-B29B-687CD4265982}" srcOrd="0" destOrd="0" presId="urn:microsoft.com/office/officeart/2008/layout/LinedList"/>
    <dgm:cxn modelId="{CA03574F-B22E-4C16-B8A1-F3DE653D07EA}" srcId="{3A938B5B-D3B8-4DA8-88D4-D82C5BDB6C7A}" destId="{A9846444-F398-4CD7-996F-A5D15CE24FCC}" srcOrd="0" destOrd="0" parTransId="{5527588D-FDB0-4C85-9F82-AB4A0E85CA59}" sibTransId="{E44654AB-C1D1-4EE9-B3CF-B709280457ED}"/>
    <dgm:cxn modelId="{623A8350-05EA-4A14-950C-10F884BAFD7F}" type="presOf" srcId="{3C414928-28F6-4AEE-89C3-B20A0342E487}" destId="{DDD6BC8B-51FE-411E-94A8-1502F4613FBD}" srcOrd="0" destOrd="0" presId="urn:microsoft.com/office/officeart/2008/layout/LinedList"/>
    <dgm:cxn modelId="{4F5E9D52-FB6E-4803-83B2-658EC24E9C6B}" type="presOf" srcId="{9D0B2777-2030-496C-B40B-52B3F411FB7E}" destId="{3280C1F9-541A-4055-89A2-37578AE4EB4C}" srcOrd="0" destOrd="0" presId="urn:microsoft.com/office/officeart/2008/layout/LinedList"/>
    <dgm:cxn modelId="{1B826C79-5BA6-4F01-9F4F-7A5A0A2B069E}" type="presOf" srcId="{A9846444-F398-4CD7-996F-A5D15CE24FCC}" destId="{641193D5-40F5-49BB-BAE4-AD2A0D328C1A}" srcOrd="0" destOrd="0" presId="urn:microsoft.com/office/officeart/2008/layout/LinedList"/>
    <dgm:cxn modelId="{8C221584-1ED3-4E43-9CE9-38144BE8CBC7}" type="presOf" srcId="{FC3EF823-DB20-4273-9A88-AD92AE05424D}" destId="{B0D9099E-5384-4044-8803-8C2C9CD14B05}" srcOrd="0" destOrd="0" presId="urn:microsoft.com/office/officeart/2008/layout/LinedList"/>
    <dgm:cxn modelId="{A098A38D-C41D-4316-BFAF-CC9EC8E87C29}" srcId="{847B0057-89C9-4D2B-B73D-69509ACF4DDB}" destId="{3A938B5B-D3B8-4DA8-88D4-D82C5BDB6C7A}" srcOrd="1" destOrd="0" parTransId="{3F0E320E-878E-4F00-B8AB-459EA2063106}" sibTransId="{55B173C8-C2C2-4B6F-AA47-B53B15A535D4}"/>
    <dgm:cxn modelId="{AC543897-1DEA-4E09-9144-0F57E38DDF70}" srcId="{3A938B5B-D3B8-4DA8-88D4-D82C5BDB6C7A}" destId="{98E935D1-3A22-4D66-B244-6CB8BA78C807}" srcOrd="2" destOrd="0" parTransId="{74BF743D-DE75-488F-AFAD-2B103A902F93}" sibTransId="{BAA11CBC-01AD-47C8-962C-3282C1B0E702}"/>
    <dgm:cxn modelId="{DA0114A1-A3E0-497B-A97B-6D0E5BFF212C}" srcId="{847B0057-89C9-4D2B-B73D-69509ACF4DDB}" destId="{3C414928-28F6-4AEE-89C3-B20A0342E487}" srcOrd="0" destOrd="0" parTransId="{71092D8C-64BF-4F48-80D8-75DFC27433F3}" sibTransId="{BFA38382-4E43-42B4-A904-D952DA56374A}"/>
    <dgm:cxn modelId="{DB7814B4-3F33-4EFA-A40E-3EDF33DCF61F}" srcId="{3C414928-28F6-4AEE-89C3-B20A0342E487}" destId="{FC3EF823-DB20-4273-9A88-AD92AE05424D}" srcOrd="0" destOrd="0" parTransId="{BB90F69C-1BA8-4588-8D7E-B947333E9F4E}" sibTransId="{6CCD3C6D-4373-45B4-9EF0-53CFE49B083A}"/>
    <dgm:cxn modelId="{A13C56BF-B80D-40B0-A7FB-2F5F03378E8A}" srcId="{847B0057-89C9-4D2B-B73D-69509ACF4DDB}" destId="{3F1F1F61-AF9C-4CDB-B99A-F13CABDA9DC1}" srcOrd="3" destOrd="0" parTransId="{2614C32A-368C-48C8-94D2-50DF5B4A9C4F}" sibTransId="{59FC3775-8CB3-407B-89E6-85D49C988960}"/>
    <dgm:cxn modelId="{36D707C0-A8D7-4A6C-852B-34D740D13AD1}" type="presOf" srcId="{3F1F1F61-AF9C-4CDB-B99A-F13CABDA9DC1}" destId="{08670DEF-AD96-4A9A-9986-BE0E0DED2637}" srcOrd="0" destOrd="0" presId="urn:microsoft.com/office/officeart/2008/layout/LinedList"/>
    <dgm:cxn modelId="{5A5A1CC0-8BEA-4277-9B2C-CB9D6E19CDB6}" srcId="{3C414928-28F6-4AEE-89C3-B20A0342E487}" destId="{2D4324D5-8E70-4A01-A75E-9979726EF651}" srcOrd="1" destOrd="0" parTransId="{198E973D-A824-477C-A826-05BC4A5D880D}" sibTransId="{2F78144C-C4DA-4333-8ABC-7867B9A73621}"/>
    <dgm:cxn modelId="{6272D3C3-76FD-43D2-A66C-FD3454446FD6}" srcId="{847B0057-89C9-4D2B-B73D-69509ACF4DDB}" destId="{52B5759D-5081-4969-9639-41D2F90CC74F}" srcOrd="2" destOrd="0" parTransId="{64CDAF22-8FA6-444B-B28F-731BB814228E}" sibTransId="{28DAAFF5-08D9-4574-868D-D5347638070C}"/>
    <dgm:cxn modelId="{BEDD09CA-68F6-4531-9D05-C7542741E36A}" type="presOf" srcId="{90C8BFBD-DCC6-4A3E-B1BA-F03367160F02}" destId="{6D215EE9-276D-4568-B5AF-E5B9CC8C7A22}" srcOrd="0" destOrd="0" presId="urn:microsoft.com/office/officeart/2008/layout/LinedList"/>
    <dgm:cxn modelId="{C448FACB-5F10-4C9A-A08D-A683281707B5}" srcId="{90C8BFBD-DCC6-4A3E-B1BA-F03367160F02}" destId="{847B0057-89C9-4D2B-B73D-69509ACF4DDB}" srcOrd="0" destOrd="0" parTransId="{A33B5EF7-46FD-4248-946F-F35FAF7553EA}" sibTransId="{469EE05E-6ACA-445B-848E-DF21DFCEA350}"/>
    <dgm:cxn modelId="{BE1581D0-35FF-48B5-ABDA-6F61F60C4EA3}" type="presOf" srcId="{73217F93-4B10-4BB0-9043-760C3FE3F585}" destId="{DF3F7456-8522-474B-BBC8-E82443A63626}" srcOrd="0" destOrd="0" presId="urn:microsoft.com/office/officeart/2008/layout/LinedList"/>
    <dgm:cxn modelId="{634225DA-C742-47A3-A476-88994875BC01}" type="presOf" srcId="{3A938B5B-D3B8-4DA8-88D4-D82C5BDB6C7A}" destId="{BA475DFF-5EBE-4DCD-B974-84EC6D50EF38}" srcOrd="0" destOrd="0" presId="urn:microsoft.com/office/officeart/2008/layout/LinedList"/>
    <dgm:cxn modelId="{665D09DF-F0B0-4933-909B-6E2B309CB77D}" srcId="{3A938B5B-D3B8-4DA8-88D4-D82C5BDB6C7A}" destId="{E64F8D7B-4467-419F-9A3F-9973C94C4964}" srcOrd="1" destOrd="0" parTransId="{9B2E3CE6-FF42-4A58-B0A3-46855C23F4A9}" sibTransId="{765AC45F-67C2-42CF-BFF2-CCAC553F7936}"/>
    <dgm:cxn modelId="{72706AEB-ABED-49BC-A0B1-C4680C7C4641}" type="presOf" srcId="{2D4324D5-8E70-4A01-A75E-9979726EF651}" destId="{66A6C03E-7A48-4413-A9F0-2718DD52D2F2}" srcOrd="0" destOrd="0" presId="urn:microsoft.com/office/officeart/2008/layout/LinedList"/>
    <dgm:cxn modelId="{ED765017-80D1-4C5F-9985-4A80A7C07665}" type="presParOf" srcId="{6D215EE9-276D-4568-B5AF-E5B9CC8C7A22}" destId="{586D021E-6863-4838-A0B6-113F214654C7}" srcOrd="0" destOrd="0" presId="urn:microsoft.com/office/officeart/2008/layout/LinedList"/>
    <dgm:cxn modelId="{C33A96E7-9753-4172-AEB0-4275EEA264C6}" type="presParOf" srcId="{6D215EE9-276D-4568-B5AF-E5B9CC8C7A22}" destId="{E5C4F769-EB6F-4480-B8D8-D61E9C3E2A2A}" srcOrd="1" destOrd="0" presId="urn:microsoft.com/office/officeart/2008/layout/LinedList"/>
    <dgm:cxn modelId="{7580263F-3117-4026-BE28-5C343CBC40AF}" type="presParOf" srcId="{E5C4F769-EB6F-4480-B8D8-D61E9C3E2A2A}" destId="{684D9DBA-357D-4393-B29B-687CD4265982}" srcOrd="0" destOrd="0" presId="urn:microsoft.com/office/officeart/2008/layout/LinedList"/>
    <dgm:cxn modelId="{A4867D11-3D80-440B-A9A7-45295C857A7B}" type="presParOf" srcId="{E5C4F769-EB6F-4480-B8D8-D61E9C3E2A2A}" destId="{AFD92843-EAC0-40BE-B75E-524E09F730DD}" srcOrd="1" destOrd="0" presId="urn:microsoft.com/office/officeart/2008/layout/LinedList"/>
    <dgm:cxn modelId="{C8F6A474-DE0C-4267-BE5B-FE90A2291EA2}" type="presParOf" srcId="{AFD92843-EAC0-40BE-B75E-524E09F730DD}" destId="{1734C1BE-03FA-43B0-9C5A-47CD4843AE69}" srcOrd="0" destOrd="0" presId="urn:microsoft.com/office/officeart/2008/layout/LinedList"/>
    <dgm:cxn modelId="{ABFB5C6B-BEEC-41D9-A05E-F7D29A4EF8EE}" type="presParOf" srcId="{AFD92843-EAC0-40BE-B75E-524E09F730DD}" destId="{AFB113D0-3BBB-483F-AEC1-9FFE46ECB9C0}" srcOrd="1" destOrd="0" presId="urn:microsoft.com/office/officeart/2008/layout/LinedList"/>
    <dgm:cxn modelId="{86EA83F8-C1DC-41ED-8B30-BA90C34C06B3}" type="presParOf" srcId="{AFB113D0-3BBB-483F-AEC1-9FFE46ECB9C0}" destId="{2BA0E9BA-30DE-4AF6-8AE9-5EA990ECC3D2}" srcOrd="0" destOrd="0" presId="urn:microsoft.com/office/officeart/2008/layout/LinedList"/>
    <dgm:cxn modelId="{B99FBEA2-1164-4756-BDE1-22DB73A0E07F}" type="presParOf" srcId="{AFB113D0-3BBB-483F-AEC1-9FFE46ECB9C0}" destId="{DDD6BC8B-51FE-411E-94A8-1502F4613FBD}" srcOrd="1" destOrd="0" presId="urn:microsoft.com/office/officeart/2008/layout/LinedList"/>
    <dgm:cxn modelId="{D1CE638C-D126-48FB-B7EA-542C5208D995}" type="presParOf" srcId="{AFB113D0-3BBB-483F-AEC1-9FFE46ECB9C0}" destId="{4F5D93CF-7FC2-4090-AF11-152D358D6CEE}" srcOrd="2" destOrd="0" presId="urn:microsoft.com/office/officeart/2008/layout/LinedList"/>
    <dgm:cxn modelId="{5FB20A31-1493-459F-9271-33651D6184E3}" type="presParOf" srcId="{4F5D93CF-7FC2-4090-AF11-152D358D6CEE}" destId="{49EE0CAB-FC17-4129-856D-FBFCCD99DCAB}" srcOrd="0" destOrd="0" presId="urn:microsoft.com/office/officeart/2008/layout/LinedList"/>
    <dgm:cxn modelId="{95630FCB-BDA0-44BA-AF90-3903028D0135}" type="presParOf" srcId="{49EE0CAB-FC17-4129-856D-FBFCCD99DCAB}" destId="{0821BE83-05BE-433E-ACBE-56E99DCA3D56}" srcOrd="0" destOrd="0" presId="urn:microsoft.com/office/officeart/2008/layout/LinedList"/>
    <dgm:cxn modelId="{13D7B7E9-95EC-488A-808B-1F30D95709A5}" type="presParOf" srcId="{49EE0CAB-FC17-4129-856D-FBFCCD99DCAB}" destId="{B0D9099E-5384-4044-8803-8C2C9CD14B05}" srcOrd="1" destOrd="0" presId="urn:microsoft.com/office/officeart/2008/layout/LinedList"/>
    <dgm:cxn modelId="{A37BCE4C-70F9-4FF5-BF86-3DA6D6C9EA65}" type="presParOf" srcId="{49EE0CAB-FC17-4129-856D-FBFCCD99DCAB}" destId="{8DCE8A9C-F6BB-405A-B8ED-4166341E0EF9}" srcOrd="2" destOrd="0" presId="urn:microsoft.com/office/officeart/2008/layout/LinedList"/>
    <dgm:cxn modelId="{3AA1696C-86F9-4D02-A4EB-9911D6745528}" type="presParOf" srcId="{4F5D93CF-7FC2-4090-AF11-152D358D6CEE}" destId="{74461C03-92D5-4047-96DD-64AB40492227}" srcOrd="1" destOrd="0" presId="urn:microsoft.com/office/officeart/2008/layout/LinedList"/>
    <dgm:cxn modelId="{BC22E119-B95E-4EEB-A338-677AF055FEFC}" type="presParOf" srcId="{4F5D93CF-7FC2-4090-AF11-152D358D6CEE}" destId="{02059388-F0B9-478F-BF75-50DB0FCC5E7D}" srcOrd="2" destOrd="0" presId="urn:microsoft.com/office/officeart/2008/layout/LinedList"/>
    <dgm:cxn modelId="{F18069F7-6549-4BCD-8D61-217B88B8BDE9}" type="presParOf" srcId="{02059388-F0B9-478F-BF75-50DB0FCC5E7D}" destId="{92C7344D-4B77-463F-9195-327DC8BC0636}" srcOrd="0" destOrd="0" presId="urn:microsoft.com/office/officeart/2008/layout/LinedList"/>
    <dgm:cxn modelId="{FECF58BF-37E4-4DC5-9FE5-9235902D878D}" type="presParOf" srcId="{02059388-F0B9-478F-BF75-50DB0FCC5E7D}" destId="{66A6C03E-7A48-4413-A9F0-2718DD52D2F2}" srcOrd="1" destOrd="0" presId="urn:microsoft.com/office/officeart/2008/layout/LinedList"/>
    <dgm:cxn modelId="{2C025AE6-0487-4AC0-A860-F769103B9819}" type="presParOf" srcId="{02059388-F0B9-478F-BF75-50DB0FCC5E7D}" destId="{FDBEB033-399A-41B8-849C-36BE685C2A63}" srcOrd="2" destOrd="0" presId="urn:microsoft.com/office/officeart/2008/layout/LinedList"/>
    <dgm:cxn modelId="{88B78428-50C8-4979-9CC7-5D86BB173B1B}" type="presParOf" srcId="{AFD92843-EAC0-40BE-B75E-524E09F730DD}" destId="{1DCEA47F-D0F9-4F1A-B5E3-3A643248000B}" srcOrd="2" destOrd="0" presId="urn:microsoft.com/office/officeart/2008/layout/LinedList"/>
    <dgm:cxn modelId="{4484C1B8-8C03-4493-8BE1-4D02BE606B90}" type="presParOf" srcId="{AFD92843-EAC0-40BE-B75E-524E09F730DD}" destId="{657FD220-B315-4CE6-8DB1-D25D41780D8C}" srcOrd="3" destOrd="0" presId="urn:microsoft.com/office/officeart/2008/layout/LinedList"/>
    <dgm:cxn modelId="{339AF62B-43A2-43F1-8833-08CD5EB05D3D}" type="presParOf" srcId="{AFD92843-EAC0-40BE-B75E-524E09F730DD}" destId="{71824CD6-E8A6-4B76-8CC9-3FE2935CE52E}" srcOrd="4" destOrd="0" presId="urn:microsoft.com/office/officeart/2008/layout/LinedList"/>
    <dgm:cxn modelId="{E443772E-6C6B-431F-A3A8-A9F8DD1F3AA9}" type="presParOf" srcId="{71824CD6-E8A6-4B76-8CC9-3FE2935CE52E}" destId="{D516FD6B-4111-4EC0-A874-903A8C19E404}" srcOrd="0" destOrd="0" presId="urn:microsoft.com/office/officeart/2008/layout/LinedList"/>
    <dgm:cxn modelId="{19640214-62D2-4EEB-BBC2-B82F7212BF8D}" type="presParOf" srcId="{71824CD6-E8A6-4B76-8CC9-3FE2935CE52E}" destId="{BA475DFF-5EBE-4DCD-B974-84EC6D50EF38}" srcOrd="1" destOrd="0" presId="urn:microsoft.com/office/officeart/2008/layout/LinedList"/>
    <dgm:cxn modelId="{D78322C5-1E94-4B92-991C-4F9B97B29617}" type="presParOf" srcId="{71824CD6-E8A6-4B76-8CC9-3FE2935CE52E}" destId="{2D8224DB-F515-4225-8C13-DD87BF50F91F}" srcOrd="2" destOrd="0" presId="urn:microsoft.com/office/officeart/2008/layout/LinedList"/>
    <dgm:cxn modelId="{0D8B0B6D-E1F9-4D26-AEDC-5E8588355A2C}" type="presParOf" srcId="{2D8224DB-F515-4225-8C13-DD87BF50F91F}" destId="{BA83A64D-6A1D-4EDB-B6D7-33062000EC03}" srcOrd="0" destOrd="0" presId="urn:microsoft.com/office/officeart/2008/layout/LinedList"/>
    <dgm:cxn modelId="{EBF49E9B-C277-492A-BD12-539F022EE8B2}" type="presParOf" srcId="{BA83A64D-6A1D-4EDB-B6D7-33062000EC03}" destId="{06618007-C6B6-4E6A-B938-2B8F77EFB561}" srcOrd="0" destOrd="0" presId="urn:microsoft.com/office/officeart/2008/layout/LinedList"/>
    <dgm:cxn modelId="{769EAF96-1D10-4846-9311-4B68DC30FFC0}" type="presParOf" srcId="{BA83A64D-6A1D-4EDB-B6D7-33062000EC03}" destId="{641193D5-40F5-49BB-BAE4-AD2A0D328C1A}" srcOrd="1" destOrd="0" presId="urn:microsoft.com/office/officeart/2008/layout/LinedList"/>
    <dgm:cxn modelId="{7D19EDE8-948A-411F-85AA-58FFA4DE5189}" type="presParOf" srcId="{BA83A64D-6A1D-4EDB-B6D7-33062000EC03}" destId="{7131DE06-3C24-4D3A-825C-030A3063A683}" srcOrd="2" destOrd="0" presId="urn:microsoft.com/office/officeart/2008/layout/LinedList"/>
    <dgm:cxn modelId="{DB38D440-D643-4251-A730-D22FBB429C10}" type="presParOf" srcId="{2D8224DB-F515-4225-8C13-DD87BF50F91F}" destId="{FBC7A6B4-6FB4-4B46-B60B-E1B7182ABB4B}" srcOrd="1" destOrd="0" presId="urn:microsoft.com/office/officeart/2008/layout/LinedList"/>
    <dgm:cxn modelId="{EEAE78BA-0052-4297-BBEB-D61E1C181CD4}" type="presParOf" srcId="{2D8224DB-F515-4225-8C13-DD87BF50F91F}" destId="{0321911F-23A1-4F5B-B554-A142485CE0A8}" srcOrd="2" destOrd="0" presId="urn:microsoft.com/office/officeart/2008/layout/LinedList"/>
    <dgm:cxn modelId="{40B0FACC-E9B7-4624-977D-817001F3EEDA}" type="presParOf" srcId="{0321911F-23A1-4F5B-B554-A142485CE0A8}" destId="{3D0B78F3-034F-4F23-8957-BAA1AF1F2BA7}" srcOrd="0" destOrd="0" presId="urn:microsoft.com/office/officeart/2008/layout/LinedList"/>
    <dgm:cxn modelId="{DFEDFFEF-7F5D-429E-A4A6-2C97938AB444}" type="presParOf" srcId="{0321911F-23A1-4F5B-B554-A142485CE0A8}" destId="{DAB71698-5D11-4BDB-93B2-F6F35FD4DA27}" srcOrd="1" destOrd="0" presId="urn:microsoft.com/office/officeart/2008/layout/LinedList"/>
    <dgm:cxn modelId="{B6558F8C-D4B2-47F8-90CE-8F33A37B2F62}" type="presParOf" srcId="{0321911F-23A1-4F5B-B554-A142485CE0A8}" destId="{0E0F6ACB-25AD-43BD-9945-DB11CDFC513A}" srcOrd="2" destOrd="0" presId="urn:microsoft.com/office/officeart/2008/layout/LinedList"/>
    <dgm:cxn modelId="{86673002-A227-4C55-A18B-3132A9246872}" type="presParOf" srcId="{2D8224DB-F515-4225-8C13-DD87BF50F91F}" destId="{3388767D-4098-43CD-88CB-89CA5D86C478}" srcOrd="3" destOrd="0" presId="urn:microsoft.com/office/officeart/2008/layout/LinedList"/>
    <dgm:cxn modelId="{9D05E2EA-7BEA-49A1-83B5-EADA6F509B8D}" type="presParOf" srcId="{2D8224DB-F515-4225-8C13-DD87BF50F91F}" destId="{93F73FCA-6479-4C44-B644-0A8140BD1E3D}" srcOrd="4" destOrd="0" presId="urn:microsoft.com/office/officeart/2008/layout/LinedList"/>
    <dgm:cxn modelId="{91B642AF-B62C-4BC2-9D76-32ED3FC95DE7}" type="presParOf" srcId="{93F73FCA-6479-4C44-B644-0A8140BD1E3D}" destId="{56AA3F6B-219B-43A4-B3A1-1CFA86E2ACA0}" srcOrd="0" destOrd="0" presId="urn:microsoft.com/office/officeart/2008/layout/LinedList"/>
    <dgm:cxn modelId="{06AABFB3-254A-4340-9269-5C920C8F95B7}" type="presParOf" srcId="{93F73FCA-6479-4C44-B644-0A8140BD1E3D}" destId="{6205FD4A-E7EB-435F-89E5-3FFC6B80AD2D}" srcOrd="1" destOrd="0" presId="urn:microsoft.com/office/officeart/2008/layout/LinedList"/>
    <dgm:cxn modelId="{A77E6DD3-ABF2-43CC-B1DC-5747B88EBF62}" type="presParOf" srcId="{93F73FCA-6479-4C44-B644-0A8140BD1E3D}" destId="{544476FD-1CC7-490C-906A-43BE3CA08BDE}" srcOrd="2" destOrd="0" presId="urn:microsoft.com/office/officeart/2008/layout/LinedList"/>
    <dgm:cxn modelId="{4CD5FE35-C452-4F25-BFF8-D3FFC5E1B9CA}" type="presParOf" srcId="{AFD92843-EAC0-40BE-B75E-524E09F730DD}" destId="{4DDD8217-CC96-4636-84EE-52FEEB139661}" srcOrd="5" destOrd="0" presId="urn:microsoft.com/office/officeart/2008/layout/LinedList"/>
    <dgm:cxn modelId="{957C49BB-676A-4995-9442-0DF38D1A5B02}" type="presParOf" srcId="{AFD92843-EAC0-40BE-B75E-524E09F730DD}" destId="{9C81099A-A80C-4868-A050-ADC679160278}" srcOrd="6" destOrd="0" presId="urn:microsoft.com/office/officeart/2008/layout/LinedList"/>
    <dgm:cxn modelId="{7DC6029C-F04F-4264-ADA5-CD2501E609BF}" type="presParOf" srcId="{AFD92843-EAC0-40BE-B75E-524E09F730DD}" destId="{DD7E2FFA-EAE1-48B1-94D4-5F63B0BE3FA8}" srcOrd="7" destOrd="0" presId="urn:microsoft.com/office/officeart/2008/layout/LinedList"/>
    <dgm:cxn modelId="{708CA020-AF13-40F6-AB87-C6BEA8C551CD}" type="presParOf" srcId="{DD7E2FFA-EAE1-48B1-94D4-5F63B0BE3FA8}" destId="{5340B8D2-0272-4353-9DE3-1F1823893F8D}" srcOrd="0" destOrd="0" presId="urn:microsoft.com/office/officeart/2008/layout/LinedList"/>
    <dgm:cxn modelId="{863AA39E-5FD7-499A-8C02-E384093417D5}" type="presParOf" srcId="{DD7E2FFA-EAE1-48B1-94D4-5F63B0BE3FA8}" destId="{28E7ADB0-C330-4BC7-8556-ADF688EAF4B3}" srcOrd="1" destOrd="0" presId="urn:microsoft.com/office/officeart/2008/layout/LinedList"/>
    <dgm:cxn modelId="{6B5BA3D7-2F90-44E9-B29D-AE9E59CA3818}" type="presParOf" srcId="{DD7E2FFA-EAE1-48B1-94D4-5F63B0BE3FA8}" destId="{85BC479B-1929-437E-9EFF-E7F271A776A6}" srcOrd="2" destOrd="0" presId="urn:microsoft.com/office/officeart/2008/layout/LinedList"/>
    <dgm:cxn modelId="{73AEDDD6-F9C0-4278-8C7B-73B5B8FB5AF3}" type="presParOf" srcId="{AFD92843-EAC0-40BE-B75E-524E09F730DD}" destId="{A5FB8240-69DA-4900-A69A-BB31F6A069A7}" srcOrd="8" destOrd="0" presId="urn:microsoft.com/office/officeart/2008/layout/LinedList"/>
    <dgm:cxn modelId="{E4E1F22D-A695-4FB2-A74F-16AEF00B0D16}" type="presParOf" srcId="{AFD92843-EAC0-40BE-B75E-524E09F730DD}" destId="{4D1E4352-6532-48D9-B1B5-FDA302AC1853}" srcOrd="9" destOrd="0" presId="urn:microsoft.com/office/officeart/2008/layout/LinedList"/>
    <dgm:cxn modelId="{4E857527-1B3A-4C73-A1E6-F231B5624543}" type="presParOf" srcId="{AFD92843-EAC0-40BE-B75E-524E09F730DD}" destId="{157E63FA-8DD9-4B48-917F-0CBDCF25F3BD}" srcOrd="10" destOrd="0" presId="urn:microsoft.com/office/officeart/2008/layout/LinedList"/>
    <dgm:cxn modelId="{2DB0DFCD-2FDB-4B80-B3CF-50C2F4B9EE6B}" type="presParOf" srcId="{157E63FA-8DD9-4B48-917F-0CBDCF25F3BD}" destId="{B94ACC2E-82F5-472B-B940-0A87AB17DB4B}" srcOrd="0" destOrd="0" presId="urn:microsoft.com/office/officeart/2008/layout/LinedList"/>
    <dgm:cxn modelId="{4A0B76AC-E66B-4F7F-913B-E1E59F1F1586}" type="presParOf" srcId="{157E63FA-8DD9-4B48-917F-0CBDCF25F3BD}" destId="{08670DEF-AD96-4A9A-9986-BE0E0DED2637}" srcOrd="1" destOrd="0" presId="urn:microsoft.com/office/officeart/2008/layout/LinedList"/>
    <dgm:cxn modelId="{5CF3B50C-938B-4FCF-ABA6-85C3739A811F}" type="presParOf" srcId="{157E63FA-8DD9-4B48-917F-0CBDCF25F3BD}" destId="{9FFDC3C3-E15A-45CE-B874-AFBEDE52423D}" srcOrd="2" destOrd="0" presId="urn:microsoft.com/office/officeart/2008/layout/LinedList"/>
    <dgm:cxn modelId="{58FC2653-35F6-46E8-B761-BDA3AFF3308B}" type="presParOf" srcId="{9FFDC3C3-E15A-45CE-B874-AFBEDE52423D}" destId="{1B14DFFB-84CC-47D9-BB2E-1413FB78AE9D}" srcOrd="0" destOrd="0" presId="urn:microsoft.com/office/officeart/2008/layout/LinedList"/>
    <dgm:cxn modelId="{5B2A843E-87E6-46C3-9075-BCF722BA3C52}" type="presParOf" srcId="{1B14DFFB-84CC-47D9-BB2E-1413FB78AE9D}" destId="{E646B07D-A321-4FD4-9F2B-D995D8CA115E}" srcOrd="0" destOrd="0" presId="urn:microsoft.com/office/officeart/2008/layout/LinedList"/>
    <dgm:cxn modelId="{A6ED5E5E-A8FF-41CF-A1CE-7823F36E96D0}" type="presParOf" srcId="{1B14DFFB-84CC-47D9-BB2E-1413FB78AE9D}" destId="{3280C1F9-541A-4055-89A2-37578AE4EB4C}" srcOrd="1" destOrd="0" presId="urn:microsoft.com/office/officeart/2008/layout/LinedList"/>
    <dgm:cxn modelId="{F02E2B9A-0A0C-4E7F-AAD0-5B0F71FEB349}" type="presParOf" srcId="{1B14DFFB-84CC-47D9-BB2E-1413FB78AE9D}" destId="{8667566E-AACA-4063-94D4-2CA85E2692A2}" srcOrd="2" destOrd="0" presId="urn:microsoft.com/office/officeart/2008/layout/LinedList"/>
    <dgm:cxn modelId="{516A9102-AC9B-414C-A6E6-F3D75A5DF4D8}" type="presParOf" srcId="{9FFDC3C3-E15A-45CE-B874-AFBEDE52423D}" destId="{5378A5AB-1F4D-41A6-AC53-7346DCB09D65}" srcOrd="1" destOrd="0" presId="urn:microsoft.com/office/officeart/2008/layout/LinedList"/>
    <dgm:cxn modelId="{4574E868-6C0E-4B58-8D3A-FA3E261BC71D}" type="presParOf" srcId="{9FFDC3C3-E15A-45CE-B874-AFBEDE52423D}" destId="{7484D2BE-108C-4BC2-BBF4-E7FD2D394E8B}" srcOrd="2" destOrd="0" presId="urn:microsoft.com/office/officeart/2008/layout/LinedList"/>
    <dgm:cxn modelId="{4E8030DA-BC07-4258-A953-EC6A42BA996F}" type="presParOf" srcId="{7484D2BE-108C-4BC2-BBF4-E7FD2D394E8B}" destId="{3A9218B0-1F0D-48E8-8ECB-09237BD68DFE}" srcOrd="0" destOrd="0" presId="urn:microsoft.com/office/officeart/2008/layout/LinedList"/>
    <dgm:cxn modelId="{F905D704-9189-442B-A7A0-F1C501E19B8E}" type="presParOf" srcId="{7484D2BE-108C-4BC2-BBF4-E7FD2D394E8B}" destId="{DF3F7456-8522-474B-BBC8-E82443A63626}" srcOrd="1" destOrd="0" presId="urn:microsoft.com/office/officeart/2008/layout/LinedList"/>
    <dgm:cxn modelId="{9CC72B29-AFB9-46E1-8095-89F81353BA34}" type="presParOf" srcId="{7484D2BE-108C-4BC2-BBF4-E7FD2D394E8B}" destId="{C67D8962-729E-4771-9AE6-E09A15EC235C}" srcOrd="2" destOrd="0" presId="urn:microsoft.com/office/officeart/2008/layout/LinedList"/>
    <dgm:cxn modelId="{A337B977-C3CE-4482-9D67-E14CF2AA3A15}" type="presParOf" srcId="{AFD92843-EAC0-40BE-B75E-524E09F730DD}" destId="{02E8AD51-584C-406D-9221-408DD979ACCF}" srcOrd="11" destOrd="0" presId="urn:microsoft.com/office/officeart/2008/layout/LinedList"/>
    <dgm:cxn modelId="{897BC8AA-23FC-4B90-B487-257AF952096C}" type="presParOf" srcId="{AFD92843-EAC0-40BE-B75E-524E09F730DD}" destId="{62B49F2A-A17C-4078-8E65-5F36606E54BC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C8BFBD-DCC6-4A3E-B1BA-F03367160F02}" type="doc">
      <dgm:prSet loTypeId="urn:microsoft.com/office/officeart/2008/layout/LinedList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pt-BR"/>
        </a:p>
      </dgm:t>
    </dgm:pt>
    <dgm:pt modelId="{847B0057-89C9-4D2B-B73D-69509ACF4DDB}">
      <dgm:prSet phldrT="[Texto]" custT="1"/>
      <dgm:spPr/>
      <dgm:t>
        <a:bodyPr/>
        <a:lstStyle/>
        <a:p>
          <a:pPr algn="ctr"/>
          <a:r>
            <a:rPr lang="pt-BR" sz="3000" b="1" dirty="0"/>
            <a:t>PASSO 9</a:t>
          </a:r>
        </a:p>
      </dgm:t>
    </dgm:pt>
    <dgm:pt modelId="{A33B5EF7-46FD-4248-946F-F35FAF7553EA}" type="parTrans" cxnId="{C448FACB-5F10-4C9A-A08D-A683281707B5}">
      <dgm:prSet/>
      <dgm:spPr/>
      <dgm:t>
        <a:bodyPr/>
        <a:lstStyle/>
        <a:p>
          <a:endParaRPr lang="pt-BR"/>
        </a:p>
      </dgm:t>
    </dgm:pt>
    <dgm:pt modelId="{469EE05E-6ACA-445B-848E-DF21DFCEA350}" type="sibTrans" cxnId="{C448FACB-5F10-4C9A-A08D-A683281707B5}">
      <dgm:prSet/>
      <dgm:spPr/>
      <dgm:t>
        <a:bodyPr/>
        <a:lstStyle/>
        <a:p>
          <a:endParaRPr lang="pt-BR"/>
        </a:p>
      </dgm:t>
    </dgm:pt>
    <dgm:pt modelId="{3A938B5B-D3B8-4DA8-88D4-D82C5BDB6C7A}">
      <dgm:prSet phldrT="[Texto]" custT="1"/>
      <dgm:spPr/>
      <dgm:t>
        <a:bodyPr/>
        <a:lstStyle/>
        <a:p>
          <a:r>
            <a:rPr lang="pt-BR" sz="2000" dirty="0">
              <a:solidFill>
                <a:schemeClr val="accent3">
                  <a:lumMod val="50000"/>
                </a:schemeClr>
              </a:solidFill>
            </a:rPr>
            <a:t>Interoperabilidade e trabalho </a:t>
          </a:r>
          <a:r>
            <a:rPr lang="pt-BR" sz="2000" dirty="0" err="1">
              <a:solidFill>
                <a:schemeClr val="accent3">
                  <a:lumMod val="50000"/>
                </a:schemeClr>
              </a:solidFill>
            </a:rPr>
            <a:t>interorganismos</a:t>
          </a:r>
          <a:endParaRPr lang="pt-BR" sz="2000" dirty="0">
            <a:solidFill>
              <a:schemeClr val="accent3">
                <a:lumMod val="50000"/>
              </a:schemeClr>
            </a:solidFill>
          </a:endParaRPr>
        </a:p>
      </dgm:t>
    </dgm:pt>
    <dgm:pt modelId="{3F0E320E-878E-4F00-B8AB-459EA2063106}" type="parTrans" cxnId="{A098A38D-C41D-4316-BFAF-CC9EC8E87C29}">
      <dgm:prSet/>
      <dgm:spPr/>
      <dgm:t>
        <a:bodyPr/>
        <a:lstStyle/>
        <a:p>
          <a:endParaRPr lang="pt-BR"/>
        </a:p>
      </dgm:t>
    </dgm:pt>
    <dgm:pt modelId="{55B173C8-C2C2-4B6F-AA47-B53B15A535D4}" type="sibTrans" cxnId="{A098A38D-C41D-4316-BFAF-CC9EC8E87C29}">
      <dgm:prSet/>
      <dgm:spPr/>
      <dgm:t>
        <a:bodyPr/>
        <a:lstStyle/>
        <a:p>
          <a:endParaRPr lang="pt-BR"/>
        </a:p>
      </dgm:t>
    </dgm:pt>
    <dgm:pt modelId="{A9846444-F398-4CD7-996F-A5D15CE24FCC}">
      <dgm:prSet phldrT="[Texto]" custT="1"/>
      <dgm:spPr/>
      <dgm:t>
        <a:bodyPr/>
        <a:lstStyle/>
        <a:p>
          <a:r>
            <a:rPr lang="pt-BR" sz="1800" dirty="0"/>
            <a:t>Interoperabilidade com cidades vizinhas / estados e outros níveis de governo de sistemas e procedimentos críticos.</a:t>
          </a:r>
        </a:p>
      </dgm:t>
    </dgm:pt>
    <dgm:pt modelId="{5527588D-FDB0-4C85-9F82-AB4A0E85CA59}" type="parTrans" cxnId="{CA03574F-B22E-4C16-B8A1-F3DE653D07EA}">
      <dgm:prSet/>
      <dgm:spPr/>
      <dgm:t>
        <a:bodyPr/>
        <a:lstStyle/>
        <a:p>
          <a:endParaRPr lang="pt-BR"/>
        </a:p>
      </dgm:t>
    </dgm:pt>
    <dgm:pt modelId="{E44654AB-C1D1-4EE9-B3CF-B709280457ED}" type="sibTrans" cxnId="{CA03574F-B22E-4C16-B8A1-F3DE653D07EA}">
      <dgm:prSet/>
      <dgm:spPr/>
      <dgm:t>
        <a:bodyPr/>
        <a:lstStyle/>
        <a:p>
          <a:endParaRPr lang="pt-BR"/>
        </a:p>
      </dgm:t>
    </dgm:pt>
    <dgm:pt modelId="{E64F8D7B-4467-419F-9A3F-9973C94C4964}">
      <dgm:prSet phldrT="[Texto]" custT="1"/>
      <dgm:spPr/>
      <dgm:t>
        <a:bodyPr/>
        <a:lstStyle/>
        <a:p>
          <a:r>
            <a:rPr lang="pt-BR" sz="1800" dirty="0"/>
            <a:t>Práticas e ensaios - envolvendo público e profissional.</a:t>
          </a:r>
        </a:p>
      </dgm:t>
    </dgm:pt>
    <dgm:pt modelId="{765AC45F-67C2-42CF-BFF2-CCAC553F7936}" type="sibTrans" cxnId="{665D09DF-F0B0-4933-909B-6E2B309CB77D}">
      <dgm:prSet/>
      <dgm:spPr/>
      <dgm:t>
        <a:bodyPr/>
        <a:lstStyle/>
        <a:p>
          <a:endParaRPr lang="pt-BR"/>
        </a:p>
      </dgm:t>
    </dgm:pt>
    <dgm:pt modelId="{9B2E3CE6-FF42-4A58-B0A3-46855C23F4A9}" type="parTrans" cxnId="{665D09DF-F0B0-4933-909B-6E2B309CB77D}">
      <dgm:prSet/>
      <dgm:spPr/>
      <dgm:t>
        <a:bodyPr/>
        <a:lstStyle/>
        <a:p>
          <a:endParaRPr lang="pt-BR"/>
        </a:p>
      </dgm:t>
    </dgm:pt>
    <dgm:pt modelId="{70DA5F41-E443-4D86-86CD-726EB0E8093E}">
      <dgm:prSet phldrT="[Texto]" custT="1"/>
      <dgm:spPr/>
      <dgm:t>
        <a:bodyPr/>
        <a:lstStyle/>
        <a:p>
          <a:r>
            <a:rPr lang="pt-BR" sz="1800" dirty="0"/>
            <a:t>Capacidade de satisfazer as necessidades prováveis de produtos básicos.</a:t>
          </a:r>
        </a:p>
      </dgm:t>
    </dgm:pt>
    <dgm:pt modelId="{67E6F830-BC23-4ABA-9608-C10A35A9A033}" type="parTrans" cxnId="{A92D69FE-43AC-4941-9BC5-992B1B0EB54F}">
      <dgm:prSet/>
      <dgm:spPr/>
      <dgm:t>
        <a:bodyPr/>
        <a:lstStyle/>
        <a:p>
          <a:endParaRPr lang="pt-BR"/>
        </a:p>
      </dgm:t>
    </dgm:pt>
    <dgm:pt modelId="{8222220D-604C-4628-A474-F015C2FE0A4E}" type="sibTrans" cxnId="{A92D69FE-43AC-4941-9BC5-992B1B0EB54F}">
      <dgm:prSet/>
      <dgm:spPr/>
      <dgm:t>
        <a:bodyPr/>
        <a:lstStyle/>
        <a:p>
          <a:endParaRPr lang="pt-BR"/>
        </a:p>
      </dgm:t>
    </dgm:pt>
    <dgm:pt modelId="{9EA605B0-AA18-4596-B08C-11A5C3659486}">
      <dgm:prSet phldrT="[Texto]" custT="1"/>
      <dgm:spPr/>
      <dgm:t>
        <a:bodyPr/>
        <a:lstStyle/>
        <a:p>
          <a:r>
            <a:rPr lang="pt-BR" sz="1800" dirty="0"/>
            <a:t>Disponibilidade provável de combustível.</a:t>
          </a:r>
        </a:p>
      </dgm:t>
    </dgm:pt>
    <dgm:pt modelId="{C26887B8-0D17-4378-A0AF-E61F27485E1E}" type="parTrans" cxnId="{EEA9C402-FC7B-4424-8C40-3D657943D5DD}">
      <dgm:prSet/>
      <dgm:spPr/>
      <dgm:t>
        <a:bodyPr/>
        <a:lstStyle/>
        <a:p>
          <a:endParaRPr lang="pt-BR"/>
        </a:p>
      </dgm:t>
    </dgm:pt>
    <dgm:pt modelId="{D9F43608-C2EB-4075-BCA6-B7D6CD6C08A7}" type="sibTrans" cxnId="{EEA9C402-FC7B-4424-8C40-3D657943D5DD}">
      <dgm:prSet/>
      <dgm:spPr/>
      <dgm:t>
        <a:bodyPr/>
        <a:lstStyle/>
        <a:p>
          <a:endParaRPr lang="pt-BR"/>
        </a:p>
      </dgm:t>
    </dgm:pt>
    <dgm:pt modelId="{50BE8522-260F-490C-BD0D-87365A2D83F4}">
      <dgm:prSet phldrT="[Texto]" custT="1"/>
      <dgm:spPr/>
      <dgm:t>
        <a:bodyPr/>
        <a:lstStyle/>
        <a:p>
          <a:r>
            <a:rPr lang="pt-BR" sz="1800" dirty="0"/>
            <a:t>Centro de operações de emergência.</a:t>
          </a:r>
        </a:p>
      </dgm:t>
    </dgm:pt>
    <dgm:pt modelId="{15BD1A4A-E3AF-4DB5-A438-B469377C60D0}" type="parTrans" cxnId="{C981873E-ECD6-45FE-8318-058FDD2F9D10}">
      <dgm:prSet/>
      <dgm:spPr/>
      <dgm:t>
        <a:bodyPr/>
        <a:lstStyle/>
        <a:p>
          <a:endParaRPr lang="pt-BR"/>
        </a:p>
      </dgm:t>
    </dgm:pt>
    <dgm:pt modelId="{FDE81D5E-F007-4095-BEE0-204A94AAC4EF}" type="sibTrans" cxnId="{C981873E-ECD6-45FE-8318-058FDD2F9D10}">
      <dgm:prSet/>
      <dgm:spPr/>
      <dgm:t>
        <a:bodyPr/>
        <a:lstStyle/>
        <a:p>
          <a:endParaRPr lang="pt-BR"/>
        </a:p>
      </dgm:t>
    </dgm:pt>
    <dgm:pt modelId="{98E935D1-3A22-4D66-B244-6CB8BA78C807}">
      <dgm:prSet phldrT="[Texto]" custT="1"/>
      <dgm:spPr/>
      <dgm:t>
        <a:bodyPr/>
        <a:lstStyle/>
        <a:p>
          <a:r>
            <a:rPr lang="pt-BR" sz="1800" dirty="0"/>
            <a:t>Eficácia de treinos e treinamento.</a:t>
          </a:r>
        </a:p>
      </dgm:t>
    </dgm:pt>
    <dgm:pt modelId="{57F1BC1D-8FF6-4734-987C-6FE21EA919C5}">
      <dgm:prSet phldrT="[Texto]" custT="1"/>
      <dgm:spPr/>
      <dgm:t>
        <a:bodyPr/>
        <a:lstStyle/>
        <a:p>
          <a:r>
            <a:rPr lang="pt-BR" sz="2000" dirty="0">
              <a:solidFill>
                <a:schemeClr val="accent3">
                  <a:lumMod val="50000"/>
                </a:schemeClr>
              </a:solidFill>
            </a:rPr>
            <a:t>Sondagens</a:t>
          </a:r>
        </a:p>
      </dgm:t>
    </dgm:pt>
    <dgm:pt modelId="{18FBA41D-557B-4F1E-8AC3-BE47F1775979}" type="sibTrans" cxnId="{54A50363-9C3B-49F3-92BC-107F6196AC9E}">
      <dgm:prSet/>
      <dgm:spPr/>
      <dgm:t>
        <a:bodyPr/>
        <a:lstStyle/>
        <a:p>
          <a:endParaRPr lang="pt-BR"/>
        </a:p>
      </dgm:t>
    </dgm:pt>
    <dgm:pt modelId="{E3132F09-7431-429E-A291-D1EEA9584C24}" type="parTrans" cxnId="{54A50363-9C3B-49F3-92BC-107F6196AC9E}">
      <dgm:prSet/>
      <dgm:spPr/>
      <dgm:t>
        <a:bodyPr/>
        <a:lstStyle/>
        <a:p>
          <a:endParaRPr lang="pt-BR"/>
        </a:p>
      </dgm:t>
    </dgm:pt>
    <dgm:pt modelId="{BAA11CBC-01AD-47C8-962C-3282C1B0E702}" type="sibTrans" cxnId="{AC543897-1DEA-4E09-9144-0F57E38DDF70}">
      <dgm:prSet/>
      <dgm:spPr/>
      <dgm:t>
        <a:bodyPr/>
        <a:lstStyle/>
        <a:p>
          <a:endParaRPr lang="pt-BR"/>
        </a:p>
      </dgm:t>
    </dgm:pt>
    <dgm:pt modelId="{74BF743D-DE75-488F-AFAD-2B103A902F93}" type="parTrans" cxnId="{AC543897-1DEA-4E09-9144-0F57E38DDF70}">
      <dgm:prSet/>
      <dgm:spPr/>
      <dgm:t>
        <a:bodyPr/>
        <a:lstStyle/>
        <a:p>
          <a:endParaRPr lang="pt-BR"/>
        </a:p>
      </dgm:t>
    </dgm:pt>
    <dgm:pt modelId="{728B60BC-F88E-48A6-83B9-689B0FC19716}">
      <dgm:prSet phldrT="[Texto]" custT="1"/>
      <dgm:spPr/>
      <dgm:t>
        <a:bodyPr/>
        <a:lstStyle/>
        <a:p>
          <a:r>
            <a:rPr lang="pt-BR" sz="1800" dirty="0"/>
            <a:t>Coordenação da recuperação pós-evento</a:t>
          </a:r>
        </a:p>
      </dgm:t>
    </dgm:pt>
    <dgm:pt modelId="{04438AF7-C17F-4F60-836D-1A52C87A273C}" type="sibTrans" cxnId="{DFC49AAC-C543-4373-AE96-8BD958E07B12}">
      <dgm:prSet/>
      <dgm:spPr/>
      <dgm:t>
        <a:bodyPr/>
        <a:lstStyle/>
        <a:p>
          <a:endParaRPr lang="pt-BR"/>
        </a:p>
      </dgm:t>
    </dgm:pt>
    <dgm:pt modelId="{25A9DA07-071B-4524-90E5-EC97B8D252B6}" type="parTrans" cxnId="{DFC49AAC-C543-4373-AE96-8BD958E07B12}">
      <dgm:prSet/>
      <dgm:spPr/>
      <dgm:t>
        <a:bodyPr/>
        <a:lstStyle/>
        <a:p>
          <a:endParaRPr lang="pt-BR"/>
        </a:p>
      </dgm:t>
    </dgm:pt>
    <dgm:pt modelId="{B64BD06F-8960-4DD7-8502-A56760D81EF1}">
      <dgm:prSet phldrT="[Texto]" custT="1"/>
      <dgm:spPr/>
      <dgm:t>
        <a:bodyPr/>
        <a:lstStyle/>
        <a:p>
          <a:pPr algn="l"/>
          <a:r>
            <a:rPr lang="pt-BR" sz="2000" dirty="0">
              <a:solidFill>
                <a:schemeClr val="accent3">
                  <a:lumMod val="50000"/>
                </a:schemeClr>
              </a:solidFill>
            </a:rPr>
            <a:t>Alimentos, abrigo, bens básicos e abastecimento de combustível</a:t>
          </a:r>
          <a:endParaRPr lang="pt-BR" sz="2000" b="1" dirty="0">
            <a:solidFill>
              <a:schemeClr val="accent3">
                <a:lumMod val="50000"/>
              </a:schemeClr>
            </a:solidFill>
          </a:endParaRPr>
        </a:p>
      </dgm:t>
    </dgm:pt>
    <dgm:pt modelId="{01B46D4B-8D35-4B17-ADE4-247C857D0D3C}" type="parTrans" cxnId="{0921DE92-5D3E-48F6-8935-F64C8B5746B6}">
      <dgm:prSet/>
      <dgm:spPr/>
      <dgm:t>
        <a:bodyPr/>
        <a:lstStyle/>
        <a:p>
          <a:endParaRPr lang="pt-BR"/>
        </a:p>
      </dgm:t>
    </dgm:pt>
    <dgm:pt modelId="{0D36B03C-6496-4C56-A9DA-AF396E4601B2}" type="sibTrans" cxnId="{0921DE92-5D3E-48F6-8935-F64C8B5746B6}">
      <dgm:prSet/>
      <dgm:spPr/>
      <dgm:t>
        <a:bodyPr/>
        <a:lstStyle/>
        <a:p>
          <a:endParaRPr lang="pt-BR"/>
        </a:p>
      </dgm:t>
    </dgm:pt>
    <dgm:pt modelId="{6D215EE9-276D-4568-B5AF-E5B9CC8C7A22}" type="pres">
      <dgm:prSet presAssocID="{90C8BFBD-DCC6-4A3E-B1BA-F03367160F02}" presName="vert0" presStyleCnt="0">
        <dgm:presLayoutVars>
          <dgm:dir/>
          <dgm:animOne val="branch"/>
          <dgm:animLvl val="lvl"/>
        </dgm:presLayoutVars>
      </dgm:prSet>
      <dgm:spPr/>
    </dgm:pt>
    <dgm:pt modelId="{586D021E-6863-4838-A0B6-113F214654C7}" type="pres">
      <dgm:prSet presAssocID="{847B0057-89C9-4D2B-B73D-69509ACF4DDB}" presName="thickLine" presStyleLbl="alignNode1" presStyleIdx="0" presStyleCnt="1" custLinFactNeighborY="-775"/>
      <dgm:spPr/>
    </dgm:pt>
    <dgm:pt modelId="{E5C4F769-EB6F-4480-B8D8-D61E9C3E2A2A}" type="pres">
      <dgm:prSet presAssocID="{847B0057-89C9-4D2B-B73D-69509ACF4DDB}" presName="horz1" presStyleCnt="0"/>
      <dgm:spPr/>
    </dgm:pt>
    <dgm:pt modelId="{684D9DBA-357D-4393-B29B-687CD4265982}" type="pres">
      <dgm:prSet presAssocID="{847B0057-89C9-4D2B-B73D-69509ACF4DDB}" presName="tx1" presStyleLbl="revTx" presStyleIdx="0" presStyleCnt="11"/>
      <dgm:spPr/>
    </dgm:pt>
    <dgm:pt modelId="{AFD92843-EAC0-40BE-B75E-524E09F730DD}" type="pres">
      <dgm:prSet presAssocID="{847B0057-89C9-4D2B-B73D-69509ACF4DDB}" presName="vert1" presStyleCnt="0"/>
      <dgm:spPr/>
    </dgm:pt>
    <dgm:pt modelId="{A63C81A3-09AD-41B0-8A5E-07DCEDF1E191}" type="pres">
      <dgm:prSet presAssocID="{B64BD06F-8960-4DD7-8502-A56760D81EF1}" presName="vertSpace2a" presStyleCnt="0"/>
      <dgm:spPr/>
    </dgm:pt>
    <dgm:pt modelId="{8D38701F-60C0-4BBF-BF3D-E8EA56682F39}" type="pres">
      <dgm:prSet presAssocID="{B64BD06F-8960-4DD7-8502-A56760D81EF1}" presName="horz2" presStyleCnt="0"/>
      <dgm:spPr/>
    </dgm:pt>
    <dgm:pt modelId="{895848BA-6F2C-4078-89BC-2F30EED5986C}" type="pres">
      <dgm:prSet presAssocID="{B64BD06F-8960-4DD7-8502-A56760D81EF1}" presName="horzSpace2" presStyleCnt="0"/>
      <dgm:spPr/>
    </dgm:pt>
    <dgm:pt modelId="{5F35E42A-35C7-4D17-BC12-918970ECBC1A}" type="pres">
      <dgm:prSet presAssocID="{B64BD06F-8960-4DD7-8502-A56760D81EF1}" presName="tx2" presStyleLbl="revTx" presStyleIdx="1" presStyleCnt="11" custLinFactNeighborX="-1229" custLinFactNeighborY="-5135"/>
      <dgm:spPr/>
    </dgm:pt>
    <dgm:pt modelId="{36FD7252-5201-4103-8226-16CED6C66044}" type="pres">
      <dgm:prSet presAssocID="{B64BD06F-8960-4DD7-8502-A56760D81EF1}" presName="vert2" presStyleCnt="0"/>
      <dgm:spPr/>
    </dgm:pt>
    <dgm:pt modelId="{74A015B8-E648-45DA-8AE4-C2FC1F56FD12}" type="pres">
      <dgm:prSet presAssocID="{70DA5F41-E443-4D86-86CD-726EB0E8093E}" presName="horz3" presStyleCnt="0"/>
      <dgm:spPr/>
    </dgm:pt>
    <dgm:pt modelId="{1DA4A62D-A1B7-4168-ACB8-52D7BD2319A8}" type="pres">
      <dgm:prSet presAssocID="{70DA5F41-E443-4D86-86CD-726EB0E8093E}" presName="horzSpace3" presStyleCnt="0"/>
      <dgm:spPr/>
    </dgm:pt>
    <dgm:pt modelId="{991E63BA-38A4-428F-9210-B9178B6B72DB}" type="pres">
      <dgm:prSet presAssocID="{70DA5F41-E443-4D86-86CD-726EB0E8093E}" presName="tx3" presStyleLbl="revTx" presStyleIdx="2" presStyleCnt="11" custLinFactNeighborY="-17629"/>
      <dgm:spPr/>
    </dgm:pt>
    <dgm:pt modelId="{4B7A5425-91D4-469D-9831-609CC3370966}" type="pres">
      <dgm:prSet presAssocID="{70DA5F41-E443-4D86-86CD-726EB0E8093E}" presName="vert3" presStyleCnt="0"/>
      <dgm:spPr/>
    </dgm:pt>
    <dgm:pt modelId="{4E251134-8E96-446E-A83A-C9796CF6B8CD}" type="pres">
      <dgm:prSet presAssocID="{8222220D-604C-4628-A474-F015C2FE0A4E}" presName="thinLine3" presStyleLbl="callout" presStyleIdx="0" presStyleCnt="7" custLinFactNeighborX="3896" custLinFactNeighborY="-21958"/>
      <dgm:spPr/>
    </dgm:pt>
    <dgm:pt modelId="{B61F3E88-BEBA-49D6-85E8-35AD7133042C}" type="pres">
      <dgm:prSet presAssocID="{9EA605B0-AA18-4596-B08C-11A5C3659486}" presName="horz3" presStyleCnt="0"/>
      <dgm:spPr/>
    </dgm:pt>
    <dgm:pt modelId="{22DD207C-5D1A-4970-B284-E82270C8BF59}" type="pres">
      <dgm:prSet presAssocID="{9EA605B0-AA18-4596-B08C-11A5C3659486}" presName="horzSpace3" presStyleCnt="0"/>
      <dgm:spPr/>
    </dgm:pt>
    <dgm:pt modelId="{7B599FFE-6CDA-47EC-891F-7340831CEB75}" type="pres">
      <dgm:prSet presAssocID="{9EA605B0-AA18-4596-B08C-11A5C3659486}" presName="tx3" presStyleLbl="revTx" presStyleIdx="3" presStyleCnt="11" custLinFactNeighborY="-21958"/>
      <dgm:spPr/>
    </dgm:pt>
    <dgm:pt modelId="{1B240372-2638-41A7-B1C6-6AD794F821A4}" type="pres">
      <dgm:prSet presAssocID="{9EA605B0-AA18-4596-B08C-11A5C3659486}" presName="vert3" presStyleCnt="0"/>
      <dgm:spPr/>
    </dgm:pt>
    <dgm:pt modelId="{FC267534-84FE-4458-AE81-60B566BE3E55}" type="pres">
      <dgm:prSet presAssocID="{B64BD06F-8960-4DD7-8502-A56760D81EF1}" presName="thinLine2b" presStyleLbl="callout" presStyleIdx="1" presStyleCnt="7" custLinFactY="-400000" custLinFactNeighborY="-410079"/>
      <dgm:spPr/>
    </dgm:pt>
    <dgm:pt modelId="{52868CAB-6E4F-45A3-94FC-7974F03CA0B6}" type="pres">
      <dgm:prSet presAssocID="{B64BD06F-8960-4DD7-8502-A56760D81EF1}" presName="vertSpace2b" presStyleCnt="0"/>
      <dgm:spPr/>
    </dgm:pt>
    <dgm:pt modelId="{71824CD6-E8A6-4B76-8CC9-3FE2935CE52E}" type="pres">
      <dgm:prSet presAssocID="{3A938B5B-D3B8-4DA8-88D4-D82C5BDB6C7A}" presName="horz2" presStyleCnt="0"/>
      <dgm:spPr/>
    </dgm:pt>
    <dgm:pt modelId="{D516FD6B-4111-4EC0-A874-903A8C19E404}" type="pres">
      <dgm:prSet presAssocID="{3A938B5B-D3B8-4DA8-88D4-D82C5BDB6C7A}" presName="horzSpace2" presStyleCnt="0"/>
      <dgm:spPr/>
    </dgm:pt>
    <dgm:pt modelId="{BA475DFF-5EBE-4DCD-B974-84EC6D50EF38}" type="pres">
      <dgm:prSet presAssocID="{3A938B5B-D3B8-4DA8-88D4-D82C5BDB6C7A}" presName="tx2" presStyleLbl="revTx" presStyleIdx="4" presStyleCnt="11" custScaleY="38029" custLinFactNeighborX="-1229" custLinFactNeighborY="-30415"/>
      <dgm:spPr/>
    </dgm:pt>
    <dgm:pt modelId="{2D8224DB-F515-4225-8C13-DD87BF50F91F}" type="pres">
      <dgm:prSet presAssocID="{3A938B5B-D3B8-4DA8-88D4-D82C5BDB6C7A}" presName="vert2" presStyleCnt="0"/>
      <dgm:spPr/>
    </dgm:pt>
    <dgm:pt modelId="{BA83A64D-6A1D-4EDB-B6D7-33062000EC03}" type="pres">
      <dgm:prSet presAssocID="{A9846444-F398-4CD7-996F-A5D15CE24FCC}" presName="horz3" presStyleCnt="0"/>
      <dgm:spPr/>
    </dgm:pt>
    <dgm:pt modelId="{06618007-C6B6-4E6A-B938-2B8F77EFB561}" type="pres">
      <dgm:prSet presAssocID="{A9846444-F398-4CD7-996F-A5D15CE24FCC}" presName="horzSpace3" presStyleCnt="0"/>
      <dgm:spPr/>
    </dgm:pt>
    <dgm:pt modelId="{641193D5-40F5-49BB-BAE4-AD2A0D328C1A}" type="pres">
      <dgm:prSet presAssocID="{A9846444-F398-4CD7-996F-A5D15CE24FCC}" presName="tx3" presStyleLbl="revTx" presStyleIdx="5" presStyleCnt="11" custLinFactNeighborY="765"/>
      <dgm:spPr/>
    </dgm:pt>
    <dgm:pt modelId="{7131DE06-3C24-4D3A-825C-030A3063A683}" type="pres">
      <dgm:prSet presAssocID="{A9846444-F398-4CD7-996F-A5D15CE24FCC}" presName="vert3" presStyleCnt="0"/>
      <dgm:spPr/>
    </dgm:pt>
    <dgm:pt modelId="{FBC7A6B4-6FB4-4B46-B60B-E1B7182ABB4B}" type="pres">
      <dgm:prSet presAssocID="{E44654AB-C1D1-4EE9-B3CF-B709280457ED}" presName="thinLine3" presStyleLbl="callout" presStyleIdx="2" presStyleCnt="7" custLinFactY="-400000" custLinFactNeighborX="3896" custLinFactNeighborY="-418213"/>
      <dgm:spPr/>
    </dgm:pt>
    <dgm:pt modelId="{4ACE22C0-99E6-43CD-9AA4-208CABC4A6B9}" type="pres">
      <dgm:prSet presAssocID="{50BE8522-260F-490C-BD0D-87365A2D83F4}" presName="horz3" presStyleCnt="0"/>
      <dgm:spPr/>
    </dgm:pt>
    <dgm:pt modelId="{C0A2F652-4C7C-44D4-93AD-FAB224317419}" type="pres">
      <dgm:prSet presAssocID="{50BE8522-260F-490C-BD0D-87365A2D83F4}" presName="horzSpace3" presStyleCnt="0"/>
      <dgm:spPr/>
    </dgm:pt>
    <dgm:pt modelId="{D0E8C260-FB5C-4927-BE0B-7836275F008F}" type="pres">
      <dgm:prSet presAssocID="{50BE8522-260F-490C-BD0D-87365A2D83F4}" presName="tx3" presStyleLbl="revTx" presStyleIdx="6" presStyleCnt="11" custLinFactNeighborX="0" custLinFactNeighborY="77559"/>
      <dgm:spPr/>
    </dgm:pt>
    <dgm:pt modelId="{7690E14C-C133-4AF9-A3EF-A66959EF1D62}" type="pres">
      <dgm:prSet presAssocID="{50BE8522-260F-490C-BD0D-87365A2D83F4}" presName="vert3" presStyleCnt="0"/>
      <dgm:spPr/>
    </dgm:pt>
    <dgm:pt modelId="{C08F1712-5832-4E00-9E68-D3E9AB996655}" type="pres">
      <dgm:prSet presAssocID="{FDE81D5E-F007-4095-BEE0-204A94AAC4EF}" presName="thinLine3" presStyleLbl="callout" presStyleIdx="3" presStyleCnt="7" custLinFactY="-100000" custLinFactNeighborX="3896" custLinFactNeighborY="-193712"/>
      <dgm:spPr/>
    </dgm:pt>
    <dgm:pt modelId="{46D89D37-68C3-42CC-B959-01EA192FA3C6}" type="pres">
      <dgm:prSet presAssocID="{728B60BC-F88E-48A6-83B9-689B0FC19716}" presName="horz3" presStyleCnt="0"/>
      <dgm:spPr/>
    </dgm:pt>
    <dgm:pt modelId="{CC0A7202-5DD2-43DA-96A3-BE6AA5AA2738}" type="pres">
      <dgm:prSet presAssocID="{728B60BC-F88E-48A6-83B9-689B0FC19716}" presName="horzSpace3" presStyleCnt="0"/>
      <dgm:spPr/>
    </dgm:pt>
    <dgm:pt modelId="{8FA427BB-207D-4765-807B-87B7DB9ECF8A}" type="pres">
      <dgm:prSet presAssocID="{728B60BC-F88E-48A6-83B9-689B0FC19716}" presName="tx3" presStyleLbl="revTx" presStyleIdx="7" presStyleCnt="11" custLinFactNeighborY="88056"/>
      <dgm:spPr/>
    </dgm:pt>
    <dgm:pt modelId="{13DDC2BA-5468-4639-AAC7-68390A557C27}" type="pres">
      <dgm:prSet presAssocID="{728B60BC-F88E-48A6-83B9-689B0FC19716}" presName="vert3" presStyleCnt="0"/>
      <dgm:spPr/>
    </dgm:pt>
    <dgm:pt modelId="{4DDD8217-CC96-4636-84EE-52FEEB139661}" type="pres">
      <dgm:prSet presAssocID="{3A938B5B-D3B8-4DA8-88D4-D82C5BDB6C7A}" presName="thinLine2b" presStyleLbl="callout" presStyleIdx="4" presStyleCnt="7" custLinFactY="-3200000" custLinFactNeighborY="-3283436"/>
      <dgm:spPr/>
    </dgm:pt>
    <dgm:pt modelId="{9C81099A-A80C-4868-A050-ADC679160278}" type="pres">
      <dgm:prSet presAssocID="{3A938B5B-D3B8-4DA8-88D4-D82C5BDB6C7A}" presName="vertSpace2b" presStyleCnt="0"/>
      <dgm:spPr/>
    </dgm:pt>
    <dgm:pt modelId="{9BCEF26B-556F-4B51-95C0-8CB636DE56C8}" type="pres">
      <dgm:prSet presAssocID="{57F1BC1D-8FF6-4734-987C-6FE21EA919C5}" presName="horz2" presStyleCnt="0"/>
      <dgm:spPr/>
    </dgm:pt>
    <dgm:pt modelId="{C53915EA-E909-4086-AA0B-B13629EE0648}" type="pres">
      <dgm:prSet presAssocID="{57F1BC1D-8FF6-4734-987C-6FE21EA919C5}" presName="horzSpace2" presStyleCnt="0"/>
      <dgm:spPr/>
    </dgm:pt>
    <dgm:pt modelId="{ADE7AAC7-E034-4BE8-A811-270395650FE8}" type="pres">
      <dgm:prSet presAssocID="{57F1BC1D-8FF6-4734-987C-6FE21EA919C5}" presName="tx2" presStyleLbl="revTx" presStyleIdx="8" presStyleCnt="11" custScaleY="46800" custLinFactNeighborX="-840" custLinFactNeighborY="-4262"/>
      <dgm:spPr/>
    </dgm:pt>
    <dgm:pt modelId="{8B293D6C-E6D8-4CBD-BB9A-3AA8204C2753}" type="pres">
      <dgm:prSet presAssocID="{57F1BC1D-8FF6-4734-987C-6FE21EA919C5}" presName="vert2" presStyleCnt="0"/>
      <dgm:spPr/>
    </dgm:pt>
    <dgm:pt modelId="{0321911F-23A1-4F5B-B554-A142485CE0A8}" type="pres">
      <dgm:prSet presAssocID="{E64F8D7B-4467-419F-9A3F-9973C94C4964}" presName="horz3" presStyleCnt="0"/>
      <dgm:spPr/>
    </dgm:pt>
    <dgm:pt modelId="{3D0B78F3-034F-4F23-8957-BAA1AF1F2BA7}" type="pres">
      <dgm:prSet presAssocID="{E64F8D7B-4467-419F-9A3F-9973C94C4964}" presName="horzSpace3" presStyleCnt="0"/>
      <dgm:spPr/>
    </dgm:pt>
    <dgm:pt modelId="{DAB71698-5D11-4BDB-93B2-F6F35FD4DA27}" type="pres">
      <dgm:prSet presAssocID="{E64F8D7B-4467-419F-9A3F-9973C94C4964}" presName="tx3" presStyleLbl="revTx" presStyleIdx="9" presStyleCnt="11" custScaleY="39909" custLinFactY="-37765" custLinFactNeighborY="-100000"/>
      <dgm:spPr/>
    </dgm:pt>
    <dgm:pt modelId="{0E0F6ACB-25AD-43BD-9945-DB11CDFC513A}" type="pres">
      <dgm:prSet presAssocID="{E64F8D7B-4467-419F-9A3F-9973C94C4964}" presName="vert3" presStyleCnt="0"/>
      <dgm:spPr/>
    </dgm:pt>
    <dgm:pt modelId="{3388767D-4098-43CD-88CB-89CA5D86C478}" type="pres">
      <dgm:prSet presAssocID="{765AC45F-67C2-42CF-BFF2-CCAC553F7936}" presName="thinLine3" presStyleLbl="callout" presStyleIdx="5" presStyleCnt="7" custLinFactNeighborX="3509" custLinFactNeighborY="-85984"/>
      <dgm:spPr/>
    </dgm:pt>
    <dgm:pt modelId="{93F73FCA-6479-4C44-B644-0A8140BD1E3D}" type="pres">
      <dgm:prSet presAssocID="{98E935D1-3A22-4D66-B244-6CB8BA78C807}" presName="horz3" presStyleCnt="0"/>
      <dgm:spPr/>
    </dgm:pt>
    <dgm:pt modelId="{56AA3F6B-219B-43A4-B3A1-1CFA86E2ACA0}" type="pres">
      <dgm:prSet presAssocID="{98E935D1-3A22-4D66-B244-6CB8BA78C807}" presName="horzSpace3" presStyleCnt="0"/>
      <dgm:spPr/>
    </dgm:pt>
    <dgm:pt modelId="{6205FD4A-E7EB-435F-89E5-3FFC6B80AD2D}" type="pres">
      <dgm:prSet presAssocID="{98E935D1-3A22-4D66-B244-6CB8BA78C807}" presName="tx3" presStyleLbl="revTx" presStyleIdx="10" presStyleCnt="11" custScaleY="16043" custLinFactNeighborY="-12090"/>
      <dgm:spPr/>
    </dgm:pt>
    <dgm:pt modelId="{544476FD-1CC7-490C-906A-43BE3CA08BDE}" type="pres">
      <dgm:prSet presAssocID="{98E935D1-3A22-4D66-B244-6CB8BA78C807}" presName="vert3" presStyleCnt="0"/>
      <dgm:spPr/>
    </dgm:pt>
    <dgm:pt modelId="{A0E50DE8-AFC6-4456-B6FA-288F6B874637}" type="pres">
      <dgm:prSet presAssocID="{57F1BC1D-8FF6-4734-987C-6FE21EA919C5}" presName="thinLine2b" presStyleLbl="callout" presStyleIdx="6" presStyleCnt="7" custLinFactY="-900000" custLinFactNeighborY="-967451"/>
      <dgm:spPr/>
    </dgm:pt>
    <dgm:pt modelId="{DE39252F-9AEF-4A53-9090-01BC3D0E8DCF}" type="pres">
      <dgm:prSet presAssocID="{57F1BC1D-8FF6-4734-987C-6FE21EA919C5}" presName="vertSpace2b" presStyleCnt="0"/>
      <dgm:spPr/>
    </dgm:pt>
  </dgm:ptLst>
  <dgm:cxnLst>
    <dgm:cxn modelId="{EF5D4B01-FFFC-48FF-BF32-5143DE22BFFE}" type="presOf" srcId="{728B60BC-F88E-48A6-83B9-689B0FC19716}" destId="{8FA427BB-207D-4765-807B-87B7DB9ECF8A}" srcOrd="0" destOrd="0" presId="urn:microsoft.com/office/officeart/2008/layout/LinedList"/>
    <dgm:cxn modelId="{EEA9C402-FC7B-4424-8C40-3D657943D5DD}" srcId="{B64BD06F-8960-4DD7-8502-A56760D81EF1}" destId="{9EA605B0-AA18-4596-B08C-11A5C3659486}" srcOrd="1" destOrd="0" parTransId="{C26887B8-0D17-4378-A0AF-E61F27485E1E}" sibTransId="{D9F43608-C2EB-4075-BCA6-B7D6CD6C08A7}"/>
    <dgm:cxn modelId="{A0C9E107-7C68-4D2F-9F74-C187D23995A5}" type="presOf" srcId="{9EA605B0-AA18-4596-B08C-11A5C3659486}" destId="{7B599FFE-6CDA-47EC-891F-7340831CEB75}" srcOrd="0" destOrd="0" presId="urn:microsoft.com/office/officeart/2008/layout/LinedList"/>
    <dgm:cxn modelId="{13041F37-FDD8-4353-A2E0-2F4C7E0DFC57}" type="presOf" srcId="{E64F8D7B-4467-419F-9A3F-9973C94C4964}" destId="{DAB71698-5D11-4BDB-93B2-F6F35FD4DA27}" srcOrd="0" destOrd="0" presId="urn:microsoft.com/office/officeart/2008/layout/LinedList"/>
    <dgm:cxn modelId="{C981873E-ECD6-45FE-8318-058FDD2F9D10}" srcId="{3A938B5B-D3B8-4DA8-88D4-D82C5BDB6C7A}" destId="{50BE8522-260F-490C-BD0D-87365A2D83F4}" srcOrd="1" destOrd="0" parTransId="{15BD1A4A-E3AF-4DB5-A438-B469377C60D0}" sibTransId="{FDE81D5E-F007-4095-BEE0-204A94AAC4EF}"/>
    <dgm:cxn modelId="{F17D3C41-08AC-480F-B846-EF771A85D78E}" type="presOf" srcId="{3A938B5B-D3B8-4DA8-88D4-D82C5BDB6C7A}" destId="{BA475DFF-5EBE-4DCD-B974-84EC6D50EF38}" srcOrd="0" destOrd="0" presId="urn:microsoft.com/office/officeart/2008/layout/LinedList"/>
    <dgm:cxn modelId="{54A50363-9C3B-49F3-92BC-107F6196AC9E}" srcId="{847B0057-89C9-4D2B-B73D-69509ACF4DDB}" destId="{57F1BC1D-8FF6-4734-987C-6FE21EA919C5}" srcOrd="2" destOrd="0" parTransId="{E3132F09-7431-429E-A291-D1EEA9584C24}" sibTransId="{18FBA41D-557B-4F1E-8AC3-BE47F1775979}"/>
    <dgm:cxn modelId="{2D54436B-0A05-42DC-A033-56224E1AEFF9}" type="presOf" srcId="{A9846444-F398-4CD7-996F-A5D15CE24FCC}" destId="{641193D5-40F5-49BB-BAE4-AD2A0D328C1A}" srcOrd="0" destOrd="0" presId="urn:microsoft.com/office/officeart/2008/layout/LinedList"/>
    <dgm:cxn modelId="{CA03574F-B22E-4C16-B8A1-F3DE653D07EA}" srcId="{3A938B5B-D3B8-4DA8-88D4-D82C5BDB6C7A}" destId="{A9846444-F398-4CD7-996F-A5D15CE24FCC}" srcOrd="0" destOrd="0" parTransId="{5527588D-FDB0-4C85-9F82-AB4A0E85CA59}" sibTransId="{E44654AB-C1D1-4EE9-B3CF-B709280457ED}"/>
    <dgm:cxn modelId="{1A029D73-97BF-42F6-8176-40A19A901B75}" type="presOf" srcId="{57F1BC1D-8FF6-4734-987C-6FE21EA919C5}" destId="{ADE7AAC7-E034-4BE8-A811-270395650FE8}" srcOrd="0" destOrd="0" presId="urn:microsoft.com/office/officeart/2008/layout/LinedList"/>
    <dgm:cxn modelId="{69D4FA80-9D2A-48CC-9B5C-A0EE7FA3F0E0}" type="presOf" srcId="{90C8BFBD-DCC6-4A3E-B1BA-F03367160F02}" destId="{6D215EE9-276D-4568-B5AF-E5B9CC8C7A22}" srcOrd="0" destOrd="0" presId="urn:microsoft.com/office/officeart/2008/layout/LinedList"/>
    <dgm:cxn modelId="{A098A38D-C41D-4316-BFAF-CC9EC8E87C29}" srcId="{847B0057-89C9-4D2B-B73D-69509ACF4DDB}" destId="{3A938B5B-D3B8-4DA8-88D4-D82C5BDB6C7A}" srcOrd="1" destOrd="0" parTransId="{3F0E320E-878E-4F00-B8AB-459EA2063106}" sibTransId="{55B173C8-C2C2-4B6F-AA47-B53B15A535D4}"/>
    <dgm:cxn modelId="{0921DE92-5D3E-48F6-8935-F64C8B5746B6}" srcId="{847B0057-89C9-4D2B-B73D-69509ACF4DDB}" destId="{B64BD06F-8960-4DD7-8502-A56760D81EF1}" srcOrd="0" destOrd="0" parTransId="{01B46D4B-8D35-4B17-ADE4-247C857D0D3C}" sibTransId="{0D36B03C-6496-4C56-A9DA-AF396E4601B2}"/>
    <dgm:cxn modelId="{AC543897-1DEA-4E09-9144-0F57E38DDF70}" srcId="{57F1BC1D-8FF6-4734-987C-6FE21EA919C5}" destId="{98E935D1-3A22-4D66-B244-6CB8BA78C807}" srcOrd="1" destOrd="0" parTransId="{74BF743D-DE75-488F-AFAD-2B103A902F93}" sibTransId="{BAA11CBC-01AD-47C8-962C-3282C1B0E702}"/>
    <dgm:cxn modelId="{871DFD9D-90D3-44F3-8F4C-0A01985186F9}" type="presOf" srcId="{70DA5F41-E443-4D86-86CD-726EB0E8093E}" destId="{991E63BA-38A4-428F-9210-B9178B6B72DB}" srcOrd="0" destOrd="0" presId="urn:microsoft.com/office/officeart/2008/layout/LinedList"/>
    <dgm:cxn modelId="{DFC49AAC-C543-4373-AE96-8BD958E07B12}" srcId="{3A938B5B-D3B8-4DA8-88D4-D82C5BDB6C7A}" destId="{728B60BC-F88E-48A6-83B9-689B0FC19716}" srcOrd="2" destOrd="0" parTransId="{25A9DA07-071B-4524-90E5-EC97B8D252B6}" sibTransId="{04438AF7-C17F-4F60-836D-1A52C87A273C}"/>
    <dgm:cxn modelId="{473FC6AE-1C21-4AA3-9814-A9D7DA29045C}" type="presOf" srcId="{B64BD06F-8960-4DD7-8502-A56760D81EF1}" destId="{5F35E42A-35C7-4D17-BC12-918970ECBC1A}" srcOrd="0" destOrd="0" presId="urn:microsoft.com/office/officeart/2008/layout/LinedList"/>
    <dgm:cxn modelId="{C448FACB-5F10-4C9A-A08D-A683281707B5}" srcId="{90C8BFBD-DCC6-4A3E-B1BA-F03367160F02}" destId="{847B0057-89C9-4D2B-B73D-69509ACF4DDB}" srcOrd="0" destOrd="0" parTransId="{A33B5EF7-46FD-4248-946F-F35FAF7553EA}" sibTransId="{469EE05E-6ACA-445B-848E-DF21DFCEA350}"/>
    <dgm:cxn modelId="{C0A3BBD7-A9B1-40C8-9BE6-2BEA1C32FDBC}" type="presOf" srcId="{98E935D1-3A22-4D66-B244-6CB8BA78C807}" destId="{6205FD4A-E7EB-435F-89E5-3FFC6B80AD2D}" srcOrd="0" destOrd="0" presId="urn:microsoft.com/office/officeart/2008/layout/LinedList"/>
    <dgm:cxn modelId="{665D09DF-F0B0-4933-909B-6E2B309CB77D}" srcId="{57F1BC1D-8FF6-4734-987C-6FE21EA919C5}" destId="{E64F8D7B-4467-419F-9A3F-9973C94C4964}" srcOrd="0" destOrd="0" parTransId="{9B2E3CE6-FF42-4A58-B0A3-46855C23F4A9}" sibTransId="{765AC45F-67C2-42CF-BFF2-CCAC553F7936}"/>
    <dgm:cxn modelId="{7057BBEA-FC96-4166-8B0B-83095F62DDF1}" type="presOf" srcId="{50BE8522-260F-490C-BD0D-87365A2D83F4}" destId="{D0E8C260-FB5C-4927-BE0B-7836275F008F}" srcOrd="0" destOrd="0" presId="urn:microsoft.com/office/officeart/2008/layout/LinedList"/>
    <dgm:cxn modelId="{A92D69FE-43AC-4941-9BC5-992B1B0EB54F}" srcId="{B64BD06F-8960-4DD7-8502-A56760D81EF1}" destId="{70DA5F41-E443-4D86-86CD-726EB0E8093E}" srcOrd="0" destOrd="0" parTransId="{67E6F830-BC23-4ABA-9608-C10A35A9A033}" sibTransId="{8222220D-604C-4628-A474-F015C2FE0A4E}"/>
    <dgm:cxn modelId="{91E9EDFF-85D9-43F1-AA4F-41D20D9DFFD2}" type="presOf" srcId="{847B0057-89C9-4D2B-B73D-69509ACF4DDB}" destId="{684D9DBA-357D-4393-B29B-687CD4265982}" srcOrd="0" destOrd="0" presId="urn:microsoft.com/office/officeart/2008/layout/LinedList"/>
    <dgm:cxn modelId="{1208C538-4EB3-4B55-80A4-9794012A22CB}" type="presParOf" srcId="{6D215EE9-276D-4568-B5AF-E5B9CC8C7A22}" destId="{586D021E-6863-4838-A0B6-113F214654C7}" srcOrd="0" destOrd="0" presId="urn:microsoft.com/office/officeart/2008/layout/LinedList"/>
    <dgm:cxn modelId="{CFFF9D21-8073-452C-9337-590EEC7B3142}" type="presParOf" srcId="{6D215EE9-276D-4568-B5AF-E5B9CC8C7A22}" destId="{E5C4F769-EB6F-4480-B8D8-D61E9C3E2A2A}" srcOrd="1" destOrd="0" presId="urn:microsoft.com/office/officeart/2008/layout/LinedList"/>
    <dgm:cxn modelId="{B5318F5F-4D02-48B1-86B1-7A7883D24150}" type="presParOf" srcId="{E5C4F769-EB6F-4480-B8D8-D61E9C3E2A2A}" destId="{684D9DBA-357D-4393-B29B-687CD4265982}" srcOrd="0" destOrd="0" presId="urn:microsoft.com/office/officeart/2008/layout/LinedList"/>
    <dgm:cxn modelId="{958BD56D-3E9F-4C89-A77E-5D77CCAC417F}" type="presParOf" srcId="{E5C4F769-EB6F-4480-B8D8-D61E9C3E2A2A}" destId="{AFD92843-EAC0-40BE-B75E-524E09F730DD}" srcOrd="1" destOrd="0" presId="urn:microsoft.com/office/officeart/2008/layout/LinedList"/>
    <dgm:cxn modelId="{07BF3AE4-F1C6-4374-9E7A-828191317BD5}" type="presParOf" srcId="{AFD92843-EAC0-40BE-B75E-524E09F730DD}" destId="{A63C81A3-09AD-41B0-8A5E-07DCEDF1E191}" srcOrd="0" destOrd="0" presId="urn:microsoft.com/office/officeart/2008/layout/LinedList"/>
    <dgm:cxn modelId="{319267CB-AE6B-4E66-964C-6E7AB4A989FB}" type="presParOf" srcId="{AFD92843-EAC0-40BE-B75E-524E09F730DD}" destId="{8D38701F-60C0-4BBF-BF3D-E8EA56682F39}" srcOrd="1" destOrd="0" presId="urn:microsoft.com/office/officeart/2008/layout/LinedList"/>
    <dgm:cxn modelId="{90D16715-5D1C-47B7-97F0-E3CEF30AAB70}" type="presParOf" srcId="{8D38701F-60C0-4BBF-BF3D-E8EA56682F39}" destId="{895848BA-6F2C-4078-89BC-2F30EED5986C}" srcOrd="0" destOrd="0" presId="urn:microsoft.com/office/officeart/2008/layout/LinedList"/>
    <dgm:cxn modelId="{208F8BAB-24CE-4160-A081-5C12C289E86F}" type="presParOf" srcId="{8D38701F-60C0-4BBF-BF3D-E8EA56682F39}" destId="{5F35E42A-35C7-4D17-BC12-918970ECBC1A}" srcOrd="1" destOrd="0" presId="urn:microsoft.com/office/officeart/2008/layout/LinedList"/>
    <dgm:cxn modelId="{3E5C8565-877E-49F6-9A10-A235D06E7945}" type="presParOf" srcId="{8D38701F-60C0-4BBF-BF3D-E8EA56682F39}" destId="{36FD7252-5201-4103-8226-16CED6C66044}" srcOrd="2" destOrd="0" presId="urn:microsoft.com/office/officeart/2008/layout/LinedList"/>
    <dgm:cxn modelId="{28ECD769-C082-4A7B-90F9-BD1E8AA80E0D}" type="presParOf" srcId="{36FD7252-5201-4103-8226-16CED6C66044}" destId="{74A015B8-E648-45DA-8AE4-C2FC1F56FD12}" srcOrd="0" destOrd="0" presId="urn:microsoft.com/office/officeart/2008/layout/LinedList"/>
    <dgm:cxn modelId="{F96A914B-11D3-4FD0-949F-CBFD9C5C36BB}" type="presParOf" srcId="{74A015B8-E648-45DA-8AE4-C2FC1F56FD12}" destId="{1DA4A62D-A1B7-4168-ACB8-52D7BD2319A8}" srcOrd="0" destOrd="0" presId="urn:microsoft.com/office/officeart/2008/layout/LinedList"/>
    <dgm:cxn modelId="{E823FB8C-D073-4145-B70A-FA71F82703B5}" type="presParOf" srcId="{74A015B8-E648-45DA-8AE4-C2FC1F56FD12}" destId="{991E63BA-38A4-428F-9210-B9178B6B72DB}" srcOrd="1" destOrd="0" presId="urn:microsoft.com/office/officeart/2008/layout/LinedList"/>
    <dgm:cxn modelId="{6B61C2EA-1A13-48E4-B45C-1D00E5C6D54D}" type="presParOf" srcId="{74A015B8-E648-45DA-8AE4-C2FC1F56FD12}" destId="{4B7A5425-91D4-469D-9831-609CC3370966}" srcOrd="2" destOrd="0" presId="urn:microsoft.com/office/officeart/2008/layout/LinedList"/>
    <dgm:cxn modelId="{2E42FB67-F310-4DFF-84B1-74989C526219}" type="presParOf" srcId="{36FD7252-5201-4103-8226-16CED6C66044}" destId="{4E251134-8E96-446E-A83A-C9796CF6B8CD}" srcOrd="1" destOrd="0" presId="urn:microsoft.com/office/officeart/2008/layout/LinedList"/>
    <dgm:cxn modelId="{32F07D2D-4DF5-4437-A438-0BC6E0FC66BA}" type="presParOf" srcId="{36FD7252-5201-4103-8226-16CED6C66044}" destId="{B61F3E88-BEBA-49D6-85E8-35AD7133042C}" srcOrd="2" destOrd="0" presId="urn:microsoft.com/office/officeart/2008/layout/LinedList"/>
    <dgm:cxn modelId="{015E59E8-AF29-43D4-AF0C-1892DF371991}" type="presParOf" srcId="{B61F3E88-BEBA-49D6-85E8-35AD7133042C}" destId="{22DD207C-5D1A-4970-B284-E82270C8BF59}" srcOrd="0" destOrd="0" presId="urn:microsoft.com/office/officeart/2008/layout/LinedList"/>
    <dgm:cxn modelId="{9F57F85C-A5BF-4955-BD4A-72612CD6AB55}" type="presParOf" srcId="{B61F3E88-BEBA-49D6-85E8-35AD7133042C}" destId="{7B599FFE-6CDA-47EC-891F-7340831CEB75}" srcOrd="1" destOrd="0" presId="urn:microsoft.com/office/officeart/2008/layout/LinedList"/>
    <dgm:cxn modelId="{DAA3AA55-4DE2-41C6-A78C-91307D6858F7}" type="presParOf" srcId="{B61F3E88-BEBA-49D6-85E8-35AD7133042C}" destId="{1B240372-2638-41A7-B1C6-6AD794F821A4}" srcOrd="2" destOrd="0" presId="urn:microsoft.com/office/officeart/2008/layout/LinedList"/>
    <dgm:cxn modelId="{A4CD4F4B-43C8-401C-8C4F-AE0F716977C8}" type="presParOf" srcId="{AFD92843-EAC0-40BE-B75E-524E09F730DD}" destId="{FC267534-84FE-4458-AE81-60B566BE3E55}" srcOrd="2" destOrd="0" presId="urn:microsoft.com/office/officeart/2008/layout/LinedList"/>
    <dgm:cxn modelId="{ACE2E4B1-1920-4386-8AE4-55AC12FD3436}" type="presParOf" srcId="{AFD92843-EAC0-40BE-B75E-524E09F730DD}" destId="{52868CAB-6E4F-45A3-94FC-7974F03CA0B6}" srcOrd="3" destOrd="0" presId="urn:microsoft.com/office/officeart/2008/layout/LinedList"/>
    <dgm:cxn modelId="{23CFB8FE-C6FD-4312-9656-95462146AC93}" type="presParOf" srcId="{AFD92843-EAC0-40BE-B75E-524E09F730DD}" destId="{71824CD6-E8A6-4B76-8CC9-3FE2935CE52E}" srcOrd="4" destOrd="0" presId="urn:microsoft.com/office/officeart/2008/layout/LinedList"/>
    <dgm:cxn modelId="{E1B0055E-6E95-4F6D-BA37-54A1E29FACC8}" type="presParOf" srcId="{71824CD6-E8A6-4B76-8CC9-3FE2935CE52E}" destId="{D516FD6B-4111-4EC0-A874-903A8C19E404}" srcOrd="0" destOrd="0" presId="urn:microsoft.com/office/officeart/2008/layout/LinedList"/>
    <dgm:cxn modelId="{E1BBDDA9-0AAC-4804-AE32-147D5037A045}" type="presParOf" srcId="{71824CD6-E8A6-4B76-8CC9-3FE2935CE52E}" destId="{BA475DFF-5EBE-4DCD-B974-84EC6D50EF38}" srcOrd="1" destOrd="0" presId="urn:microsoft.com/office/officeart/2008/layout/LinedList"/>
    <dgm:cxn modelId="{B95FEDAA-CD69-4AF2-9CFA-EB3A1028F4CF}" type="presParOf" srcId="{71824CD6-E8A6-4B76-8CC9-3FE2935CE52E}" destId="{2D8224DB-F515-4225-8C13-DD87BF50F91F}" srcOrd="2" destOrd="0" presId="urn:microsoft.com/office/officeart/2008/layout/LinedList"/>
    <dgm:cxn modelId="{73836542-C09C-44F7-958E-502D85ECDBD0}" type="presParOf" srcId="{2D8224DB-F515-4225-8C13-DD87BF50F91F}" destId="{BA83A64D-6A1D-4EDB-B6D7-33062000EC03}" srcOrd="0" destOrd="0" presId="urn:microsoft.com/office/officeart/2008/layout/LinedList"/>
    <dgm:cxn modelId="{B1A683D3-553D-486C-B587-C572A12579D2}" type="presParOf" srcId="{BA83A64D-6A1D-4EDB-B6D7-33062000EC03}" destId="{06618007-C6B6-4E6A-B938-2B8F77EFB561}" srcOrd="0" destOrd="0" presId="urn:microsoft.com/office/officeart/2008/layout/LinedList"/>
    <dgm:cxn modelId="{6C0E1313-9323-4796-BEF4-EB5A7C33179F}" type="presParOf" srcId="{BA83A64D-6A1D-4EDB-B6D7-33062000EC03}" destId="{641193D5-40F5-49BB-BAE4-AD2A0D328C1A}" srcOrd="1" destOrd="0" presId="urn:microsoft.com/office/officeart/2008/layout/LinedList"/>
    <dgm:cxn modelId="{D01F7F55-83EA-4262-BA31-E8D6400E0B57}" type="presParOf" srcId="{BA83A64D-6A1D-4EDB-B6D7-33062000EC03}" destId="{7131DE06-3C24-4D3A-825C-030A3063A683}" srcOrd="2" destOrd="0" presId="urn:microsoft.com/office/officeart/2008/layout/LinedList"/>
    <dgm:cxn modelId="{4B2D2DC9-D511-48A4-8B73-FF09A4624426}" type="presParOf" srcId="{2D8224DB-F515-4225-8C13-DD87BF50F91F}" destId="{FBC7A6B4-6FB4-4B46-B60B-E1B7182ABB4B}" srcOrd="1" destOrd="0" presId="urn:microsoft.com/office/officeart/2008/layout/LinedList"/>
    <dgm:cxn modelId="{5AF1DAFB-0C10-4AE5-B720-37682D4EAD88}" type="presParOf" srcId="{2D8224DB-F515-4225-8C13-DD87BF50F91F}" destId="{4ACE22C0-99E6-43CD-9AA4-208CABC4A6B9}" srcOrd="2" destOrd="0" presId="urn:microsoft.com/office/officeart/2008/layout/LinedList"/>
    <dgm:cxn modelId="{57FF1A45-F335-4872-A044-56153EE6D1FA}" type="presParOf" srcId="{4ACE22C0-99E6-43CD-9AA4-208CABC4A6B9}" destId="{C0A2F652-4C7C-44D4-93AD-FAB224317419}" srcOrd="0" destOrd="0" presId="urn:microsoft.com/office/officeart/2008/layout/LinedList"/>
    <dgm:cxn modelId="{050E3D9E-160F-4983-8089-7226EB4F6A0A}" type="presParOf" srcId="{4ACE22C0-99E6-43CD-9AA4-208CABC4A6B9}" destId="{D0E8C260-FB5C-4927-BE0B-7836275F008F}" srcOrd="1" destOrd="0" presId="urn:microsoft.com/office/officeart/2008/layout/LinedList"/>
    <dgm:cxn modelId="{DC49CD3A-38A0-42D6-B662-2F52F21844EC}" type="presParOf" srcId="{4ACE22C0-99E6-43CD-9AA4-208CABC4A6B9}" destId="{7690E14C-C133-4AF9-A3EF-A66959EF1D62}" srcOrd="2" destOrd="0" presId="urn:microsoft.com/office/officeart/2008/layout/LinedList"/>
    <dgm:cxn modelId="{D7AA8421-BDA3-4AC2-9EC2-37A51D4F4B4B}" type="presParOf" srcId="{2D8224DB-F515-4225-8C13-DD87BF50F91F}" destId="{C08F1712-5832-4E00-9E68-D3E9AB996655}" srcOrd="3" destOrd="0" presId="urn:microsoft.com/office/officeart/2008/layout/LinedList"/>
    <dgm:cxn modelId="{6705B8CC-C9DE-4679-AA6B-B173B5635B3B}" type="presParOf" srcId="{2D8224DB-F515-4225-8C13-DD87BF50F91F}" destId="{46D89D37-68C3-42CC-B959-01EA192FA3C6}" srcOrd="4" destOrd="0" presId="urn:microsoft.com/office/officeart/2008/layout/LinedList"/>
    <dgm:cxn modelId="{697742A8-54A8-4BE7-9E5B-B1A0DAA9CA9A}" type="presParOf" srcId="{46D89D37-68C3-42CC-B959-01EA192FA3C6}" destId="{CC0A7202-5DD2-43DA-96A3-BE6AA5AA2738}" srcOrd="0" destOrd="0" presId="urn:microsoft.com/office/officeart/2008/layout/LinedList"/>
    <dgm:cxn modelId="{385A8745-9745-484B-AC04-C7A8EB549F0F}" type="presParOf" srcId="{46D89D37-68C3-42CC-B959-01EA192FA3C6}" destId="{8FA427BB-207D-4765-807B-87B7DB9ECF8A}" srcOrd="1" destOrd="0" presId="urn:microsoft.com/office/officeart/2008/layout/LinedList"/>
    <dgm:cxn modelId="{56D3084A-3C02-4605-9BA6-E034799017E2}" type="presParOf" srcId="{46D89D37-68C3-42CC-B959-01EA192FA3C6}" destId="{13DDC2BA-5468-4639-AAC7-68390A557C27}" srcOrd="2" destOrd="0" presId="urn:microsoft.com/office/officeart/2008/layout/LinedList"/>
    <dgm:cxn modelId="{8E71FEBA-DB2C-442A-8E8A-03E5BDE2DFFD}" type="presParOf" srcId="{AFD92843-EAC0-40BE-B75E-524E09F730DD}" destId="{4DDD8217-CC96-4636-84EE-52FEEB139661}" srcOrd="5" destOrd="0" presId="urn:microsoft.com/office/officeart/2008/layout/LinedList"/>
    <dgm:cxn modelId="{D0244EB5-63C6-41E1-B348-11DB336CE840}" type="presParOf" srcId="{AFD92843-EAC0-40BE-B75E-524E09F730DD}" destId="{9C81099A-A80C-4868-A050-ADC679160278}" srcOrd="6" destOrd="0" presId="urn:microsoft.com/office/officeart/2008/layout/LinedList"/>
    <dgm:cxn modelId="{7AE4BC2C-227F-411C-B4E9-2DC9580A2A09}" type="presParOf" srcId="{AFD92843-EAC0-40BE-B75E-524E09F730DD}" destId="{9BCEF26B-556F-4B51-95C0-8CB636DE56C8}" srcOrd="7" destOrd="0" presId="urn:microsoft.com/office/officeart/2008/layout/LinedList"/>
    <dgm:cxn modelId="{277990BE-B151-407A-B374-81AB3DB19998}" type="presParOf" srcId="{9BCEF26B-556F-4B51-95C0-8CB636DE56C8}" destId="{C53915EA-E909-4086-AA0B-B13629EE0648}" srcOrd="0" destOrd="0" presId="urn:microsoft.com/office/officeart/2008/layout/LinedList"/>
    <dgm:cxn modelId="{7A44FB67-ABE8-495C-890D-D928C76F14AB}" type="presParOf" srcId="{9BCEF26B-556F-4B51-95C0-8CB636DE56C8}" destId="{ADE7AAC7-E034-4BE8-A811-270395650FE8}" srcOrd="1" destOrd="0" presId="urn:microsoft.com/office/officeart/2008/layout/LinedList"/>
    <dgm:cxn modelId="{625E7646-87AE-42CD-B0CB-4AD1347D6A48}" type="presParOf" srcId="{9BCEF26B-556F-4B51-95C0-8CB636DE56C8}" destId="{8B293D6C-E6D8-4CBD-BB9A-3AA8204C2753}" srcOrd="2" destOrd="0" presId="urn:microsoft.com/office/officeart/2008/layout/LinedList"/>
    <dgm:cxn modelId="{812BD13F-5C05-4F74-B25A-49068E4FBDA5}" type="presParOf" srcId="{8B293D6C-E6D8-4CBD-BB9A-3AA8204C2753}" destId="{0321911F-23A1-4F5B-B554-A142485CE0A8}" srcOrd="0" destOrd="0" presId="urn:microsoft.com/office/officeart/2008/layout/LinedList"/>
    <dgm:cxn modelId="{5CBABC23-74CE-4992-8747-73AD3EE99270}" type="presParOf" srcId="{0321911F-23A1-4F5B-B554-A142485CE0A8}" destId="{3D0B78F3-034F-4F23-8957-BAA1AF1F2BA7}" srcOrd="0" destOrd="0" presId="urn:microsoft.com/office/officeart/2008/layout/LinedList"/>
    <dgm:cxn modelId="{C97C6B1A-F10E-456B-9CD1-A41408BA296D}" type="presParOf" srcId="{0321911F-23A1-4F5B-B554-A142485CE0A8}" destId="{DAB71698-5D11-4BDB-93B2-F6F35FD4DA27}" srcOrd="1" destOrd="0" presId="urn:microsoft.com/office/officeart/2008/layout/LinedList"/>
    <dgm:cxn modelId="{28BBAE08-0978-4894-918D-FEA855CBF846}" type="presParOf" srcId="{0321911F-23A1-4F5B-B554-A142485CE0A8}" destId="{0E0F6ACB-25AD-43BD-9945-DB11CDFC513A}" srcOrd="2" destOrd="0" presId="urn:microsoft.com/office/officeart/2008/layout/LinedList"/>
    <dgm:cxn modelId="{CF85091A-1FFF-4A93-B670-CE76EABE4865}" type="presParOf" srcId="{8B293D6C-E6D8-4CBD-BB9A-3AA8204C2753}" destId="{3388767D-4098-43CD-88CB-89CA5D86C478}" srcOrd="1" destOrd="0" presId="urn:microsoft.com/office/officeart/2008/layout/LinedList"/>
    <dgm:cxn modelId="{0C3214EF-6C10-45B7-8868-BC630CD9C199}" type="presParOf" srcId="{8B293D6C-E6D8-4CBD-BB9A-3AA8204C2753}" destId="{93F73FCA-6479-4C44-B644-0A8140BD1E3D}" srcOrd="2" destOrd="0" presId="urn:microsoft.com/office/officeart/2008/layout/LinedList"/>
    <dgm:cxn modelId="{009EBF13-7CE1-48D8-BA41-610582AA7C7F}" type="presParOf" srcId="{93F73FCA-6479-4C44-B644-0A8140BD1E3D}" destId="{56AA3F6B-219B-43A4-B3A1-1CFA86E2ACA0}" srcOrd="0" destOrd="0" presId="urn:microsoft.com/office/officeart/2008/layout/LinedList"/>
    <dgm:cxn modelId="{FA837CA8-4208-4C86-8F0C-69DAB8A9EBB5}" type="presParOf" srcId="{93F73FCA-6479-4C44-B644-0A8140BD1E3D}" destId="{6205FD4A-E7EB-435F-89E5-3FFC6B80AD2D}" srcOrd="1" destOrd="0" presId="urn:microsoft.com/office/officeart/2008/layout/LinedList"/>
    <dgm:cxn modelId="{7DF87C66-57FA-4E89-9876-1BB90F364A98}" type="presParOf" srcId="{93F73FCA-6479-4C44-B644-0A8140BD1E3D}" destId="{544476FD-1CC7-490C-906A-43BE3CA08BDE}" srcOrd="2" destOrd="0" presId="urn:microsoft.com/office/officeart/2008/layout/LinedList"/>
    <dgm:cxn modelId="{A03B745B-8B3E-40B3-8BBB-FD1B70FC533C}" type="presParOf" srcId="{AFD92843-EAC0-40BE-B75E-524E09F730DD}" destId="{A0E50DE8-AFC6-4456-B6FA-288F6B874637}" srcOrd="8" destOrd="0" presId="urn:microsoft.com/office/officeart/2008/layout/LinedList"/>
    <dgm:cxn modelId="{E0C1F3E9-27BB-46C2-99FF-089E28E641FD}" type="presParOf" srcId="{AFD92843-EAC0-40BE-B75E-524E09F730DD}" destId="{DE39252F-9AEF-4A53-9090-01BC3D0E8DCF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6D021E-6863-4838-A0B6-113F214654C7}">
      <dsp:nvSpPr>
        <dsp:cNvPr id="0" name=""/>
        <dsp:cNvSpPr/>
      </dsp:nvSpPr>
      <dsp:spPr>
        <a:xfrm>
          <a:off x="0" y="0"/>
          <a:ext cx="8568952" cy="0"/>
        </a:xfrm>
        <a:prstGeom prst="lin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4D9DBA-357D-4393-B29B-687CD4265982}">
      <dsp:nvSpPr>
        <dsp:cNvPr id="0" name=""/>
        <dsp:cNvSpPr/>
      </dsp:nvSpPr>
      <dsp:spPr>
        <a:xfrm>
          <a:off x="0" y="2687"/>
          <a:ext cx="1710443" cy="5499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b="1" kern="1200" dirty="0"/>
            <a:t>PASSO 9</a:t>
          </a:r>
        </a:p>
      </dsp:txBody>
      <dsp:txXfrm>
        <a:off x="0" y="2687"/>
        <a:ext cx="1710443" cy="5499330"/>
      </dsp:txXfrm>
    </dsp:sp>
    <dsp:sp modelId="{DDD6BC8B-51FE-411E-94A8-1502F4613FBD}">
      <dsp:nvSpPr>
        <dsp:cNvPr id="0" name=""/>
        <dsp:cNvSpPr/>
      </dsp:nvSpPr>
      <dsp:spPr>
        <a:xfrm>
          <a:off x="1838726" y="67334"/>
          <a:ext cx="3292603" cy="1292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3">
                  <a:lumMod val="50000"/>
                </a:schemeClr>
              </a:solidFill>
            </a:rPr>
            <a:t>Sistema de alerta</a:t>
          </a:r>
        </a:p>
      </dsp:txBody>
      <dsp:txXfrm>
        <a:off x="1838726" y="67334"/>
        <a:ext cx="3292603" cy="1292933"/>
      </dsp:txXfrm>
    </dsp:sp>
    <dsp:sp modelId="{B0D9099E-5384-4044-8803-8C2C9CD14B05}">
      <dsp:nvSpPr>
        <dsp:cNvPr id="0" name=""/>
        <dsp:cNvSpPr/>
      </dsp:nvSpPr>
      <dsp:spPr>
        <a:xfrm>
          <a:off x="5276339" y="0"/>
          <a:ext cx="3292603" cy="498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Existência e eficácia de sistemas de alerta precoce.</a:t>
          </a:r>
        </a:p>
      </dsp:txBody>
      <dsp:txXfrm>
        <a:off x="5276339" y="0"/>
        <a:ext cx="3292603" cy="498257"/>
      </dsp:txXfrm>
    </dsp:sp>
    <dsp:sp modelId="{74461C03-92D5-4047-96DD-64AB40492227}">
      <dsp:nvSpPr>
        <dsp:cNvPr id="0" name=""/>
        <dsp:cNvSpPr/>
      </dsp:nvSpPr>
      <dsp:spPr>
        <a:xfrm>
          <a:off x="5276335" y="576063"/>
          <a:ext cx="3292603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A6C03E-7A48-4413-A9F0-2718DD52D2F2}">
      <dsp:nvSpPr>
        <dsp:cNvPr id="0" name=""/>
        <dsp:cNvSpPr/>
      </dsp:nvSpPr>
      <dsp:spPr>
        <a:xfrm>
          <a:off x="5289213" y="576065"/>
          <a:ext cx="3135710" cy="273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Alcance do aviso.</a:t>
          </a:r>
        </a:p>
      </dsp:txBody>
      <dsp:txXfrm>
        <a:off x="5289213" y="576065"/>
        <a:ext cx="3135710" cy="273765"/>
      </dsp:txXfrm>
    </dsp:sp>
    <dsp:sp modelId="{1DCEA47F-D0F9-4F1A-B5E3-3A643248000B}">
      <dsp:nvSpPr>
        <dsp:cNvPr id="0" name=""/>
        <dsp:cNvSpPr/>
      </dsp:nvSpPr>
      <dsp:spPr>
        <a:xfrm>
          <a:off x="1727179" y="2016224"/>
          <a:ext cx="6841772" cy="0"/>
        </a:xfrm>
        <a:prstGeom prst="lin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475DFF-5EBE-4DCD-B974-84EC6D50EF38}">
      <dsp:nvSpPr>
        <dsp:cNvPr id="0" name=""/>
        <dsp:cNvSpPr/>
      </dsp:nvSpPr>
      <dsp:spPr>
        <a:xfrm>
          <a:off x="1851520" y="936108"/>
          <a:ext cx="3292603" cy="491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3">
                  <a:lumMod val="50000"/>
                </a:schemeClr>
              </a:solidFill>
            </a:rPr>
            <a:t>Planos de resposta de eventos</a:t>
          </a:r>
        </a:p>
      </dsp:txBody>
      <dsp:txXfrm>
        <a:off x="1851520" y="936108"/>
        <a:ext cx="3292603" cy="491689"/>
      </dsp:txXfrm>
    </dsp:sp>
    <dsp:sp modelId="{641193D5-40F5-49BB-BAE4-AD2A0D328C1A}">
      <dsp:nvSpPr>
        <dsp:cNvPr id="0" name=""/>
        <dsp:cNvSpPr/>
      </dsp:nvSpPr>
      <dsp:spPr>
        <a:xfrm>
          <a:off x="5259612" y="937597"/>
          <a:ext cx="3292603" cy="430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Existência de planos de resposta de emergência que integram respondedores profissionais e organizações comunitárias.</a:t>
          </a:r>
        </a:p>
      </dsp:txBody>
      <dsp:txXfrm>
        <a:off x="5259612" y="937597"/>
        <a:ext cx="3292603" cy="430556"/>
      </dsp:txXfrm>
    </dsp:sp>
    <dsp:sp modelId="{FBC7A6B4-6FB4-4B46-B60B-E1B7182ABB4B}">
      <dsp:nvSpPr>
        <dsp:cNvPr id="0" name=""/>
        <dsp:cNvSpPr/>
      </dsp:nvSpPr>
      <dsp:spPr>
        <a:xfrm>
          <a:off x="5259609" y="0"/>
          <a:ext cx="3292603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B71698-5D11-4BDB-93B2-F6F35FD4DA27}">
      <dsp:nvSpPr>
        <dsp:cNvPr id="0" name=""/>
        <dsp:cNvSpPr/>
      </dsp:nvSpPr>
      <dsp:spPr>
        <a:xfrm>
          <a:off x="5241602" y="2016224"/>
          <a:ext cx="3292603" cy="430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Capacidade de "Surge" da polícia também para apoiar os deveres dos primeiros respondentes.</a:t>
          </a:r>
        </a:p>
      </dsp:txBody>
      <dsp:txXfrm>
        <a:off x="5241602" y="2016224"/>
        <a:ext cx="3292603" cy="430556"/>
      </dsp:txXfrm>
    </dsp:sp>
    <dsp:sp modelId="{3388767D-4098-43CD-88CB-89CA5D86C478}">
      <dsp:nvSpPr>
        <dsp:cNvPr id="0" name=""/>
        <dsp:cNvSpPr/>
      </dsp:nvSpPr>
      <dsp:spPr>
        <a:xfrm>
          <a:off x="5259609" y="2952329"/>
          <a:ext cx="3292603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05FD4A-E7EB-435F-89E5-3FFC6B80AD2D}">
      <dsp:nvSpPr>
        <dsp:cNvPr id="0" name=""/>
        <dsp:cNvSpPr/>
      </dsp:nvSpPr>
      <dsp:spPr>
        <a:xfrm>
          <a:off x="5259612" y="2953822"/>
          <a:ext cx="3292603" cy="430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Definição de outras necessidades de primeira resposta e outras necessidades de pessoal e disponibilidade.</a:t>
          </a:r>
        </a:p>
      </dsp:txBody>
      <dsp:txXfrm>
        <a:off x="5259612" y="2953822"/>
        <a:ext cx="3292603" cy="430556"/>
      </dsp:txXfrm>
    </dsp:sp>
    <dsp:sp modelId="{4DDD8217-CC96-4636-84EE-52FEEB139661}">
      <dsp:nvSpPr>
        <dsp:cNvPr id="0" name=""/>
        <dsp:cNvSpPr/>
      </dsp:nvSpPr>
      <dsp:spPr>
        <a:xfrm>
          <a:off x="1710443" y="0"/>
          <a:ext cx="684177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E7ADB0-C330-4BC7-8556-ADF688EAF4B3}">
      <dsp:nvSpPr>
        <dsp:cNvPr id="0" name=""/>
        <dsp:cNvSpPr/>
      </dsp:nvSpPr>
      <dsp:spPr>
        <a:xfrm>
          <a:off x="1838726" y="2163455"/>
          <a:ext cx="3292603" cy="1292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3">
                  <a:lumMod val="50000"/>
                </a:schemeClr>
              </a:solidFill>
            </a:rPr>
            <a:t>Staffs / outras necessidades de resposta</a:t>
          </a:r>
        </a:p>
      </dsp:txBody>
      <dsp:txXfrm>
        <a:off x="1838726" y="2163455"/>
        <a:ext cx="3292603" cy="1292933"/>
      </dsp:txXfrm>
    </dsp:sp>
    <dsp:sp modelId="{A5FB8240-69DA-4900-A69A-BB31F6A069A7}">
      <dsp:nvSpPr>
        <dsp:cNvPr id="0" name=""/>
        <dsp:cNvSpPr/>
      </dsp:nvSpPr>
      <dsp:spPr>
        <a:xfrm>
          <a:off x="1727179" y="936104"/>
          <a:ext cx="684177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670DEF-AD96-4A9A-9986-BE0E0DED2637}">
      <dsp:nvSpPr>
        <dsp:cNvPr id="0" name=""/>
        <dsp:cNvSpPr/>
      </dsp:nvSpPr>
      <dsp:spPr>
        <a:xfrm>
          <a:off x="1838726" y="4179668"/>
          <a:ext cx="3292603" cy="1292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3">
                  <a:lumMod val="50000"/>
                </a:schemeClr>
              </a:solidFill>
            </a:rPr>
            <a:t>Alimentos, abrigo, bens básicos e abastecimento de combustível</a:t>
          </a:r>
        </a:p>
      </dsp:txBody>
      <dsp:txXfrm>
        <a:off x="1838726" y="4179668"/>
        <a:ext cx="3292603" cy="1292933"/>
      </dsp:txXfrm>
    </dsp:sp>
    <dsp:sp modelId="{3280C1F9-541A-4055-89A2-37578AE4EB4C}">
      <dsp:nvSpPr>
        <dsp:cNvPr id="0" name=""/>
        <dsp:cNvSpPr/>
      </dsp:nvSpPr>
      <dsp:spPr>
        <a:xfrm>
          <a:off x="5276339" y="4110251"/>
          <a:ext cx="3292603" cy="498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Possibilidade de continuar a alimentar a população.</a:t>
          </a:r>
        </a:p>
      </dsp:txBody>
      <dsp:txXfrm>
        <a:off x="5276339" y="4110251"/>
        <a:ext cx="3292603" cy="498257"/>
      </dsp:txXfrm>
    </dsp:sp>
    <dsp:sp modelId="{5378A5AB-1F4D-41A6-AC53-7346DCB09D65}">
      <dsp:nvSpPr>
        <dsp:cNvPr id="0" name=""/>
        <dsp:cNvSpPr/>
      </dsp:nvSpPr>
      <dsp:spPr>
        <a:xfrm>
          <a:off x="5276335" y="4680521"/>
          <a:ext cx="3292603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3F7456-8522-474B-BBC8-E82443A63626}">
      <dsp:nvSpPr>
        <dsp:cNvPr id="0" name=""/>
        <dsp:cNvSpPr/>
      </dsp:nvSpPr>
      <dsp:spPr>
        <a:xfrm>
          <a:off x="5260402" y="4680525"/>
          <a:ext cx="3308539" cy="273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Capacidade de satisfazer necessidades de abrigo lugares/ seguros.</a:t>
          </a:r>
        </a:p>
      </dsp:txBody>
      <dsp:txXfrm>
        <a:off x="5260402" y="4680525"/>
        <a:ext cx="3308539" cy="273765"/>
      </dsp:txXfrm>
    </dsp:sp>
    <dsp:sp modelId="{02E8AD51-584C-406D-9221-408DD979ACCF}">
      <dsp:nvSpPr>
        <dsp:cNvPr id="0" name=""/>
        <dsp:cNvSpPr/>
      </dsp:nvSpPr>
      <dsp:spPr>
        <a:xfrm>
          <a:off x="1727179" y="4104456"/>
          <a:ext cx="684177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6D021E-6863-4838-A0B6-113F214654C7}">
      <dsp:nvSpPr>
        <dsp:cNvPr id="0" name=""/>
        <dsp:cNvSpPr/>
      </dsp:nvSpPr>
      <dsp:spPr>
        <a:xfrm>
          <a:off x="0" y="0"/>
          <a:ext cx="8568952" cy="0"/>
        </a:xfrm>
        <a:prstGeom prst="lin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4D9DBA-357D-4393-B29B-687CD4265982}">
      <dsp:nvSpPr>
        <dsp:cNvPr id="0" name=""/>
        <dsp:cNvSpPr/>
      </dsp:nvSpPr>
      <dsp:spPr>
        <a:xfrm>
          <a:off x="0" y="2639"/>
          <a:ext cx="1713790" cy="5401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b="1" kern="1200" dirty="0"/>
            <a:t>PASSO 9</a:t>
          </a:r>
        </a:p>
      </dsp:txBody>
      <dsp:txXfrm>
        <a:off x="0" y="2639"/>
        <a:ext cx="1713790" cy="5401337"/>
      </dsp:txXfrm>
    </dsp:sp>
    <dsp:sp modelId="{5F35E42A-35C7-4D17-BC12-918970ECBC1A}">
      <dsp:nvSpPr>
        <dsp:cNvPr id="0" name=""/>
        <dsp:cNvSpPr/>
      </dsp:nvSpPr>
      <dsp:spPr>
        <a:xfrm>
          <a:off x="1800199" y="0"/>
          <a:ext cx="3299046" cy="1956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3">
                  <a:lumMod val="50000"/>
                </a:schemeClr>
              </a:solidFill>
            </a:rPr>
            <a:t>Alimentos, abrigo, bens básicos e abastecimento de combustível</a:t>
          </a:r>
          <a:endParaRPr lang="pt-BR" sz="2000" b="1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1800199" y="0"/>
        <a:ext cx="3299046" cy="1956929"/>
      </dsp:txXfrm>
    </dsp:sp>
    <dsp:sp modelId="{991E63BA-38A4-428F-9210-B9178B6B72DB}">
      <dsp:nvSpPr>
        <dsp:cNvPr id="0" name=""/>
        <dsp:cNvSpPr/>
      </dsp:nvSpPr>
      <dsp:spPr>
        <a:xfrm>
          <a:off x="5269905" y="0"/>
          <a:ext cx="3299046" cy="978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Capacidade de satisfazer as necessidades prováveis de produtos básicos.</a:t>
          </a:r>
        </a:p>
      </dsp:txBody>
      <dsp:txXfrm>
        <a:off x="5269905" y="0"/>
        <a:ext cx="3299046" cy="978464"/>
      </dsp:txXfrm>
    </dsp:sp>
    <dsp:sp modelId="{4E251134-8E96-446E-A83A-C9796CF6B8CD}">
      <dsp:nvSpPr>
        <dsp:cNvPr id="0" name=""/>
        <dsp:cNvSpPr/>
      </dsp:nvSpPr>
      <dsp:spPr>
        <a:xfrm>
          <a:off x="5269902" y="864099"/>
          <a:ext cx="3299046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599FFE-6CDA-47EC-891F-7340831CEB75}">
      <dsp:nvSpPr>
        <dsp:cNvPr id="0" name=""/>
        <dsp:cNvSpPr/>
      </dsp:nvSpPr>
      <dsp:spPr>
        <a:xfrm>
          <a:off x="5269905" y="864099"/>
          <a:ext cx="3299046" cy="978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Disponibilidade provável de combustível.</a:t>
          </a:r>
        </a:p>
      </dsp:txBody>
      <dsp:txXfrm>
        <a:off x="5269905" y="864099"/>
        <a:ext cx="3299046" cy="978464"/>
      </dsp:txXfrm>
    </dsp:sp>
    <dsp:sp modelId="{FC267534-84FE-4458-AE81-60B566BE3E55}">
      <dsp:nvSpPr>
        <dsp:cNvPr id="0" name=""/>
        <dsp:cNvSpPr/>
      </dsp:nvSpPr>
      <dsp:spPr>
        <a:xfrm>
          <a:off x="1713790" y="1512168"/>
          <a:ext cx="6855161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475DFF-5EBE-4DCD-B974-84EC6D50EF38}">
      <dsp:nvSpPr>
        <dsp:cNvPr id="0" name=""/>
        <dsp:cNvSpPr/>
      </dsp:nvSpPr>
      <dsp:spPr>
        <a:xfrm>
          <a:off x="1800199" y="1560062"/>
          <a:ext cx="3299046" cy="744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3">
                  <a:lumMod val="50000"/>
                </a:schemeClr>
              </a:solidFill>
            </a:rPr>
            <a:t>Interoperabilidade e trabalho </a:t>
          </a:r>
          <a:r>
            <a:rPr lang="pt-BR" sz="2000" kern="1200" dirty="0" err="1">
              <a:solidFill>
                <a:schemeClr val="accent3">
                  <a:lumMod val="50000"/>
                </a:schemeClr>
              </a:solidFill>
            </a:rPr>
            <a:t>interorganismos</a:t>
          </a:r>
          <a:endParaRPr lang="pt-BR" sz="20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1800199" y="1560062"/>
        <a:ext cx="3299046" cy="744200"/>
      </dsp:txXfrm>
    </dsp:sp>
    <dsp:sp modelId="{641193D5-40F5-49BB-BAE4-AD2A0D328C1A}">
      <dsp:nvSpPr>
        <dsp:cNvPr id="0" name=""/>
        <dsp:cNvSpPr/>
      </dsp:nvSpPr>
      <dsp:spPr>
        <a:xfrm>
          <a:off x="5269905" y="2160247"/>
          <a:ext cx="3299046" cy="6516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Interoperabilidade com cidades vizinhas / estados e outros níveis de governo de sistemas e procedimentos críticos.</a:t>
          </a:r>
        </a:p>
      </dsp:txBody>
      <dsp:txXfrm>
        <a:off x="5269905" y="2160247"/>
        <a:ext cx="3299046" cy="651672"/>
      </dsp:txXfrm>
    </dsp:sp>
    <dsp:sp modelId="{FBC7A6B4-6FB4-4B46-B60B-E1B7182ABB4B}">
      <dsp:nvSpPr>
        <dsp:cNvPr id="0" name=""/>
        <dsp:cNvSpPr/>
      </dsp:nvSpPr>
      <dsp:spPr>
        <a:xfrm>
          <a:off x="5269902" y="0"/>
          <a:ext cx="3299046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E8C260-FB5C-4927-BE0B-7836275F008F}">
      <dsp:nvSpPr>
        <dsp:cNvPr id="0" name=""/>
        <dsp:cNvSpPr/>
      </dsp:nvSpPr>
      <dsp:spPr>
        <a:xfrm>
          <a:off x="5269905" y="3312366"/>
          <a:ext cx="3299046" cy="6516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Centro de operações de emergência.</a:t>
          </a:r>
        </a:p>
      </dsp:txBody>
      <dsp:txXfrm>
        <a:off x="5269905" y="3312366"/>
        <a:ext cx="3299046" cy="651672"/>
      </dsp:txXfrm>
    </dsp:sp>
    <dsp:sp modelId="{C08F1712-5832-4E00-9E68-D3E9AB996655}">
      <dsp:nvSpPr>
        <dsp:cNvPr id="0" name=""/>
        <dsp:cNvSpPr/>
      </dsp:nvSpPr>
      <dsp:spPr>
        <a:xfrm>
          <a:off x="5269902" y="2160239"/>
          <a:ext cx="3299046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A427BB-207D-4765-807B-87B7DB9ECF8A}">
      <dsp:nvSpPr>
        <dsp:cNvPr id="0" name=""/>
        <dsp:cNvSpPr/>
      </dsp:nvSpPr>
      <dsp:spPr>
        <a:xfrm>
          <a:off x="5269905" y="4032445"/>
          <a:ext cx="3299046" cy="6516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Coordenação da recuperação pós-evento</a:t>
          </a:r>
        </a:p>
      </dsp:txBody>
      <dsp:txXfrm>
        <a:off x="5269905" y="4032445"/>
        <a:ext cx="3299046" cy="651672"/>
      </dsp:txXfrm>
    </dsp:sp>
    <dsp:sp modelId="{4DDD8217-CC96-4636-84EE-52FEEB139661}">
      <dsp:nvSpPr>
        <dsp:cNvPr id="0" name=""/>
        <dsp:cNvSpPr/>
      </dsp:nvSpPr>
      <dsp:spPr>
        <a:xfrm>
          <a:off x="1713790" y="0"/>
          <a:ext cx="6855161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E7AAC7-E034-4BE8-A811-270395650FE8}">
      <dsp:nvSpPr>
        <dsp:cNvPr id="0" name=""/>
        <dsp:cNvSpPr/>
      </dsp:nvSpPr>
      <dsp:spPr>
        <a:xfrm>
          <a:off x="1813533" y="4124723"/>
          <a:ext cx="3299046" cy="915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3">
                  <a:lumMod val="50000"/>
                </a:schemeClr>
              </a:solidFill>
            </a:rPr>
            <a:t>Sondagens</a:t>
          </a:r>
        </a:p>
      </dsp:txBody>
      <dsp:txXfrm>
        <a:off x="1813533" y="4124723"/>
        <a:ext cx="3299046" cy="915843"/>
      </dsp:txXfrm>
    </dsp:sp>
    <dsp:sp modelId="{DAB71698-5D11-4BDB-93B2-F6F35FD4DA27}">
      <dsp:nvSpPr>
        <dsp:cNvPr id="0" name=""/>
        <dsp:cNvSpPr/>
      </dsp:nvSpPr>
      <dsp:spPr>
        <a:xfrm>
          <a:off x="5269905" y="1512163"/>
          <a:ext cx="3299046" cy="780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Práticas e ensaios - envolvendo público e profissional.</a:t>
          </a:r>
        </a:p>
      </dsp:txBody>
      <dsp:txXfrm>
        <a:off x="5269905" y="1512163"/>
        <a:ext cx="3299046" cy="780991"/>
      </dsp:txXfrm>
    </dsp:sp>
    <dsp:sp modelId="{3388767D-4098-43CD-88CB-89CA5D86C478}">
      <dsp:nvSpPr>
        <dsp:cNvPr id="0" name=""/>
        <dsp:cNvSpPr/>
      </dsp:nvSpPr>
      <dsp:spPr>
        <a:xfrm>
          <a:off x="5257134" y="4719171"/>
          <a:ext cx="3299046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05FD4A-E7EB-435F-89E5-3FFC6B80AD2D}">
      <dsp:nvSpPr>
        <dsp:cNvPr id="0" name=""/>
        <dsp:cNvSpPr/>
      </dsp:nvSpPr>
      <dsp:spPr>
        <a:xfrm>
          <a:off x="5269905" y="4752526"/>
          <a:ext cx="3299046" cy="313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Eficácia de treinos e treinamento.</a:t>
          </a:r>
        </a:p>
      </dsp:txBody>
      <dsp:txXfrm>
        <a:off x="5269905" y="4752526"/>
        <a:ext cx="3299046" cy="313950"/>
      </dsp:txXfrm>
    </dsp:sp>
    <dsp:sp modelId="{A0E50DE8-AFC6-4456-B6FA-288F6B874637}">
      <dsp:nvSpPr>
        <dsp:cNvPr id="0" name=""/>
        <dsp:cNvSpPr/>
      </dsp:nvSpPr>
      <dsp:spPr>
        <a:xfrm>
          <a:off x="1713790" y="4032452"/>
          <a:ext cx="6855161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C2385-AD0C-4E35-BF40-1FB3926A7540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CD7BC-F3FC-4340-98C7-D966F58CB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841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1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205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2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3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4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5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6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ustomShape 1"/>
          <p:cNvSpPr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9744DC06-545B-43C5-99D8-4A4D958AF93A}" type="slidenum">
              <a:rPr lang="pt-BR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7</a:t>
            </a:fld>
            <a:endParaRPr lang="pt-BR" sz="1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t-BR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851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401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1821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53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076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943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005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880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33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25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6441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488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39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3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.png"/><Relationship Id="rId4" Type="http://schemas.openxmlformats.org/officeDocument/2006/relationships/image" Target="../media/image3.png"/><Relationship Id="rId9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12" Type="http://schemas.microsoft.com/office/2007/relationships/hdphoto" Target="../media/hdphoto2.wd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5.png"/><Relationship Id="rId5" Type="http://schemas.openxmlformats.org/officeDocument/2006/relationships/diagramData" Target="../diagrams/data1.xml"/><Relationship Id="rId10" Type="http://schemas.openxmlformats.org/officeDocument/2006/relationships/image" Target="../media/image1.png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12" Type="http://schemas.microsoft.com/office/2007/relationships/hdphoto" Target="../media/hdphoto2.wd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2.xml"/><Relationship Id="rId11" Type="http://schemas.openxmlformats.org/officeDocument/2006/relationships/image" Target="../media/image5.png"/><Relationship Id="rId5" Type="http://schemas.openxmlformats.org/officeDocument/2006/relationships/diagramData" Target="../diagrams/data2.xml"/><Relationship Id="rId10" Type="http://schemas.openxmlformats.org/officeDocument/2006/relationships/image" Target="../media/image1.png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microsoft.com/office/2007/relationships/hdphoto" Target="../media/hdphoto2.wdp"/><Relationship Id="rId5" Type="http://schemas.openxmlformats.org/officeDocument/2006/relationships/image" Target="../media/image1.png"/><Relationship Id="rId10" Type="http://schemas.openxmlformats.org/officeDocument/2006/relationships/image" Target="../media/image5.png"/><Relationship Id="rId4" Type="http://schemas.openxmlformats.org/officeDocument/2006/relationships/image" Target="../media/image3.png"/><Relationship Id="rId9" Type="http://schemas.microsoft.com/office/2007/relationships/hdphoto" Target="../media/hdphoto4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/>
          <p:cNvSpPr txBox="1"/>
          <p:nvPr/>
        </p:nvSpPr>
        <p:spPr>
          <a:xfrm>
            <a:off x="352276" y="2348880"/>
            <a:ext cx="8468196" cy="2240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4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PASSO 9: </a:t>
            </a:r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Assegurar uma resposta adequada e efetiva frente aos desastres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395536" y="1340768"/>
            <a:ext cx="8468196" cy="1026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400" b="1" dirty="0">
                <a:solidFill>
                  <a:srgbClr val="6A2D97"/>
                </a:solidFill>
                <a:latin typeface="Arial Narrow" pitchFamily="34" charset="0"/>
                <a:ea typeface="Adobe Gothic Std B" pitchFamily="34" charset="-128"/>
                <a:cs typeface="+mj-cs"/>
              </a:rPr>
              <a:t>AULA 1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467544" y="2420888"/>
            <a:ext cx="8280920" cy="2160240"/>
          </a:xfrm>
          <a:prstGeom prst="round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6139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72" name="Picture 1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tângulo 8"/>
          <p:cNvSpPr/>
          <p:nvPr/>
        </p:nvSpPr>
        <p:spPr>
          <a:xfrm>
            <a:off x="597114" y="2684527"/>
            <a:ext cx="82233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4013" indent="-166688">
              <a:lnSpc>
                <a:spcPct val="150000"/>
              </a:lnSpc>
            </a:pPr>
            <a:r>
              <a:rPr lang="pt-BR" sz="2000" dirty="0"/>
              <a:t>• Compreender o que o passo 9 institui na CCCR;</a:t>
            </a:r>
          </a:p>
          <a:p>
            <a:pPr marL="354013" indent="-166688">
              <a:lnSpc>
                <a:spcPct val="150000"/>
              </a:lnSpc>
            </a:pPr>
            <a:r>
              <a:rPr lang="pt-BR" sz="2000" dirty="0"/>
              <a:t>• Entender como colocar as diretrizes do passo em prática na sua cidade;</a:t>
            </a:r>
          </a:p>
          <a:p>
            <a:pPr marL="354013" indent="-166688">
              <a:lnSpc>
                <a:spcPct val="150000"/>
              </a:lnSpc>
            </a:pPr>
            <a:r>
              <a:rPr lang="pt-BR" sz="2000" dirty="0"/>
              <a:t>• Observar exemplos de cidades que já implantaram ações relativas ao passo 9 para o desenvolvimento da resiliência local. </a:t>
            </a:r>
          </a:p>
        </p:txBody>
      </p:sp>
      <p:sp>
        <p:nvSpPr>
          <p:cNvPr id="10" name="Retângulo 9"/>
          <p:cNvSpPr/>
          <p:nvPr/>
        </p:nvSpPr>
        <p:spPr>
          <a:xfrm>
            <a:off x="659295" y="1907540"/>
            <a:ext cx="3768689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176213" indent="93663" algn="just" defTabSz="457200"/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Ao final desta aula você será capaz de: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8029" r="9781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606512" cy="566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7" descr="ceped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1893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-36512" y="6771084"/>
            <a:ext cx="9180512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tângulo 8"/>
          <p:cNvSpPr/>
          <p:nvPr/>
        </p:nvSpPr>
        <p:spPr>
          <a:xfrm>
            <a:off x="453098" y="2836674"/>
            <a:ext cx="8223358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 algn="just">
              <a:lnSpc>
                <a:spcPct val="150000"/>
              </a:lnSpc>
            </a:pPr>
            <a:r>
              <a:rPr lang="pt-BR" sz="2200" dirty="0"/>
              <a:t>Instale sistemas de alerta e alarme, capacidades de gestão de emergências em seu município e realize regularmente exercícios públicos de preparação.</a:t>
            </a:r>
          </a:p>
        </p:txBody>
      </p:sp>
      <p:sp>
        <p:nvSpPr>
          <p:cNvPr id="2" name="Retângulo 1"/>
          <p:cNvSpPr/>
          <p:nvPr/>
        </p:nvSpPr>
        <p:spPr>
          <a:xfrm>
            <a:off x="1187624" y="1399709"/>
            <a:ext cx="7488832" cy="949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2400" b="1" dirty="0">
                <a:solidFill>
                  <a:schemeClr val="accent3">
                    <a:lumMod val="50000"/>
                  </a:schemeClr>
                </a:solidFill>
              </a:rPr>
              <a:t>PASSO 9: Assegurar uma resposta adequada e </a:t>
            </a:r>
          </a:p>
          <a:p>
            <a:pPr algn="ctr">
              <a:lnSpc>
                <a:spcPct val="120000"/>
              </a:lnSpc>
              <a:defRPr/>
            </a:pPr>
            <a:r>
              <a:rPr lang="pt-BR" sz="2400" b="1" dirty="0">
                <a:solidFill>
                  <a:schemeClr val="accent3">
                    <a:lumMod val="50000"/>
                  </a:schemeClr>
                </a:solidFill>
              </a:rPr>
              <a:t>efetiva frente aos desastres.</a:t>
            </a:r>
          </a:p>
        </p:txBody>
      </p:sp>
      <p:pic>
        <p:nvPicPr>
          <p:cNvPr id="11" name="Picture 1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493" b="94776" l="2857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8689" y="1514254"/>
            <a:ext cx="376161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7" descr="ceped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1129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724573858"/>
              </p:ext>
            </p:extLst>
          </p:nvPr>
        </p:nvGraphicFramePr>
        <p:xfrm>
          <a:off x="251520" y="1196752"/>
          <a:ext cx="8568952" cy="5504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8" name="Picture 14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7" descr="ceped"/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34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813817724"/>
              </p:ext>
            </p:extLst>
          </p:nvPr>
        </p:nvGraphicFramePr>
        <p:xfrm>
          <a:off x="251520" y="1268760"/>
          <a:ext cx="8568952" cy="5406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8" name="Picture 14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ector reto 10"/>
          <p:cNvSpPr/>
          <p:nvPr/>
        </p:nvSpPr>
        <p:spPr>
          <a:xfrm>
            <a:off x="5521426" y="4581128"/>
            <a:ext cx="3299046" cy="0"/>
          </a:xfrm>
          <a:prstGeom prst="line">
            <a:avLst/>
          </a:pr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14" name="Picture 17" descr="ceped"/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4294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tângulo 1"/>
          <p:cNvSpPr/>
          <p:nvPr/>
        </p:nvSpPr>
        <p:spPr>
          <a:xfrm>
            <a:off x="323527" y="1259468"/>
            <a:ext cx="88204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Radar meteorológico e sobre-elevação de barragem - Defesa Civil de Santa Catarina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251520" y="3789040"/>
            <a:ext cx="8892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 Preparação para tsunamis das comunidades costeiras do Chile, </a:t>
            </a:r>
            <a:r>
              <a:rPr lang="pt-BR" dirty="0" err="1"/>
              <a:t>Colombia</a:t>
            </a:r>
            <a:r>
              <a:rPr lang="pt-BR" dirty="0"/>
              <a:t>, Equador e Peru</a:t>
            </a:r>
          </a:p>
        </p:txBody>
      </p:sp>
      <p:pic>
        <p:nvPicPr>
          <p:cNvPr id="13" name="Picture 1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8104" y="1759877"/>
            <a:ext cx="1696218" cy="18131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sx="101000" sy="101000" algn="tr" rotWithShape="0">
              <a:prstClr val="black">
                <a:alpha val="40000"/>
              </a:prstClr>
            </a:outerShdw>
          </a:effectLst>
          <a:ex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75"/>
          <a:stretch/>
        </p:blipFill>
        <p:spPr bwMode="auto">
          <a:xfrm>
            <a:off x="1145320" y="4379058"/>
            <a:ext cx="2141785" cy="20867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sx="101000" sy="101000" algn="tr" rotWithShape="0">
              <a:prstClr val="black">
                <a:alpha val="40000"/>
              </a:prstClr>
            </a:outerShdw>
          </a:effectLst>
          <a:extLst/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4232620D-103F-4BE2-ABD1-25BC07E086D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7914" b="91367" l="9396" r="89933">
                        <a14:foregroundMark x1="46309" y1="91367" x2="46309" y2="91367"/>
                        <a14:foregroundMark x1="52349" y1="7914" x2="52349" y2="7914"/>
                        <a14:foregroundMark x1="37584" y1="10072" x2="37584" y2="1007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9215" y="1260913"/>
            <a:ext cx="394353" cy="367887"/>
          </a:xfrm>
          <a:prstGeom prst="rect">
            <a:avLst/>
          </a:prstGeom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4232620D-103F-4BE2-ABD1-25BC07E086D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7914" b="91367" l="9396" r="89933">
                        <a14:foregroundMark x1="46309" y1="91367" x2="46309" y2="91367"/>
                        <a14:foregroundMark x1="52349" y1="7914" x2="52349" y2="7914"/>
                        <a14:foregroundMark x1="37584" y1="10072" x2="37584" y2="1007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1520" y="3789040"/>
            <a:ext cx="394353" cy="367887"/>
          </a:xfrm>
          <a:prstGeom prst="rect">
            <a:avLst/>
          </a:prstGeom>
        </p:spPr>
      </p:pic>
      <p:pic>
        <p:nvPicPr>
          <p:cNvPr id="22" name="Picture 17" descr="ceped"/>
          <p:cNvPicPr>
            <a:picLocks noChangeAspect="1" noChangeArrowheads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34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Picture 14"/>
          <p:cNvPicPr/>
          <p:nvPr/>
        </p:nvPicPr>
        <p:blipFill>
          <a:blip r:embed="rId3" cstate="print"/>
          <a:srcRect l="1187" t="92033" r="1543" b="5185"/>
          <a:stretch/>
        </p:blipFill>
        <p:spPr>
          <a:xfrm>
            <a:off x="360" y="1052736"/>
            <a:ext cx="9143640" cy="114120"/>
          </a:xfrm>
          <a:prstGeom prst="rect">
            <a:avLst/>
          </a:prstGeom>
          <a:ln>
            <a:noFill/>
          </a:ln>
        </p:spPr>
      </p:pic>
      <p:sp>
        <p:nvSpPr>
          <p:cNvPr id="204" name="CustomShape 1"/>
          <p:cNvSpPr/>
          <p:nvPr/>
        </p:nvSpPr>
        <p:spPr>
          <a:xfrm>
            <a:off x="0" y="6771264"/>
            <a:ext cx="9143640" cy="114120"/>
          </a:xfrm>
          <a:prstGeom prst="rect">
            <a:avLst/>
          </a:prstGeom>
          <a:solidFill>
            <a:srgbClr val="8B2D77"/>
          </a:solidFill>
          <a:ln w="9360">
            <a:solidFill>
              <a:srgbClr val="8B2D77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05" name="Picture 2"/>
          <p:cNvPicPr/>
          <p:nvPr/>
        </p:nvPicPr>
        <p:blipFill>
          <a:blip r:embed="rId4" cstate="print"/>
          <a:srcRect l="992" t="38906"/>
          <a:stretch/>
        </p:blipFill>
        <p:spPr>
          <a:xfrm>
            <a:off x="0" y="456"/>
            <a:ext cx="3632040" cy="1052280"/>
          </a:xfrm>
          <a:prstGeom prst="rect">
            <a:avLst/>
          </a:prstGeom>
          <a:ln>
            <a:noFill/>
          </a:ln>
        </p:spPr>
      </p:pic>
      <p:sp>
        <p:nvSpPr>
          <p:cNvPr id="206" name="CustomShape 2"/>
          <p:cNvSpPr/>
          <p:nvPr/>
        </p:nvSpPr>
        <p:spPr>
          <a:xfrm>
            <a:off x="2627784" y="1412776"/>
            <a:ext cx="3790080" cy="42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Texto e apresentação </a:t>
            </a:r>
          </a:p>
          <a:p>
            <a:pPr marL="181080" indent="-180720" algn="ctr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Profa. Dra. </a:t>
            </a:r>
            <a:r>
              <a:rPr lang="pt-BR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Danyelle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t-BR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Stringari</a:t>
            </a: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Produção e edição </a:t>
            </a: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Néctar filmes</a:t>
            </a: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Realização</a:t>
            </a:r>
          </a:p>
          <a:p>
            <a:pPr marL="181080" indent="-180720" algn="ctr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CEPED/PR</a:t>
            </a: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7" name="CustomShape 3"/>
          <p:cNvSpPr/>
          <p:nvPr/>
        </p:nvSpPr>
        <p:spPr>
          <a:xfrm>
            <a:off x="4392000" y="1111680"/>
            <a:ext cx="4572000" cy="4432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900" spc="-1" dirty="0">
              <a:solidFill>
                <a:schemeClr val="bg1">
                  <a:lumMod val="50000"/>
                </a:schemeClr>
              </a:solidFill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208" name="Picture 2"/>
          <p:cNvPicPr/>
          <p:nvPr/>
        </p:nvPicPr>
        <p:blipFill>
          <a:blip r:embed="rId5" cstate="print"/>
          <a:stretch/>
        </p:blipFill>
        <p:spPr>
          <a:xfrm>
            <a:off x="3589672" y="6004072"/>
            <a:ext cx="1990440" cy="593280"/>
          </a:xfrm>
          <a:prstGeom prst="rect">
            <a:avLst/>
          </a:prstGeom>
          <a:ln>
            <a:noFill/>
          </a:ln>
        </p:spPr>
      </p:pic>
      <p:pic>
        <p:nvPicPr>
          <p:cNvPr id="209" name="Picture 4"/>
          <p:cNvPicPr/>
          <p:nvPr/>
        </p:nvPicPr>
        <p:blipFill>
          <a:blip r:embed="rId6" cstate="print"/>
          <a:stretch/>
        </p:blipFill>
        <p:spPr>
          <a:xfrm>
            <a:off x="5796136" y="6021288"/>
            <a:ext cx="1571760" cy="551520"/>
          </a:xfrm>
          <a:prstGeom prst="rect">
            <a:avLst/>
          </a:prstGeom>
          <a:ln>
            <a:noFill/>
          </a:ln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C8CBFDF1-BBCB-427F-A085-EEC9F3375A51}"/>
              </a:ext>
            </a:extLst>
          </p:cNvPr>
          <p:cNvPicPr/>
          <p:nvPr/>
        </p:nvPicPr>
        <p:blipFill>
          <a:blip r:embed="rId7" cstate="print"/>
          <a:stretch/>
        </p:blipFill>
        <p:spPr>
          <a:xfrm>
            <a:off x="2203125" y="5949280"/>
            <a:ext cx="1144739" cy="5932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733966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1061</TotalTime>
  <Words>335</Words>
  <Application>Microsoft Office PowerPoint</Application>
  <PresentationFormat>Apresentação na tela (4:3)</PresentationFormat>
  <Paragraphs>63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Adobe Gothic Std B</vt:lpstr>
      <vt:lpstr>Arial</vt:lpstr>
      <vt:lpstr>Arial Narrow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FABIANE ALINE ACORDES</dc:creator>
  <cp:lastModifiedBy>Acer</cp:lastModifiedBy>
  <cp:revision>112</cp:revision>
  <dcterms:created xsi:type="dcterms:W3CDTF">2017-07-20T13:22:35Z</dcterms:created>
  <dcterms:modified xsi:type="dcterms:W3CDTF">2018-03-27T18:50:10Z</dcterms:modified>
</cp:coreProperties>
</file>