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71" r:id="rId3"/>
    <p:sldId id="280" r:id="rId4"/>
    <p:sldId id="284" r:id="rId5"/>
    <p:sldId id="286" r:id="rId6"/>
    <p:sldId id="29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61C"/>
    <a:srgbClr val="4E8267"/>
    <a:srgbClr val="3C1A56"/>
    <a:srgbClr val="B5B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708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10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accent3">
                  <a:lumMod val="50000"/>
                </a:schemeClr>
              </a:solidFill>
            </a:rPr>
            <a:t>Planejamento pós-recuperação de eventos - </a:t>
          </a:r>
          <a:r>
            <a:rPr lang="pt-BR" sz="2000" dirty="0" err="1">
              <a:solidFill>
                <a:schemeClr val="accent3">
                  <a:lumMod val="50000"/>
                </a:schemeClr>
              </a:solidFill>
            </a:rPr>
            <a:t>pré</a:t>
          </a:r>
          <a:r>
            <a:rPr lang="pt-BR" sz="2000" dirty="0">
              <a:solidFill>
                <a:schemeClr val="accent3">
                  <a:lumMod val="50000"/>
                </a:schemeClr>
              </a:solidFill>
            </a:rPr>
            <a:t>-evento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1800" dirty="0"/>
            <a:t>Arranjos financeiros de sombra para o processamento de ajuda recebida e os fundos de desembolso.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Planejando a recuperação pós-evento e a reinicialização econômica. 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1DD058C4-304C-4A0B-A7FF-B19A7B558DA5}">
      <dgm:prSet phldrT="[Texto]" custT="1"/>
      <dgm:spPr/>
      <dgm:t>
        <a:bodyPr/>
        <a:lstStyle/>
        <a:p>
          <a:r>
            <a:rPr lang="pt-BR" sz="1800" dirty="0"/>
            <a:t>Grau em que houve consulta de partes interessadas em torno dos planos de "recuperação e reinicialização de eventos"</a:t>
          </a:r>
        </a:p>
      </dgm:t>
    </dgm:pt>
    <dgm:pt modelId="{645955ED-CCE3-4D3F-8A10-A88585941C7B}" type="sibTrans" cxnId="{EFA80E92-10D1-4840-AA3B-669C07A23EA3}">
      <dgm:prSet/>
      <dgm:spPr/>
      <dgm:t>
        <a:bodyPr/>
        <a:lstStyle/>
        <a:p>
          <a:endParaRPr lang="pt-BR"/>
        </a:p>
      </dgm:t>
    </dgm:pt>
    <dgm:pt modelId="{95C1269C-9384-4DB3-8601-7F73EBAC147A}" type="parTrans" cxnId="{EFA80E92-10D1-4840-AA3B-669C07A23EA3}">
      <dgm:prSet/>
      <dgm:spPr/>
      <dgm:t>
        <a:bodyPr/>
        <a:lstStyle/>
        <a:p>
          <a:endParaRPr lang="pt-BR"/>
        </a:p>
      </dgm:t>
    </dgm:pt>
    <dgm:pt modelId="{F413E254-01FA-4132-8013-20AB85836C6C}">
      <dgm:prSet phldrT="[Texto]" custT="1"/>
      <dgm:spPr/>
      <dgm:t>
        <a:bodyPr/>
        <a:lstStyle/>
        <a:p>
          <a:r>
            <a:rPr lang="pt-BR" sz="1800" dirty="0"/>
            <a:t>Loops de aprendizagem.</a:t>
          </a:r>
        </a:p>
      </dgm:t>
    </dgm:pt>
    <dgm:pt modelId="{085C97E4-1BBF-4121-B655-06BB82ACEFDE}" type="parTrans" cxnId="{3F41E0C6-6130-4937-8CED-0113F0BC6C60}">
      <dgm:prSet/>
      <dgm:spPr/>
      <dgm:t>
        <a:bodyPr/>
        <a:lstStyle/>
        <a:p>
          <a:endParaRPr lang="pt-BR"/>
        </a:p>
      </dgm:t>
    </dgm:pt>
    <dgm:pt modelId="{B285F90F-DF97-4218-A8A0-8D6918380C51}" type="sibTrans" cxnId="{3F41E0C6-6130-4937-8CED-0113F0BC6C60}">
      <dgm:prSet/>
      <dgm:spPr/>
      <dgm:t>
        <a:bodyPr/>
        <a:lstStyle/>
        <a:p>
          <a:endParaRPr lang="pt-BR"/>
        </a:p>
      </dgm:t>
    </dgm:pt>
    <dgm:pt modelId="{163927AC-183A-4A88-A392-F1F0CA4D7D09}">
      <dgm:prSet phldrT="[Texto]" custT="1"/>
      <dgm:spPr/>
      <dgm:t>
        <a:bodyPr/>
        <a:lstStyle/>
        <a:p>
          <a:r>
            <a:rPr lang="pt-BR" sz="2000" dirty="0">
              <a:solidFill>
                <a:schemeClr val="accent3">
                  <a:lumMod val="50000"/>
                </a:schemeClr>
              </a:solidFill>
            </a:rPr>
            <a:t>Lições aprendidas</a:t>
          </a:r>
        </a:p>
      </dgm:t>
    </dgm:pt>
    <dgm:pt modelId="{96AAE65F-6E88-4FD7-8746-F701ABE2A42F}" type="parTrans" cxnId="{22A29E27-D38D-4CDC-B962-56881E5ED7D2}">
      <dgm:prSet/>
      <dgm:spPr/>
      <dgm:t>
        <a:bodyPr/>
        <a:lstStyle/>
        <a:p>
          <a:endParaRPr lang="pt-BR"/>
        </a:p>
      </dgm:t>
    </dgm:pt>
    <dgm:pt modelId="{E31F9C71-F8C5-4189-9248-E4CE28F78A49}" type="sibTrans" cxnId="{22A29E27-D38D-4CDC-B962-56881E5ED7D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7" custScaleX="110006" custLinFactNeighborX="-216" custLinFactNeighborY="-49"/>
      <dgm:spPr/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7"/>
      <dgm:spPr/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7" custScaleY="142634" custLinFactNeighborY="-13628"/>
      <dgm:spPr/>
    </dgm:pt>
    <dgm:pt modelId="{CD7AAD40-B59A-4F0F-A84C-61A4ABD328AB}" type="pres">
      <dgm:prSet presAssocID="{712DF3B7-627D-42A7-95F1-38C866F8635C}" presName="vert3" presStyleCnt="0"/>
      <dgm:spPr/>
    </dgm:pt>
    <dgm:pt modelId="{A68C1AE4-2900-4CDC-BF57-BD6068F4FACF}" type="pres">
      <dgm:prSet presAssocID="{8CD324A7-08DC-4039-970E-5F74B1343B7F}" presName="thinLine3" presStyleLbl="callout" presStyleIdx="0" presStyleCnt="4" custLinFactNeighborX="3896" custLinFactNeighborY="48944"/>
      <dgm:spPr/>
    </dgm:pt>
    <dgm:pt modelId="{1D69A496-C2C4-4370-BF87-F8F27C652AF5}" type="pres">
      <dgm:prSet presAssocID="{6F04BB12-37B8-4848-8512-35ADD9815427}" presName="horz3" presStyleCnt="0"/>
      <dgm:spPr/>
    </dgm:pt>
    <dgm:pt modelId="{2F1C51DA-77B2-4A62-833A-997929AA05CA}" type="pres">
      <dgm:prSet presAssocID="{6F04BB12-37B8-4848-8512-35ADD9815427}" presName="horzSpace3" presStyleCnt="0"/>
      <dgm:spPr/>
    </dgm:pt>
    <dgm:pt modelId="{C956D4E6-37A6-4F0F-8DF3-B80B11398DC4}" type="pres">
      <dgm:prSet presAssocID="{6F04BB12-37B8-4848-8512-35ADD9815427}" presName="tx3" presStyleLbl="revTx" presStyleIdx="3" presStyleCnt="7" custScaleY="58209" custLinFactNeighborY="31809"/>
      <dgm:spPr/>
    </dgm:pt>
    <dgm:pt modelId="{06B0B329-69C4-4933-BF64-6FF785207B59}" type="pres">
      <dgm:prSet presAssocID="{6F04BB12-37B8-4848-8512-35ADD9815427}" presName="vert3" presStyleCnt="0"/>
      <dgm:spPr/>
    </dgm:pt>
    <dgm:pt modelId="{7377E274-73A3-447F-A124-3429FD261A6C}" type="pres">
      <dgm:prSet presAssocID="{C5069CA3-A736-4B3D-B7D2-4427A6A4FD45}" presName="thinLine3" presStyleLbl="callout" presStyleIdx="1" presStyleCnt="4" custLinFactY="-100000" custLinFactNeighborX="3896" custLinFactNeighborY="-127281"/>
      <dgm:spPr/>
    </dgm:pt>
    <dgm:pt modelId="{9C97F5D3-5DB8-4622-AB52-6AC4C5BC8DE7}" type="pres">
      <dgm:prSet presAssocID="{1DD058C4-304C-4A0B-A7FF-B19A7B558DA5}" presName="horz3" presStyleCnt="0"/>
      <dgm:spPr/>
    </dgm:pt>
    <dgm:pt modelId="{72A01411-B6DE-4BA3-8AF4-2FDFE5B0E91B}" type="pres">
      <dgm:prSet presAssocID="{1DD058C4-304C-4A0B-A7FF-B19A7B558DA5}" presName="horzSpace3" presStyleCnt="0"/>
      <dgm:spPr/>
    </dgm:pt>
    <dgm:pt modelId="{E12B2C7C-AB0C-4850-BE1D-73BE3C75C0DB}" type="pres">
      <dgm:prSet presAssocID="{1DD058C4-304C-4A0B-A7FF-B19A7B558DA5}" presName="tx3" presStyleLbl="revTx" presStyleIdx="4" presStyleCnt="7" custLinFactY="-26953" custLinFactNeighborY="-100000"/>
      <dgm:spPr/>
    </dgm:pt>
    <dgm:pt modelId="{56BC5897-415E-41B2-9D77-957C85BC81EA}" type="pres">
      <dgm:prSet presAssocID="{1DD058C4-304C-4A0B-A7FF-B19A7B558DA5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4" custLinFactY="-100000" custLinFactNeighborY="-156050"/>
      <dgm:spPr/>
    </dgm:pt>
    <dgm:pt modelId="{25594B2A-27A4-4517-BD6B-3CB207D5A56B}" type="pres">
      <dgm:prSet presAssocID="{7347C15C-D9CA-4F12-AE9E-CFA74D832000}" presName="vertSpace2b" presStyleCnt="0"/>
      <dgm:spPr/>
    </dgm:pt>
    <dgm:pt modelId="{93E1E6E5-40A9-4DE5-8961-982A593C2604}" type="pres">
      <dgm:prSet presAssocID="{163927AC-183A-4A88-A392-F1F0CA4D7D09}" presName="horz2" presStyleCnt="0"/>
      <dgm:spPr/>
    </dgm:pt>
    <dgm:pt modelId="{E5D0FFC5-28DA-4D9D-A0F1-A4AC675B0E56}" type="pres">
      <dgm:prSet presAssocID="{163927AC-183A-4A88-A392-F1F0CA4D7D09}" presName="horzSpace2" presStyleCnt="0"/>
      <dgm:spPr/>
    </dgm:pt>
    <dgm:pt modelId="{642CFBF3-69CA-44EF-B74F-0BAF685C0197}" type="pres">
      <dgm:prSet presAssocID="{163927AC-183A-4A88-A392-F1F0CA4D7D09}" presName="tx2" presStyleLbl="revTx" presStyleIdx="5" presStyleCnt="7" custScaleY="27149" custLinFactNeighborY="-13042"/>
      <dgm:spPr/>
    </dgm:pt>
    <dgm:pt modelId="{DD99AF36-0322-4C4F-8C06-2617ADADC17D}" type="pres">
      <dgm:prSet presAssocID="{163927AC-183A-4A88-A392-F1F0CA4D7D09}" presName="vert2" presStyleCnt="0"/>
      <dgm:spPr/>
    </dgm:pt>
    <dgm:pt modelId="{098D3865-D9F9-4C3A-AA18-CA5A19A3F6A9}" type="pres">
      <dgm:prSet presAssocID="{F413E254-01FA-4132-8013-20AB85836C6C}" presName="horz3" presStyleCnt="0"/>
      <dgm:spPr/>
    </dgm:pt>
    <dgm:pt modelId="{AAFA0767-6BE5-4225-B9A3-110C116368DC}" type="pres">
      <dgm:prSet presAssocID="{F413E254-01FA-4132-8013-20AB85836C6C}" presName="horzSpace3" presStyleCnt="0"/>
      <dgm:spPr/>
    </dgm:pt>
    <dgm:pt modelId="{2BF03776-694E-4EEA-A201-DD5209852AF9}" type="pres">
      <dgm:prSet presAssocID="{F413E254-01FA-4132-8013-20AB85836C6C}" presName="tx3" presStyleLbl="revTx" presStyleIdx="6" presStyleCnt="7" custScaleY="24812" custLinFactNeighborY="-11806"/>
      <dgm:spPr/>
    </dgm:pt>
    <dgm:pt modelId="{468F15F8-5332-4D89-BD44-498B87EBDCD6}" type="pres">
      <dgm:prSet presAssocID="{F413E254-01FA-4132-8013-20AB85836C6C}" presName="vert3" presStyleCnt="0"/>
      <dgm:spPr/>
    </dgm:pt>
    <dgm:pt modelId="{A649DCB3-CED1-49FA-93F5-E30ED8B1178C}" type="pres">
      <dgm:prSet presAssocID="{163927AC-183A-4A88-A392-F1F0CA4D7D09}" presName="thinLine2b" presStyleLbl="callout" presStyleIdx="3" presStyleCnt="4" custLinFactY="-3200000" custLinFactNeighborY="-3279793"/>
      <dgm:spPr/>
    </dgm:pt>
    <dgm:pt modelId="{C4B586B3-CA58-4F8E-828D-77A8C7E95194}" type="pres">
      <dgm:prSet presAssocID="{163927AC-183A-4A88-A392-F1F0CA4D7D09}" presName="vertSpace2b" presStyleCnt="0"/>
      <dgm:spPr/>
    </dgm:pt>
  </dgm:ptLst>
  <dgm:cxnLst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22A29E27-D38D-4CDC-B962-56881E5ED7D2}" srcId="{72FC3F76-3658-4E84-83AB-6C19AD00EF7F}" destId="{163927AC-183A-4A88-A392-F1F0CA4D7D09}" srcOrd="1" destOrd="0" parTransId="{96AAE65F-6E88-4FD7-8746-F701ABE2A42F}" sibTransId="{E31F9C71-F8C5-4189-9248-E4CE28F78A49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F857D080-81BA-4C1C-B8A2-231C9BB9C2A9}" type="presOf" srcId="{F413E254-01FA-4132-8013-20AB85836C6C}" destId="{2BF03776-694E-4EEA-A201-DD5209852AF9}" srcOrd="0" destOrd="0" presId="urn:microsoft.com/office/officeart/2008/layout/LinedList"/>
    <dgm:cxn modelId="{EFA80E92-10D1-4840-AA3B-669C07A23EA3}" srcId="{7347C15C-D9CA-4F12-AE9E-CFA74D832000}" destId="{1DD058C4-304C-4A0B-A7FF-B19A7B558DA5}" srcOrd="2" destOrd="0" parTransId="{95C1269C-9384-4DB3-8601-7F73EBAC147A}" sibTransId="{645955ED-CCE3-4D3F-8A10-A88585941C7B}"/>
    <dgm:cxn modelId="{4575E397-EFB3-4100-9A66-1C964C6CAEFF}" type="presOf" srcId="{1DD058C4-304C-4A0B-A7FF-B19A7B558DA5}" destId="{E12B2C7C-AB0C-4850-BE1D-73BE3C75C0DB}" srcOrd="0" destOrd="0" presId="urn:microsoft.com/office/officeart/2008/layout/LinedList"/>
    <dgm:cxn modelId="{154641B2-0D95-4A2B-B5A0-532EEC72C6D0}" type="presOf" srcId="{163927AC-183A-4A88-A392-F1F0CA4D7D09}" destId="{642CFBF3-69CA-44EF-B74F-0BAF685C0197}" srcOrd="0" destOrd="0" presId="urn:microsoft.com/office/officeart/2008/layout/LinedList"/>
    <dgm:cxn modelId="{3F41E0C6-6130-4937-8CED-0113F0BC6C60}" srcId="{163927AC-183A-4A88-A392-F1F0CA4D7D09}" destId="{F413E254-01FA-4132-8013-20AB85836C6C}" srcOrd="0" destOrd="0" parTransId="{085C97E4-1BBF-4121-B655-06BB82ACEFDE}" sibTransId="{B285F90F-DF97-4218-A8A0-8D6918380C51}"/>
    <dgm:cxn modelId="{3B1597C9-5FCC-49E3-900E-075D94EC91CC}" type="presOf" srcId="{6F04BB12-37B8-4848-8512-35ADD9815427}" destId="{C956D4E6-37A6-4F0F-8DF3-B80B11398DC4}" srcOrd="0" destOrd="0" presId="urn:microsoft.com/office/officeart/2008/layout/LinedList"/>
    <dgm:cxn modelId="{920843DA-A1F1-4605-97E7-2F7197564860}" srcId="{7347C15C-D9CA-4F12-AE9E-CFA74D832000}" destId="{6F04BB12-37B8-4848-8512-35ADD9815427}" srcOrd="1" destOrd="0" parTransId="{A01581DF-C7A9-4C09-966C-C6973707D59D}" sibTransId="{C5069CA3-A736-4B3D-B7D2-4427A6A4FD45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CDA77175-4F35-4338-B8B5-BAE118F94B52}" type="presParOf" srcId="{D357D772-3207-4744-AD63-FB05ADC8C304}" destId="{A68C1AE4-2900-4CDC-BF57-BD6068F4FACF}" srcOrd="1" destOrd="0" presId="urn:microsoft.com/office/officeart/2008/layout/LinedList"/>
    <dgm:cxn modelId="{664C29C9-EF64-45F2-9C0D-9F125A121F98}" type="presParOf" srcId="{D357D772-3207-4744-AD63-FB05ADC8C304}" destId="{1D69A496-C2C4-4370-BF87-F8F27C652AF5}" srcOrd="2" destOrd="0" presId="urn:microsoft.com/office/officeart/2008/layout/LinedList"/>
    <dgm:cxn modelId="{D7F40775-15BA-448B-B999-1868B3244519}" type="presParOf" srcId="{1D69A496-C2C4-4370-BF87-F8F27C652AF5}" destId="{2F1C51DA-77B2-4A62-833A-997929AA05CA}" srcOrd="0" destOrd="0" presId="urn:microsoft.com/office/officeart/2008/layout/LinedList"/>
    <dgm:cxn modelId="{D4CD8D29-F8C0-42A4-A4BB-6BC0ED17839B}" type="presParOf" srcId="{1D69A496-C2C4-4370-BF87-F8F27C652AF5}" destId="{C956D4E6-37A6-4F0F-8DF3-B80B11398DC4}" srcOrd="1" destOrd="0" presId="urn:microsoft.com/office/officeart/2008/layout/LinedList"/>
    <dgm:cxn modelId="{3AC278EC-707D-43DF-99BA-F637FED71DCA}" type="presParOf" srcId="{1D69A496-C2C4-4370-BF87-F8F27C652AF5}" destId="{06B0B329-69C4-4933-BF64-6FF785207B59}" srcOrd="2" destOrd="0" presId="urn:microsoft.com/office/officeart/2008/layout/LinedList"/>
    <dgm:cxn modelId="{4D71835B-DFE8-4C92-9258-739AF7D9D0A8}" type="presParOf" srcId="{D357D772-3207-4744-AD63-FB05ADC8C304}" destId="{7377E274-73A3-447F-A124-3429FD261A6C}" srcOrd="3" destOrd="0" presId="urn:microsoft.com/office/officeart/2008/layout/LinedList"/>
    <dgm:cxn modelId="{1F09F891-50E9-406B-9479-EF0860928BAF}" type="presParOf" srcId="{D357D772-3207-4744-AD63-FB05ADC8C304}" destId="{9C97F5D3-5DB8-4622-AB52-6AC4C5BC8DE7}" srcOrd="4" destOrd="0" presId="urn:microsoft.com/office/officeart/2008/layout/LinedList"/>
    <dgm:cxn modelId="{7C4BE1AF-6DCD-41F0-B187-3DA14DA2BEEF}" type="presParOf" srcId="{9C97F5D3-5DB8-4622-AB52-6AC4C5BC8DE7}" destId="{72A01411-B6DE-4BA3-8AF4-2FDFE5B0E91B}" srcOrd="0" destOrd="0" presId="urn:microsoft.com/office/officeart/2008/layout/LinedList"/>
    <dgm:cxn modelId="{4CC29C46-EFE3-4D40-98CD-AB9F713D4903}" type="presParOf" srcId="{9C97F5D3-5DB8-4622-AB52-6AC4C5BC8DE7}" destId="{E12B2C7C-AB0C-4850-BE1D-73BE3C75C0DB}" srcOrd="1" destOrd="0" presId="urn:microsoft.com/office/officeart/2008/layout/LinedList"/>
    <dgm:cxn modelId="{E3308E67-FB79-44BE-8F9E-B3E1A31C31F2}" type="presParOf" srcId="{9C97F5D3-5DB8-4622-AB52-6AC4C5BC8DE7}" destId="{56BC5897-415E-41B2-9D77-957C85BC81EA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10E00326-B046-4D57-863C-A001B69A93E5}" type="presParOf" srcId="{44617EBF-E2DB-48B8-ACEF-1C771A8CA1DB}" destId="{93E1E6E5-40A9-4DE5-8961-982A593C2604}" srcOrd="4" destOrd="0" presId="urn:microsoft.com/office/officeart/2008/layout/LinedList"/>
    <dgm:cxn modelId="{CF09A642-B841-4AF3-8AA5-7F4D67449331}" type="presParOf" srcId="{93E1E6E5-40A9-4DE5-8961-982A593C2604}" destId="{E5D0FFC5-28DA-4D9D-A0F1-A4AC675B0E56}" srcOrd="0" destOrd="0" presId="urn:microsoft.com/office/officeart/2008/layout/LinedList"/>
    <dgm:cxn modelId="{C6C71CEE-E833-4D2C-A500-EFC1EEF667B8}" type="presParOf" srcId="{93E1E6E5-40A9-4DE5-8961-982A593C2604}" destId="{642CFBF3-69CA-44EF-B74F-0BAF685C0197}" srcOrd="1" destOrd="0" presId="urn:microsoft.com/office/officeart/2008/layout/LinedList"/>
    <dgm:cxn modelId="{9355FE88-945E-45CD-8AE7-6B1519C5D6F9}" type="presParOf" srcId="{93E1E6E5-40A9-4DE5-8961-982A593C2604}" destId="{DD99AF36-0322-4C4F-8C06-2617ADADC17D}" srcOrd="2" destOrd="0" presId="urn:microsoft.com/office/officeart/2008/layout/LinedList"/>
    <dgm:cxn modelId="{1C1110BE-9BE1-4271-9E23-685469D659A3}" type="presParOf" srcId="{DD99AF36-0322-4C4F-8C06-2617ADADC17D}" destId="{098D3865-D9F9-4C3A-AA18-CA5A19A3F6A9}" srcOrd="0" destOrd="0" presId="urn:microsoft.com/office/officeart/2008/layout/LinedList"/>
    <dgm:cxn modelId="{81AEE888-C291-4A33-A558-0A4B67157A50}" type="presParOf" srcId="{098D3865-D9F9-4C3A-AA18-CA5A19A3F6A9}" destId="{AAFA0767-6BE5-4225-B9A3-110C116368DC}" srcOrd="0" destOrd="0" presId="urn:microsoft.com/office/officeart/2008/layout/LinedList"/>
    <dgm:cxn modelId="{18FE4D71-8828-4888-89EF-B80791DF7C81}" type="presParOf" srcId="{098D3865-D9F9-4C3A-AA18-CA5A19A3F6A9}" destId="{2BF03776-694E-4EEA-A201-DD5209852AF9}" srcOrd="1" destOrd="0" presId="urn:microsoft.com/office/officeart/2008/layout/LinedList"/>
    <dgm:cxn modelId="{30D70C8A-47F3-48A6-80CE-F91A6E23ED57}" type="presParOf" srcId="{098D3865-D9F9-4C3A-AA18-CA5A19A3F6A9}" destId="{468F15F8-5332-4D89-BD44-498B87EBDCD6}" srcOrd="2" destOrd="0" presId="urn:microsoft.com/office/officeart/2008/layout/LinedList"/>
    <dgm:cxn modelId="{E0A1EF4F-DD0A-4279-B1D2-BAFFFBC26CCA}" type="presParOf" srcId="{44617EBF-E2DB-48B8-ACEF-1C771A8CA1DB}" destId="{A649DCB3-CED1-49FA-93F5-E30ED8B1178C}" srcOrd="5" destOrd="0" presId="urn:microsoft.com/office/officeart/2008/layout/LinedList"/>
    <dgm:cxn modelId="{A4509F3B-A160-49BD-8AB9-D049CDC6A2F3}" type="presParOf" srcId="{44617EBF-E2DB-48B8-ACEF-1C771A8CA1DB}" destId="{C4B586B3-CA58-4F8E-828D-77A8C7E9519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11"/>
          <a:ext cx="828092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84538" cy="513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PASSO 10</a:t>
          </a:r>
          <a:endParaRPr lang="pt-BR" sz="3000" kern="1200" dirty="0"/>
        </a:p>
      </dsp:txBody>
      <dsp:txXfrm>
        <a:off x="0" y="0"/>
        <a:ext cx="1784538" cy="5137737"/>
      </dsp:txXfrm>
    </dsp:sp>
    <dsp:sp modelId="{AA3704B8-8D27-4A03-8755-5D35C2C1D3BF}">
      <dsp:nvSpPr>
        <dsp:cNvPr id="0" name=""/>
        <dsp:cNvSpPr/>
      </dsp:nvSpPr>
      <dsp:spPr>
        <a:xfrm>
          <a:off x="1906204" y="183134"/>
          <a:ext cx="3122772" cy="361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3">
                  <a:lumMod val="50000"/>
                </a:schemeClr>
              </a:solidFill>
            </a:rPr>
            <a:t>Planejamento pós-recuperação de eventos - </a:t>
          </a:r>
          <a:r>
            <a:rPr lang="pt-BR" sz="2000" kern="1200" dirty="0" err="1">
              <a:solidFill>
                <a:schemeClr val="accent3">
                  <a:lumMod val="50000"/>
                </a:schemeClr>
              </a:solidFill>
            </a:rPr>
            <a:t>pré</a:t>
          </a:r>
          <a:r>
            <a:rPr lang="pt-BR" sz="2000" kern="1200" dirty="0">
              <a:solidFill>
                <a:schemeClr val="accent3">
                  <a:lumMod val="50000"/>
                </a:schemeClr>
              </a:solidFill>
            </a:rPr>
            <a:t>-evento</a:t>
          </a:r>
        </a:p>
      </dsp:txBody>
      <dsp:txXfrm>
        <a:off x="1906204" y="183134"/>
        <a:ext cx="3122772" cy="3612471"/>
      </dsp:txXfrm>
    </dsp:sp>
    <dsp:sp modelId="{E95947D0-2564-4472-9780-37E9BA85DECD}">
      <dsp:nvSpPr>
        <dsp:cNvPr id="0" name=""/>
        <dsp:cNvSpPr/>
      </dsp:nvSpPr>
      <dsp:spPr>
        <a:xfrm>
          <a:off x="5150643" y="19673"/>
          <a:ext cx="3122772" cy="171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Planejando a recuperação pós-evento e a reinicialização econômica. </a:t>
          </a:r>
        </a:p>
      </dsp:txBody>
      <dsp:txXfrm>
        <a:off x="5150643" y="19673"/>
        <a:ext cx="3122772" cy="1710828"/>
      </dsp:txXfrm>
    </dsp:sp>
    <dsp:sp modelId="{A68C1AE4-2900-4CDC-BF57-BD6068F4FACF}">
      <dsp:nvSpPr>
        <dsp:cNvPr id="0" name=""/>
        <dsp:cNvSpPr/>
      </dsp:nvSpPr>
      <dsp:spPr>
        <a:xfrm>
          <a:off x="5150640" y="2235685"/>
          <a:ext cx="3122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6D4E6-37A6-4F0F-8DF3-B80B11398DC4}">
      <dsp:nvSpPr>
        <dsp:cNvPr id="0" name=""/>
        <dsp:cNvSpPr/>
      </dsp:nvSpPr>
      <dsp:spPr>
        <a:xfrm>
          <a:off x="5150643" y="2275497"/>
          <a:ext cx="3122772" cy="69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Arranjos financeiros de sombra para o processamento de ajuda recebida e os fundos de desembolso.</a:t>
          </a:r>
        </a:p>
      </dsp:txBody>
      <dsp:txXfrm>
        <a:off x="5150643" y="2275497"/>
        <a:ext cx="3122772" cy="698189"/>
      </dsp:txXfrm>
    </dsp:sp>
    <dsp:sp modelId="{7377E274-73A3-447F-A124-3429FD261A6C}">
      <dsp:nvSpPr>
        <dsp:cNvPr id="0" name=""/>
        <dsp:cNvSpPr/>
      </dsp:nvSpPr>
      <dsp:spPr>
        <a:xfrm>
          <a:off x="5150640" y="1029476"/>
          <a:ext cx="31227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2C7C-AB0C-4850-BE1D-73BE3C75C0DB}">
      <dsp:nvSpPr>
        <dsp:cNvPr id="0" name=""/>
        <dsp:cNvSpPr/>
      </dsp:nvSpPr>
      <dsp:spPr>
        <a:xfrm>
          <a:off x="5150643" y="1069410"/>
          <a:ext cx="3122772" cy="119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Grau em que houve consulta de partes interessadas em torno dos planos de "recuperação e reinicialização de eventos"</a:t>
          </a:r>
        </a:p>
      </dsp:txBody>
      <dsp:txXfrm>
        <a:off x="5150643" y="1069410"/>
        <a:ext cx="3122772" cy="1199453"/>
      </dsp:txXfrm>
    </dsp:sp>
    <dsp:sp modelId="{1AA2DA55-6F47-45F9-A63D-F62A7F9916F5}">
      <dsp:nvSpPr>
        <dsp:cNvPr id="0" name=""/>
        <dsp:cNvSpPr/>
      </dsp:nvSpPr>
      <dsp:spPr>
        <a:xfrm>
          <a:off x="1784538" y="3477743"/>
          <a:ext cx="64888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CFBF3-69CA-44EF-B74F-0BAF685C0197}">
      <dsp:nvSpPr>
        <dsp:cNvPr id="0" name=""/>
        <dsp:cNvSpPr/>
      </dsp:nvSpPr>
      <dsp:spPr>
        <a:xfrm>
          <a:off x="1906204" y="3505091"/>
          <a:ext cx="3122772" cy="98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accent3">
                  <a:lumMod val="50000"/>
                </a:schemeClr>
              </a:solidFill>
            </a:rPr>
            <a:t>Lições aprendidas</a:t>
          </a:r>
        </a:p>
      </dsp:txBody>
      <dsp:txXfrm>
        <a:off x="1906204" y="3505091"/>
        <a:ext cx="3122772" cy="980749"/>
      </dsp:txXfrm>
    </dsp:sp>
    <dsp:sp modelId="{2BF03776-694E-4EEA-A201-DD5209852AF9}">
      <dsp:nvSpPr>
        <dsp:cNvPr id="0" name=""/>
        <dsp:cNvSpPr/>
      </dsp:nvSpPr>
      <dsp:spPr>
        <a:xfrm>
          <a:off x="5150643" y="3549741"/>
          <a:ext cx="3122772" cy="89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Loops de aprendizagem.</a:t>
          </a:r>
        </a:p>
      </dsp:txBody>
      <dsp:txXfrm>
        <a:off x="5150643" y="3549741"/>
        <a:ext cx="3122772" cy="896326"/>
      </dsp:txXfrm>
    </dsp:sp>
    <dsp:sp modelId="{A649DCB3-CED1-49FA-93F5-E30ED8B1178C}">
      <dsp:nvSpPr>
        <dsp:cNvPr id="0" name=""/>
        <dsp:cNvSpPr/>
      </dsp:nvSpPr>
      <dsp:spPr>
        <a:xfrm>
          <a:off x="1784538" y="0"/>
          <a:ext cx="64888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5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9744DC06-545B-43C5-99D8-4A4D958AF93A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6</a:t>
            </a:fld>
            <a:endParaRPr lang="pt-B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36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424284" y="2420888"/>
            <a:ext cx="8468196" cy="224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PASSO 10: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Acelerar o processo de recuperação e reconstruir melhor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340768"/>
            <a:ext cx="8468196" cy="102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A2D97"/>
                </a:solidFill>
                <a:latin typeface="Arial Narrow" pitchFamily="34" charset="0"/>
                <a:ea typeface="Adobe Gothic Std B" pitchFamily="34" charset="-128"/>
                <a:cs typeface="+mj-cs"/>
              </a:rPr>
              <a:t>AULA 2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7544" y="2420888"/>
            <a:ext cx="8280920" cy="216024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13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sz="2000" dirty="0"/>
              <a:t>• Compreender o que o passo 10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Observar exemplos de cidades que já implantaram ações relativas ao passo 10 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59295" y="1907540"/>
            <a:ext cx="384069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67544" y="2650161"/>
            <a:ext cx="8223358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200" dirty="0"/>
              <a:t>Após qualquer desastre, assegure que as necessidades dos sobreviventes estejam no centro da reconstrução, por meio do apoio direto e por suas organizações comunitárias, de modo a projetar e ajudar a implementar ações de resposta e recuperação, incluindo a reconstrução de casas e de meios de subsistência.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5616" y="1412776"/>
            <a:ext cx="7649787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PASSO 10: Acelerar o processo de recuperação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e reconstruir melhor. 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4254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655515"/>
              </p:ext>
            </p:extLst>
          </p:nvPr>
        </p:nvGraphicFramePr>
        <p:xfrm>
          <a:off x="467545" y="1319409"/>
          <a:ext cx="8280920" cy="514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2594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 São Luiz do Paraitinga, SP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Considerações de gênero para centros de evacuação em Sendai, Japão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3072"/>
            <a:ext cx="2843808" cy="1895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3882129"/>
            <a:ext cx="394353" cy="367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24" y="1772816"/>
            <a:ext cx="2620396" cy="1965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ceped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4"/>
          <p:cNvPicPr/>
          <p:nvPr/>
        </p:nvPicPr>
        <p:blipFill>
          <a:blip r:embed="rId3" cstate="print"/>
          <a:srcRect l="1187" t="92033" r="1543" b="5185"/>
          <a:stretch/>
        </p:blipFill>
        <p:spPr>
          <a:xfrm>
            <a:off x="360" y="1052736"/>
            <a:ext cx="9143640" cy="1141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0" y="6771264"/>
            <a:ext cx="9143640" cy="114120"/>
          </a:xfrm>
          <a:prstGeom prst="rect">
            <a:avLst/>
          </a:prstGeom>
          <a:solidFill>
            <a:srgbClr val="8B2D77"/>
          </a:solidFill>
          <a:ln w="9360">
            <a:solidFill>
              <a:srgbClr val="8B2D7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4" cstate="print"/>
          <a:srcRect l="992" t="38906"/>
          <a:stretch/>
        </p:blipFill>
        <p:spPr>
          <a:xfrm>
            <a:off x="0" y="456"/>
            <a:ext cx="3632040" cy="105228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627784" y="1412776"/>
            <a:ext cx="3790080" cy="42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Texto e apresentação 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Profa. Dra.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Danyelle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Stringari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 e edição </a:t>
            </a: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Néctar filmes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Realização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CEPED/PR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392000" y="1111680"/>
            <a:ext cx="4572000" cy="44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t-BR" sz="19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8" name="Picture 2"/>
          <p:cNvPicPr/>
          <p:nvPr/>
        </p:nvPicPr>
        <p:blipFill>
          <a:blip r:embed="rId5" cstate="print"/>
          <a:stretch/>
        </p:blipFill>
        <p:spPr>
          <a:xfrm>
            <a:off x="3589672" y="6004072"/>
            <a:ext cx="1990440" cy="5932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6" cstate="print"/>
          <a:stretch/>
        </p:blipFill>
        <p:spPr>
          <a:xfrm>
            <a:off x="5796136" y="6021288"/>
            <a:ext cx="1571760" cy="551520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8CBFDF1-BBCB-427F-A085-EEC9F3375A5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2203125" y="5949280"/>
            <a:ext cx="1144739" cy="59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339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234</Words>
  <Application>Microsoft Office PowerPoint</Application>
  <PresentationFormat>Apresentação na tela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Adobe Gothic Std B</vt:lpstr>
      <vt:lpstr>Arial</vt:lpstr>
      <vt:lpstr>Arial Narrow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Acer</cp:lastModifiedBy>
  <cp:revision>109</cp:revision>
  <dcterms:created xsi:type="dcterms:W3CDTF">2017-07-20T13:22:35Z</dcterms:created>
  <dcterms:modified xsi:type="dcterms:W3CDTF">2018-03-27T18:48:49Z</dcterms:modified>
</cp:coreProperties>
</file>