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3" r:id="rId2"/>
    <p:sldId id="305" r:id="rId3"/>
    <p:sldId id="295" r:id="rId4"/>
    <p:sldId id="298" r:id="rId5"/>
    <p:sldId id="304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8267"/>
    <a:srgbClr val="3C1A56"/>
    <a:srgbClr val="B5B117"/>
    <a:srgbClr val="DAD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4708" autoAdjust="0"/>
  </p:normalViewPr>
  <p:slideViewPr>
    <p:cSldViewPr>
      <p:cViewPr varScale="1">
        <p:scale>
          <a:sx n="100" d="100"/>
          <a:sy n="100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AC95F3-D7BC-423A-A2C4-C97CA752F537}" type="doc">
      <dgm:prSet loTypeId="urn:microsoft.com/office/officeart/2005/8/layout/cycle6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003039DC-AE5B-402F-844D-F88411F84D90}">
      <dgm:prSet phldrT="[Texto]" custT="1"/>
      <dgm:spPr/>
      <dgm:t>
        <a:bodyPr/>
        <a:lstStyle/>
        <a:p>
          <a:r>
            <a:rPr lang="pt-BR" sz="1400" dirty="0" smtClean="0"/>
            <a:t>Proteção e Defesa Civil</a:t>
          </a:r>
          <a:endParaRPr lang="pt-BR" sz="1400" dirty="0"/>
        </a:p>
      </dgm:t>
    </dgm:pt>
    <dgm:pt modelId="{20C5F09F-AA3D-4CD0-805E-786A1D0A7E33}" type="parTrans" cxnId="{9D7F5629-893C-4864-85D8-9F3A4C44B154}">
      <dgm:prSet/>
      <dgm:spPr/>
      <dgm:t>
        <a:bodyPr/>
        <a:lstStyle/>
        <a:p>
          <a:endParaRPr lang="pt-BR"/>
        </a:p>
      </dgm:t>
    </dgm:pt>
    <dgm:pt modelId="{9A5ED478-D491-40DE-B887-F8B0B0A11159}" type="sibTrans" cxnId="{9D7F5629-893C-4864-85D8-9F3A4C44B154}">
      <dgm:prSet/>
      <dgm:spPr/>
      <dgm:t>
        <a:bodyPr/>
        <a:lstStyle/>
        <a:p>
          <a:endParaRPr lang="pt-BR" sz="1400"/>
        </a:p>
      </dgm:t>
    </dgm:pt>
    <dgm:pt modelId="{5A3D1297-3167-4C07-B420-BEC46D013841}">
      <dgm:prSet custT="1"/>
      <dgm:spPr/>
      <dgm:t>
        <a:bodyPr/>
        <a:lstStyle/>
        <a:p>
          <a:r>
            <a:rPr lang="pt-BR" sz="1400" dirty="0" smtClean="0"/>
            <a:t>Saúde</a:t>
          </a:r>
        </a:p>
      </dgm:t>
    </dgm:pt>
    <dgm:pt modelId="{131D0B82-3108-4E93-A442-CDA6BF2D2FBE}" type="parTrans" cxnId="{3310F985-1AF5-4EF7-9B0C-D6E5C4963450}">
      <dgm:prSet/>
      <dgm:spPr/>
      <dgm:t>
        <a:bodyPr/>
        <a:lstStyle/>
        <a:p>
          <a:endParaRPr lang="pt-BR"/>
        </a:p>
      </dgm:t>
    </dgm:pt>
    <dgm:pt modelId="{C22899A5-9E98-4C98-9A69-DA1AA0C5E589}" type="sibTrans" cxnId="{3310F985-1AF5-4EF7-9B0C-D6E5C4963450}">
      <dgm:prSet/>
      <dgm:spPr/>
      <dgm:t>
        <a:bodyPr/>
        <a:lstStyle/>
        <a:p>
          <a:endParaRPr lang="pt-BR" sz="1400"/>
        </a:p>
      </dgm:t>
    </dgm:pt>
    <dgm:pt modelId="{58DD0140-49FB-4E7D-8025-1D28F4ECD031}">
      <dgm:prSet custT="1"/>
      <dgm:spPr/>
      <dgm:t>
        <a:bodyPr/>
        <a:lstStyle/>
        <a:p>
          <a:r>
            <a:rPr lang="pt-BR" sz="1400" dirty="0" smtClean="0"/>
            <a:t>Habitação</a:t>
          </a:r>
        </a:p>
      </dgm:t>
    </dgm:pt>
    <dgm:pt modelId="{EB3DEEA8-0A54-48FB-AD38-42B37386B29C}" type="parTrans" cxnId="{C90F4FB6-DECA-4B90-BA93-22323049E6D6}">
      <dgm:prSet/>
      <dgm:spPr/>
      <dgm:t>
        <a:bodyPr/>
        <a:lstStyle/>
        <a:p>
          <a:endParaRPr lang="pt-BR"/>
        </a:p>
      </dgm:t>
    </dgm:pt>
    <dgm:pt modelId="{5C850F90-D8C7-4C4E-A981-0B1DC2C92766}" type="sibTrans" cxnId="{C90F4FB6-DECA-4B90-BA93-22323049E6D6}">
      <dgm:prSet/>
      <dgm:spPr/>
      <dgm:t>
        <a:bodyPr/>
        <a:lstStyle/>
        <a:p>
          <a:endParaRPr lang="pt-BR" sz="1400"/>
        </a:p>
      </dgm:t>
    </dgm:pt>
    <dgm:pt modelId="{13167EF5-F061-44EA-9732-B545579CEC07}">
      <dgm:prSet custT="1"/>
      <dgm:spPr/>
      <dgm:t>
        <a:bodyPr/>
        <a:lstStyle/>
        <a:p>
          <a:r>
            <a:rPr lang="pt-BR" sz="1400" dirty="0" smtClean="0"/>
            <a:t>Meio Ambiente</a:t>
          </a:r>
        </a:p>
      </dgm:t>
    </dgm:pt>
    <dgm:pt modelId="{31ECDFD0-B72D-43F7-9AC4-D102C3329DBE}" type="parTrans" cxnId="{01C6325B-E469-436D-979D-B41F69E5106C}">
      <dgm:prSet/>
      <dgm:spPr/>
      <dgm:t>
        <a:bodyPr/>
        <a:lstStyle/>
        <a:p>
          <a:endParaRPr lang="pt-BR"/>
        </a:p>
      </dgm:t>
    </dgm:pt>
    <dgm:pt modelId="{406AE60B-B3E0-4310-902D-73DC1915FC03}" type="sibTrans" cxnId="{01C6325B-E469-436D-979D-B41F69E5106C}">
      <dgm:prSet/>
      <dgm:spPr/>
      <dgm:t>
        <a:bodyPr/>
        <a:lstStyle/>
        <a:p>
          <a:endParaRPr lang="pt-BR" sz="1400"/>
        </a:p>
      </dgm:t>
    </dgm:pt>
    <dgm:pt modelId="{6B858532-B457-48A5-963D-8F03F018BEE8}">
      <dgm:prSet custT="1"/>
      <dgm:spPr/>
      <dgm:t>
        <a:bodyPr/>
        <a:lstStyle/>
        <a:p>
          <a:r>
            <a:rPr lang="pt-BR" sz="1400" dirty="0" smtClean="0"/>
            <a:t>Assistência  Social</a:t>
          </a:r>
        </a:p>
      </dgm:t>
    </dgm:pt>
    <dgm:pt modelId="{1CD9CA17-BF86-429D-BC3D-71B983D3E6E4}" type="parTrans" cxnId="{633EAF47-0B71-4B5D-A8BF-B23B534D55AC}">
      <dgm:prSet/>
      <dgm:spPr/>
      <dgm:t>
        <a:bodyPr/>
        <a:lstStyle/>
        <a:p>
          <a:endParaRPr lang="pt-BR"/>
        </a:p>
      </dgm:t>
    </dgm:pt>
    <dgm:pt modelId="{13BB59DA-C8D1-4013-88F9-703D265A4947}" type="sibTrans" cxnId="{633EAF47-0B71-4B5D-A8BF-B23B534D55AC}">
      <dgm:prSet/>
      <dgm:spPr/>
      <dgm:t>
        <a:bodyPr/>
        <a:lstStyle/>
        <a:p>
          <a:endParaRPr lang="pt-BR" sz="1400"/>
        </a:p>
      </dgm:t>
    </dgm:pt>
    <dgm:pt modelId="{2B7A5D09-6A91-4F46-A9DD-1EBBEC563EB2}">
      <dgm:prSet custT="1"/>
      <dgm:spPr/>
      <dgm:t>
        <a:bodyPr/>
        <a:lstStyle/>
        <a:p>
          <a:r>
            <a:rPr lang="pt-BR" sz="1400" dirty="0" smtClean="0"/>
            <a:t>Finanças e Administração</a:t>
          </a:r>
        </a:p>
      </dgm:t>
    </dgm:pt>
    <dgm:pt modelId="{E9AB6F61-C33B-4017-AF3A-DE824A2AB95E}" type="parTrans" cxnId="{A74C2A55-A9AF-4F99-BE44-E85319503BF0}">
      <dgm:prSet/>
      <dgm:spPr/>
      <dgm:t>
        <a:bodyPr/>
        <a:lstStyle/>
        <a:p>
          <a:endParaRPr lang="pt-BR"/>
        </a:p>
      </dgm:t>
    </dgm:pt>
    <dgm:pt modelId="{166E8FA8-90FC-4A75-825A-25CA742CCB00}" type="sibTrans" cxnId="{A74C2A55-A9AF-4F99-BE44-E85319503BF0}">
      <dgm:prSet/>
      <dgm:spPr/>
      <dgm:t>
        <a:bodyPr/>
        <a:lstStyle/>
        <a:p>
          <a:endParaRPr lang="pt-BR" sz="1400"/>
        </a:p>
      </dgm:t>
    </dgm:pt>
    <dgm:pt modelId="{F5D1B686-E8DC-4E2A-B53B-11DC8BD601D5}">
      <dgm:prSet custT="1"/>
      <dgm:spPr/>
      <dgm:t>
        <a:bodyPr/>
        <a:lstStyle/>
        <a:p>
          <a:r>
            <a:rPr lang="pt-BR" sz="1400" dirty="0" smtClean="0"/>
            <a:t>Urbanismo</a:t>
          </a:r>
        </a:p>
      </dgm:t>
    </dgm:pt>
    <dgm:pt modelId="{5432744C-E723-4135-BF36-06586817DCF2}" type="parTrans" cxnId="{FFF3A71A-738B-46CF-867D-1AA68C9D1A05}">
      <dgm:prSet/>
      <dgm:spPr/>
      <dgm:t>
        <a:bodyPr/>
        <a:lstStyle/>
        <a:p>
          <a:endParaRPr lang="pt-BR"/>
        </a:p>
      </dgm:t>
    </dgm:pt>
    <dgm:pt modelId="{EC274AF4-DC09-4184-8F06-53B8BDB6DDBF}" type="sibTrans" cxnId="{FFF3A71A-738B-46CF-867D-1AA68C9D1A05}">
      <dgm:prSet/>
      <dgm:spPr/>
      <dgm:t>
        <a:bodyPr/>
        <a:lstStyle/>
        <a:p>
          <a:endParaRPr lang="pt-BR" sz="1400"/>
        </a:p>
      </dgm:t>
    </dgm:pt>
    <dgm:pt modelId="{6EDE705B-A960-41A0-9009-D23C08BA618E}">
      <dgm:prSet custT="1"/>
      <dgm:spPr/>
      <dgm:t>
        <a:bodyPr/>
        <a:lstStyle/>
        <a:p>
          <a:r>
            <a:rPr lang="pt-BR" sz="1400" dirty="0" smtClean="0"/>
            <a:t>Educação</a:t>
          </a:r>
          <a:endParaRPr lang="pt-BR" sz="1400" dirty="0"/>
        </a:p>
      </dgm:t>
    </dgm:pt>
    <dgm:pt modelId="{B466B0AE-D6F2-4AEB-98B9-5E110860F2BA}" type="parTrans" cxnId="{451D62B5-16EC-4D6C-8CC1-61D5AC7C9E29}">
      <dgm:prSet/>
      <dgm:spPr/>
      <dgm:t>
        <a:bodyPr/>
        <a:lstStyle/>
        <a:p>
          <a:endParaRPr lang="pt-BR"/>
        </a:p>
      </dgm:t>
    </dgm:pt>
    <dgm:pt modelId="{BD82A9BB-A1AE-4B95-8294-7B37E8A89D3E}" type="sibTrans" cxnId="{451D62B5-16EC-4D6C-8CC1-61D5AC7C9E29}">
      <dgm:prSet/>
      <dgm:spPr/>
      <dgm:t>
        <a:bodyPr/>
        <a:lstStyle/>
        <a:p>
          <a:endParaRPr lang="pt-BR" sz="1400"/>
        </a:p>
      </dgm:t>
    </dgm:pt>
    <dgm:pt modelId="{6B8E0121-8660-488E-B43C-C9B04987A917}" type="pres">
      <dgm:prSet presAssocID="{39AC95F3-D7BC-423A-A2C4-C97CA752F53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4898520-662D-41B0-BC56-18E059057639}" type="pres">
      <dgm:prSet presAssocID="{003039DC-AE5B-402F-844D-F88411F84D90}" presName="node" presStyleLbl="node1" presStyleIdx="0" presStyleCnt="8" custScaleX="13195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A1E6351-5D9E-4318-939A-BC789E5AA739}" type="pres">
      <dgm:prSet presAssocID="{003039DC-AE5B-402F-844D-F88411F84D90}" presName="spNode" presStyleCnt="0"/>
      <dgm:spPr/>
    </dgm:pt>
    <dgm:pt modelId="{8B7A9553-7ADE-47FE-A319-78CE1DB2163A}" type="pres">
      <dgm:prSet presAssocID="{9A5ED478-D491-40DE-B887-F8B0B0A11159}" presName="sibTrans" presStyleLbl="sibTrans1D1" presStyleIdx="0" presStyleCnt="8" custScaleX="1982537"/>
      <dgm:spPr/>
      <dgm:t>
        <a:bodyPr/>
        <a:lstStyle/>
        <a:p>
          <a:endParaRPr lang="pt-BR"/>
        </a:p>
      </dgm:t>
    </dgm:pt>
    <dgm:pt modelId="{EFB07C75-B1C1-4BBC-99B1-D66CADB7668E}" type="pres">
      <dgm:prSet presAssocID="{5A3D1297-3167-4C07-B420-BEC46D013841}" presName="node" presStyleLbl="node1" presStyleIdx="1" presStyleCnt="8" custScaleX="131955" custRadScaleRad="107844" custRadScaleInc="4227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53BADF-CC26-48F9-82BA-C7CE2439278D}" type="pres">
      <dgm:prSet presAssocID="{5A3D1297-3167-4C07-B420-BEC46D013841}" presName="spNode" presStyleCnt="0"/>
      <dgm:spPr/>
    </dgm:pt>
    <dgm:pt modelId="{3BAD4B33-A205-49F9-BF59-F075F2EFCB99}" type="pres">
      <dgm:prSet presAssocID="{C22899A5-9E98-4C98-9A69-DA1AA0C5E589}" presName="sibTrans" presStyleLbl="sibTrans1D1" presStyleIdx="1" presStyleCnt="8" custScaleX="1982537"/>
      <dgm:spPr/>
      <dgm:t>
        <a:bodyPr/>
        <a:lstStyle/>
        <a:p>
          <a:endParaRPr lang="pt-BR"/>
        </a:p>
      </dgm:t>
    </dgm:pt>
    <dgm:pt modelId="{B9158A3F-1AE0-4A34-9C21-E67E576FDC1D}" type="pres">
      <dgm:prSet presAssocID="{58DD0140-49FB-4E7D-8025-1D28F4ECD031}" presName="node" presStyleLbl="node1" presStyleIdx="2" presStyleCnt="8" custScaleX="131955" custRadScaleRad="106294" custRadScaleInc="-2838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79AEF50-7B47-4235-88AB-37694F193E7F}" type="pres">
      <dgm:prSet presAssocID="{58DD0140-49FB-4E7D-8025-1D28F4ECD031}" presName="spNode" presStyleCnt="0"/>
      <dgm:spPr/>
    </dgm:pt>
    <dgm:pt modelId="{DEB03B82-FA2A-44C3-9D00-4D1A2DA43A87}" type="pres">
      <dgm:prSet presAssocID="{5C850F90-D8C7-4C4E-A981-0B1DC2C92766}" presName="sibTrans" presStyleLbl="sibTrans1D1" presStyleIdx="2" presStyleCnt="8" custScaleX="1982537"/>
      <dgm:spPr/>
      <dgm:t>
        <a:bodyPr/>
        <a:lstStyle/>
        <a:p>
          <a:endParaRPr lang="pt-BR"/>
        </a:p>
      </dgm:t>
    </dgm:pt>
    <dgm:pt modelId="{60B5E5EB-97FB-435D-9B28-9EBA5893E7FD}" type="pres">
      <dgm:prSet presAssocID="{13167EF5-F061-44EA-9732-B545579CEC07}" presName="node" presStyleLbl="node1" presStyleIdx="3" presStyleCnt="8" custScaleX="131955" custRadScaleRad="105383" custRadScaleInc="-9213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0C03B47-92AE-4568-BC8A-554623A360B6}" type="pres">
      <dgm:prSet presAssocID="{13167EF5-F061-44EA-9732-B545579CEC07}" presName="spNode" presStyleCnt="0"/>
      <dgm:spPr/>
    </dgm:pt>
    <dgm:pt modelId="{E1C813AF-74A1-4287-8C20-BBF0675E0758}" type="pres">
      <dgm:prSet presAssocID="{406AE60B-B3E0-4310-902D-73DC1915FC03}" presName="sibTrans" presStyleLbl="sibTrans1D1" presStyleIdx="3" presStyleCnt="8" custScaleX="1982537"/>
      <dgm:spPr/>
      <dgm:t>
        <a:bodyPr/>
        <a:lstStyle/>
        <a:p>
          <a:endParaRPr lang="pt-BR"/>
        </a:p>
      </dgm:t>
    </dgm:pt>
    <dgm:pt modelId="{D35B9696-4DDD-4BE2-A65A-ECB3FA208628}" type="pres">
      <dgm:prSet presAssocID="{6B858532-B457-48A5-963D-8F03F018BEE8}" presName="node" presStyleLbl="node1" presStyleIdx="4" presStyleCnt="8" custScaleX="141126" custRadScaleRad="96755" custRadScaleInc="-4117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0D9B09-ADCC-430F-B4CF-202C2BF25C0D}" type="pres">
      <dgm:prSet presAssocID="{6B858532-B457-48A5-963D-8F03F018BEE8}" presName="spNode" presStyleCnt="0"/>
      <dgm:spPr/>
    </dgm:pt>
    <dgm:pt modelId="{D400A33C-CB61-45F6-B6EE-B2A67B4982CD}" type="pres">
      <dgm:prSet presAssocID="{13BB59DA-C8D1-4013-88F9-703D265A4947}" presName="sibTrans" presStyleLbl="sibTrans1D1" presStyleIdx="4" presStyleCnt="8" custScaleX="1982537"/>
      <dgm:spPr/>
      <dgm:t>
        <a:bodyPr/>
        <a:lstStyle/>
        <a:p>
          <a:endParaRPr lang="pt-BR"/>
        </a:p>
      </dgm:t>
    </dgm:pt>
    <dgm:pt modelId="{DBE93E71-21F1-4747-9FD6-69E09ED8891E}" type="pres">
      <dgm:prSet presAssocID="{2B7A5D09-6A91-4F46-A9DD-1EBBEC563EB2}" presName="node" presStyleLbl="node1" presStyleIdx="5" presStyleCnt="8" custScaleX="131955" custRadScaleRad="98667" custRadScaleInc="6220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C33C282-736A-47E0-9F65-62DE424E9C99}" type="pres">
      <dgm:prSet presAssocID="{2B7A5D09-6A91-4F46-A9DD-1EBBEC563EB2}" presName="spNode" presStyleCnt="0"/>
      <dgm:spPr/>
    </dgm:pt>
    <dgm:pt modelId="{ECA351F5-907E-4AEF-9EA2-CF943F5900F1}" type="pres">
      <dgm:prSet presAssocID="{166E8FA8-90FC-4A75-825A-25CA742CCB00}" presName="sibTrans" presStyleLbl="sibTrans1D1" presStyleIdx="5" presStyleCnt="8" custScaleX="1982537"/>
      <dgm:spPr/>
      <dgm:t>
        <a:bodyPr/>
        <a:lstStyle/>
        <a:p>
          <a:endParaRPr lang="pt-BR"/>
        </a:p>
      </dgm:t>
    </dgm:pt>
    <dgm:pt modelId="{B77F5ADF-5C29-4BF4-BCAD-D7421E63E292}" type="pres">
      <dgm:prSet presAssocID="{F5D1B686-E8DC-4E2A-B53B-11DC8BD601D5}" presName="node" presStyleLbl="node1" presStyleIdx="6" presStyleCnt="8" custScaleX="131955" custRadScaleRad="97798" custRadScaleInc="4252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6DA8EA3-408E-42E8-9998-DBDA571810EB}" type="pres">
      <dgm:prSet presAssocID="{F5D1B686-E8DC-4E2A-B53B-11DC8BD601D5}" presName="spNode" presStyleCnt="0"/>
      <dgm:spPr/>
    </dgm:pt>
    <dgm:pt modelId="{3DFDFC7E-88AB-4BF7-9E4B-2096D99A27B5}" type="pres">
      <dgm:prSet presAssocID="{EC274AF4-DC09-4184-8F06-53B8BDB6DDBF}" presName="sibTrans" presStyleLbl="sibTrans1D1" presStyleIdx="6" presStyleCnt="8" custScaleX="1982537"/>
      <dgm:spPr/>
      <dgm:t>
        <a:bodyPr/>
        <a:lstStyle/>
        <a:p>
          <a:endParaRPr lang="pt-BR"/>
        </a:p>
      </dgm:t>
    </dgm:pt>
    <dgm:pt modelId="{C708DBE9-77EB-42C9-9E32-F3CD06C0C64E}" type="pres">
      <dgm:prSet presAssocID="{6EDE705B-A960-41A0-9009-D23C08BA618E}" presName="node" presStyleLbl="node1" presStyleIdx="7" presStyleCnt="8" custScaleX="131955" custRadScaleRad="101665" custRadScaleInc="-812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B044249-92A3-4CCC-B864-ED3C13104C12}" type="pres">
      <dgm:prSet presAssocID="{6EDE705B-A960-41A0-9009-D23C08BA618E}" presName="spNode" presStyleCnt="0"/>
      <dgm:spPr/>
    </dgm:pt>
    <dgm:pt modelId="{D54F77CC-40B9-40D6-AE4C-BCB548009D68}" type="pres">
      <dgm:prSet presAssocID="{BD82A9BB-A1AE-4B95-8294-7B37E8A89D3E}" presName="sibTrans" presStyleLbl="sibTrans1D1" presStyleIdx="7" presStyleCnt="8" custScaleX="1982537"/>
      <dgm:spPr/>
      <dgm:t>
        <a:bodyPr/>
        <a:lstStyle/>
        <a:p>
          <a:endParaRPr lang="pt-BR"/>
        </a:p>
      </dgm:t>
    </dgm:pt>
  </dgm:ptLst>
  <dgm:cxnLst>
    <dgm:cxn modelId="{1BC2CFF0-2EB3-4409-8D48-A35FA30BE58E}" type="presOf" srcId="{6B858532-B457-48A5-963D-8F03F018BEE8}" destId="{D35B9696-4DDD-4BE2-A65A-ECB3FA208628}" srcOrd="0" destOrd="0" presId="urn:microsoft.com/office/officeart/2005/8/layout/cycle6"/>
    <dgm:cxn modelId="{3310F985-1AF5-4EF7-9B0C-D6E5C4963450}" srcId="{39AC95F3-D7BC-423A-A2C4-C97CA752F537}" destId="{5A3D1297-3167-4C07-B420-BEC46D013841}" srcOrd="1" destOrd="0" parTransId="{131D0B82-3108-4E93-A442-CDA6BF2D2FBE}" sibTransId="{C22899A5-9E98-4C98-9A69-DA1AA0C5E589}"/>
    <dgm:cxn modelId="{512DB3B4-65AB-465B-880D-9E5572D2090A}" type="presOf" srcId="{406AE60B-B3E0-4310-902D-73DC1915FC03}" destId="{E1C813AF-74A1-4287-8C20-BBF0675E0758}" srcOrd="0" destOrd="0" presId="urn:microsoft.com/office/officeart/2005/8/layout/cycle6"/>
    <dgm:cxn modelId="{FD4FBF62-3193-4A8F-ADCB-A034D79FCD50}" type="presOf" srcId="{5A3D1297-3167-4C07-B420-BEC46D013841}" destId="{EFB07C75-B1C1-4BBC-99B1-D66CADB7668E}" srcOrd="0" destOrd="0" presId="urn:microsoft.com/office/officeart/2005/8/layout/cycle6"/>
    <dgm:cxn modelId="{FFF3A71A-738B-46CF-867D-1AA68C9D1A05}" srcId="{39AC95F3-D7BC-423A-A2C4-C97CA752F537}" destId="{F5D1B686-E8DC-4E2A-B53B-11DC8BD601D5}" srcOrd="6" destOrd="0" parTransId="{5432744C-E723-4135-BF36-06586817DCF2}" sibTransId="{EC274AF4-DC09-4184-8F06-53B8BDB6DDBF}"/>
    <dgm:cxn modelId="{56387A78-E549-40DE-A26B-C341639D8C88}" type="presOf" srcId="{BD82A9BB-A1AE-4B95-8294-7B37E8A89D3E}" destId="{D54F77CC-40B9-40D6-AE4C-BCB548009D68}" srcOrd="0" destOrd="0" presId="urn:microsoft.com/office/officeart/2005/8/layout/cycle6"/>
    <dgm:cxn modelId="{C90F4FB6-DECA-4B90-BA93-22323049E6D6}" srcId="{39AC95F3-D7BC-423A-A2C4-C97CA752F537}" destId="{58DD0140-49FB-4E7D-8025-1D28F4ECD031}" srcOrd="2" destOrd="0" parTransId="{EB3DEEA8-0A54-48FB-AD38-42B37386B29C}" sibTransId="{5C850F90-D8C7-4C4E-A981-0B1DC2C92766}"/>
    <dgm:cxn modelId="{BDCE5605-BDFF-498A-B8E1-7E7BF3718C6F}" type="presOf" srcId="{2B7A5D09-6A91-4F46-A9DD-1EBBEC563EB2}" destId="{DBE93E71-21F1-4747-9FD6-69E09ED8891E}" srcOrd="0" destOrd="0" presId="urn:microsoft.com/office/officeart/2005/8/layout/cycle6"/>
    <dgm:cxn modelId="{A74C2A55-A9AF-4F99-BE44-E85319503BF0}" srcId="{39AC95F3-D7BC-423A-A2C4-C97CA752F537}" destId="{2B7A5D09-6A91-4F46-A9DD-1EBBEC563EB2}" srcOrd="5" destOrd="0" parTransId="{E9AB6F61-C33B-4017-AF3A-DE824A2AB95E}" sibTransId="{166E8FA8-90FC-4A75-825A-25CA742CCB00}"/>
    <dgm:cxn modelId="{9D7F5629-893C-4864-85D8-9F3A4C44B154}" srcId="{39AC95F3-D7BC-423A-A2C4-C97CA752F537}" destId="{003039DC-AE5B-402F-844D-F88411F84D90}" srcOrd="0" destOrd="0" parTransId="{20C5F09F-AA3D-4CD0-805E-786A1D0A7E33}" sibTransId="{9A5ED478-D491-40DE-B887-F8B0B0A11159}"/>
    <dgm:cxn modelId="{150C6189-6CE4-45BE-8A4A-DA56F74D50AC}" type="presOf" srcId="{39AC95F3-D7BC-423A-A2C4-C97CA752F537}" destId="{6B8E0121-8660-488E-B43C-C9B04987A917}" srcOrd="0" destOrd="0" presId="urn:microsoft.com/office/officeart/2005/8/layout/cycle6"/>
    <dgm:cxn modelId="{09984DD1-8712-4237-8271-D305E93C9E8F}" type="presOf" srcId="{EC274AF4-DC09-4184-8F06-53B8BDB6DDBF}" destId="{3DFDFC7E-88AB-4BF7-9E4B-2096D99A27B5}" srcOrd="0" destOrd="0" presId="urn:microsoft.com/office/officeart/2005/8/layout/cycle6"/>
    <dgm:cxn modelId="{DD626879-59CE-440A-995A-0C5569CCF213}" type="presOf" srcId="{166E8FA8-90FC-4A75-825A-25CA742CCB00}" destId="{ECA351F5-907E-4AEF-9EA2-CF943F5900F1}" srcOrd="0" destOrd="0" presId="urn:microsoft.com/office/officeart/2005/8/layout/cycle6"/>
    <dgm:cxn modelId="{95680F57-8F78-4DC3-B1AB-3535C24F8A02}" type="presOf" srcId="{58DD0140-49FB-4E7D-8025-1D28F4ECD031}" destId="{B9158A3F-1AE0-4A34-9C21-E67E576FDC1D}" srcOrd="0" destOrd="0" presId="urn:microsoft.com/office/officeart/2005/8/layout/cycle6"/>
    <dgm:cxn modelId="{7731639C-18CE-4A17-8617-7869E97CEACA}" type="presOf" srcId="{13BB59DA-C8D1-4013-88F9-703D265A4947}" destId="{D400A33C-CB61-45F6-B6EE-B2A67B4982CD}" srcOrd="0" destOrd="0" presId="urn:microsoft.com/office/officeart/2005/8/layout/cycle6"/>
    <dgm:cxn modelId="{AC38E616-FBEB-4466-9664-40B3C2204259}" type="presOf" srcId="{003039DC-AE5B-402F-844D-F88411F84D90}" destId="{84898520-662D-41B0-BC56-18E059057639}" srcOrd="0" destOrd="0" presId="urn:microsoft.com/office/officeart/2005/8/layout/cycle6"/>
    <dgm:cxn modelId="{633EAF47-0B71-4B5D-A8BF-B23B534D55AC}" srcId="{39AC95F3-D7BC-423A-A2C4-C97CA752F537}" destId="{6B858532-B457-48A5-963D-8F03F018BEE8}" srcOrd="4" destOrd="0" parTransId="{1CD9CA17-BF86-429D-BC3D-71B983D3E6E4}" sibTransId="{13BB59DA-C8D1-4013-88F9-703D265A4947}"/>
    <dgm:cxn modelId="{451D62B5-16EC-4D6C-8CC1-61D5AC7C9E29}" srcId="{39AC95F3-D7BC-423A-A2C4-C97CA752F537}" destId="{6EDE705B-A960-41A0-9009-D23C08BA618E}" srcOrd="7" destOrd="0" parTransId="{B466B0AE-D6F2-4AEB-98B9-5E110860F2BA}" sibTransId="{BD82A9BB-A1AE-4B95-8294-7B37E8A89D3E}"/>
    <dgm:cxn modelId="{639F851E-25EE-4FF7-8280-77CF1E9F950E}" type="presOf" srcId="{9A5ED478-D491-40DE-B887-F8B0B0A11159}" destId="{8B7A9553-7ADE-47FE-A319-78CE1DB2163A}" srcOrd="0" destOrd="0" presId="urn:microsoft.com/office/officeart/2005/8/layout/cycle6"/>
    <dgm:cxn modelId="{01C6325B-E469-436D-979D-B41F69E5106C}" srcId="{39AC95F3-D7BC-423A-A2C4-C97CA752F537}" destId="{13167EF5-F061-44EA-9732-B545579CEC07}" srcOrd="3" destOrd="0" parTransId="{31ECDFD0-B72D-43F7-9AC4-D102C3329DBE}" sibTransId="{406AE60B-B3E0-4310-902D-73DC1915FC03}"/>
    <dgm:cxn modelId="{A08C4E45-D491-4E62-8A50-0F5FB0880539}" type="presOf" srcId="{13167EF5-F061-44EA-9732-B545579CEC07}" destId="{60B5E5EB-97FB-435D-9B28-9EBA5893E7FD}" srcOrd="0" destOrd="0" presId="urn:microsoft.com/office/officeart/2005/8/layout/cycle6"/>
    <dgm:cxn modelId="{0821BDAD-2CE2-4E2E-8235-A4601E48181E}" type="presOf" srcId="{F5D1B686-E8DC-4E2A-B53B-11DC8BD601D5}" destId="{B77F5ADF-5C29-4BF4-BCAD-D7421E63E292}" srcOrd="0" destOrd="0" presId="urn:microsoft.com/office/officeart/2005/8/layout/cycle6"/>
    <dgm:cxn modelId="{4FBE2EF5-9F2B-4264-B1E0-3249F4DCA075}" type="presOf" srcId="{5C850F90-D8C7-4C4E-A981-0B1DC2C92766}" destId="{DEB03B82-FA2A-44C3-9D00-4D1A2DA43A87}" srcOrd="0" destOrd="0" presId="urn:microsoft.com/office/officeart/2005/8/layout/cycle6"/>
    <dgm:cxn modelId="{995B4E82-6FE0-46AB-946E-1EF134EE79AD}" type="presOf" srcId="{C22899A5-9E98-4C98-9A69-DA1AA0C5E589}" destId="{3BAD4B33-A205-49F9-BF59-F075F2EFCB99}" srcOrd="0" destOrd="0" presId="urn:microsoft.com/office/officeart/2005/8/layout/cycle6"/>
    <dgm:cxn modelId="{86B2CBD6-0AE0-429F-8876-4664EDD76278}" type="presOf" srcId="{6EDE705B-A960-41A0-9009-D23C08BA618E}" destId="{C708DBE9-77EB-42C9-9E32-F3CD06C0C64E}" srcOrd="0" destOrd="0" presId="urn:microsoft.com/office/officeart/2005/8/layout/cycle6"/>
    <dgm:cxn modelId="{3312B06D-6C71-4BE4-9DBE-AB9AE71448AA}" type="presParOf" srcId="{6B8E0121-8660-488E-B43C-C9B04987A917}" destId="{84898520-662D-41B0-BC56-18E059057639}" srcOrd="0" destOrd="0" presId="urn:microsoft.com/office/officeart/2005/8/layout/cycle6"/>
    <dgm:cxn modelId="{B91335CE-1A35-491F-B56F-72B4CC268866}" type="presParOf" srcId="{6B8E0121-8660-488E-B43C-C9B04987A917}" destId="{EA1E6351-5D9E-4318-939A-BC789E5AA739}" srcOrd="1" destOrd="0" presId="urn:microsoft.com/office/officeart/2005/8/layout/cycle6"/>
    <dgm:cxn modelId="{A3FF6FD1-AA66-4149-B8AC-B9DA59362FFC}" type="presParOf" srcId="{6B8E0121-8660-488E-B43C-C9B04987A917}" destId="{8B7A9553-7ADE-47FE-A319-78CE1DB2163A}" srcOrd="2" destOrd="0" presId="urn:microsoft.com/office/officeart/2005/8/layout/cycle6"/>
    <dgm:cxn modelId="{572608F0-4F5F-42AE-AC3C-D47C732F01E2}" type="presParOf" srcId="{6B8E0121-8660-488E-B43C-C9B04987A917}" destId="{EFB07C75-B1C1-4BBC-99B1-D66CADB7668E}" srcOrd="3" destOrd="0" presId="urn:microsoft.com/office/officeart/2005/8/layout/cycle6"/>
    <dgm:cxn modelId="{88DC1C09-56A6-429B-B14E-D96560452B86}" type="presParOf" srcId="{6B8E0121-8660-488E-B43C-C9B04987A917}" destId="{FF53BADF-CC26-48F9-82BA-C7CE2439278D}" srcOrd="4" destOrd="0" presId="urn:microsoft.com/office/officeart/2005/8/layout/cycle6"/>
    <dgm:cxn modelId="{FD4F8E70-EF90-43E3-B62C-E675478A44AC}" type="presParOf" srcId="{6B8E0121-8660-488E-B43C-C9B04987A917}" destId="{3BAD4B33-A205-49F9-BF59-F075F2EFCB99}" srcOrd="5" destOrd="0" presId="urn:microsoft.com/office/officeart/2005/8/layout/cycle6"/>
    <dgm:cxn modelId="{82CEBD20-768A-4A71-A880-89E50A9020BF}" type="presParOf" srcId="{6B8E0121-8660-488E-B43C-C9B04987A917}" destId="{B9158A3F-1AE0-4A34-9C21-E67E576FDC1D}" srcOrd="6" destOrd="0" presId="urn:microsoft.com/office/officeart/2005/8/layout/cycle6"/>
    <dgm:cxn modelId="{1CB95E5F-6A9D-4B7E-A99D-959D0D2245FA}" type="presParOf" srcId="{6B8E0121-8660-488E-B43C-C9B04987A917}" destId="{C79AEF50-7B47-4235-88AB-37694F193E7F}" srcOrd="7" destOrd="0" presId="urn:microsoft.com/office/officeart/2005/8/layout/cycle6"/>
    <dgm:cxn modelId="{73D2366D-60EA-4B3E-ACC2-2467132574FB}" type="presParOf" srcId="{6B8E0121-8660-488E-B43C-C9B04987A917}" destId="{DEB03B82-FA2A-44C3-9D00-4D1A2DA43A87}" srcOrd="8" destOrd="0" presId="urn:microsoft.com/office/officeart/2005/8/layout/cycle6"/>
    <dgm:cxn modelId="{CACB9521-A758-4CC4-9885-938C2AF148C1}" type="presParOf" srcId="{6B8E0121-8660-488E-B43C-C9B04987A917}" destId="{60B5E5EB-97FB-435D-9B28-9EBA5893E7FD}" srcOrd="9" destOrd="0" presId="urn:microsoft.com/office/officeart/2005/8/layout/cycle6"/>
    <dgm:cxn modelId="{C123BDEA-29A3-4878-B164-7425C0AEACDC}" type="presParOf" srcId="{6B8E0121-8660-488E-B43C-C9B04987A917}" destId="{30C03B47-92AE-4568-BC8A-554623A360B6}" srcOrd="10" destOrd="0" presId="urn:microsoft.com/office/officeart/2005/8/layout/cycle6"/>
    <dgm:cxn modelId="{61AB759F-5E73-4703-97F8-8705986E8D6B}" type="presParOf" srcId="{6B8E0121-8660-488E-B43C-C9B04987A917}" destId="{E1C813AF-74A1-4287-8C20-BBF0675E0758}" srcOrd="11" destOrd="0" presId="urn:microsoft.com/office/officeart/2005/8/layout/cycle6"/>
    <dgm:cxn modelId="{DB4CBD2A-7034-4369-991C-3AD3B0052870}" type="presParOf" srcId="{6B8E0121-8660-488E-B43C-C9B04987A917}" destId="{D35B9696-4DDD-4BE2-A65A-ECB3FA208628}" srcOrd="12" destOrd="0" presId="urn:microsoft.com/office/officeart/2005/8/layout/cycle6"/>
    <dgm:cxn modelId="{B4167931-9D5F-4A65-A1CD-F3AB7B9C6C5B}" type="presParOf" srcId="{6B8E0121-8660-488E-B43C-C9B04987A917}" destId="{240D9B09-ADCC-430F-B4CF-202C2BF25C0D}" srcOrd="13" destOrd="0" presId="urn:microsoft.com/office/officeart/2005/8/layout/cycle6"/>
    <dgm:cxn modelId="{8FB9F847-CD3F-464A-BDC5-2D29BB385349}" type="presParOf" srcId="{6B8E0121-8660-488E-B43C-C9B04987A917}" destId="{D400A33C-CB61-45F6-B6EE-B2A67B4982CD}" srcOrd="14" destOrd="0" presId="urn:microsoft.com/office/officeart/2005/8/layout/cycle6"/>
    <dgm:cxn modelId="{8D5B70BA-8C94-4BDF-94A7-C545D8978736}" type="presParOf" srcId="{6B8E0121-8660-488E-B43C-C9B04987A917}" destId="{DBE93E71-21F1-4747-9FD6-69E09ED8891E}" srcOrd="15" destOrd="0" presId="urn:microsoft.com/office/officeart/2005/8/layout/cycle6"/>
    <dgm:cxn modelId="{BD8F69E9-E4CD-4F4E-BC54-214966D253ED}" type="presParOf" srcId="{6B8E0121-8660-488E-B43C-C9B04987A917}" destId="{6C33C282-736A-47E0-9F65-62DE424E9C99}" srcOrd="16" destOrd="0" presId="urn:microsoft.com/office/officeart/2005/8/layout/cycle6"/>
    <dgm:cxn modelId="{2E6D2F75-83E7-4501-9324-D67A35EC492F}" type="presParOf" srcId="{6B8E0121-8660-488E-B43C-C9B04987A917}" destId="{ECA351F5-907E-4AEF-9EA2-CF943F5900F1}" srcOrd="17" destOrd="0" presId="urn:microsoft.com/office/officeart/2005/8/layout/cycle6"/>
    <dgm:cxn modelId="{605478D6-0AFF-4CAE-A954-7C1067426EED}" type="presParOf" srcId="{6B8E0121-8660-488E-B43C-C9B04987A917}" destId="{B77F5ADF-5C29-4BF4-BCAD-D7421E63E292}" srcOrd="18" destOrd="0" presId="urn:microsoft.com/office/officeart/2005/8/layout/cycle6"/>
    <dgm:cxn modelId="{DF97428D-F871-48C0-8A51-569CB55D6711}" type="presParOf" srcId="{6B8E0121-8660-488E-B43C-C9B04987A917}" destId="{66DA8EA3-408E-42E8-9998-DBDA571810EB}" srcOrd="19" destOrd="0" presId="urn:microsoft.com/office/officeart/2005/8/layout/cycle6"/>
    <dgm:cxn modelId="{D6A5E9CB-5E03-48AA-8F59-45C9F7B5E489}" type="presParOf" srcId="{6B8E0121-8660-488E-B43C-C9B04987A917}" destId="{3DFDFC7E-88AB-4BF7-9E4B-2096D99A27B5}" srcOrd="20" destOrd="0" presId="urn:microsoft.com/office/officeart/2005/8/layout/cycle6"/>
    <dgm:cxn modelId="{114E9668-0721-4148-93B2-8BA72486FB00}" type="presParOf" srcId="{6B8E0121-8660-488E-B43C-C9B04987A917}" destId="{C708DBE9-77EB-42C9-9E32-F3CD06C0C64E}" srcOrd="21" destOrd="0" presId="urn:microsoft.com/office/officeart/2005/8/layout/cycle6"/>
    <dgm:cxn modelId="{500D073B-07C3-4E5E-849D-A1F0CBB4EB15}" type="presParOf" srcId="{6B8E0121-8660-488E-B43C-C9B04987A917}" destId="{8B044249-92A3-4CCC-B864-ED3C13104C12}" srcOrd="22" destOrd="0" presId="urn:microsoft.com/office/officeart/2005/8/layout/cycle6"/>
    <dgm:cxn modelId="{3FD0C04C-55CB-4215-84B6-D68FA508BC03}" type="presParOf" srcId="{6B8E0121-8660-488E-B43C-C9B04987A917}" destId="{D54F77CC-40B9-40D6-AE4C-BCB548009D68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898520-662D-41B0-BC56-18E059057639}">
      <dsp:nvSpPr>
        <dsp:cNvPr id="0" name=""/>
        <dsp:cNvSpPr/>
      </dsp:nvSpPr>
      <dsp:spPr>
        <a:xfrm>
          <a:off x="3433507" y="1958"/>
          <a:ext cx="1413905" cy="6964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Proteção e Defesa Civil</a:t>
          </a:r>
          <a:endParaRPr lang="pt-BR" sz="1400" kern="1200" dirty="0"/>
        </a:p>
      </dsp:txBody>
      <dsp:txXfrm>
        <a:off x="3467506" y="35957"/>
        <a:ext cx="1345907" cy="628480"/>
      </dsp:txXfrm>
    </dsp:sp>
    <dsp:sp modelId="{8B7A9553-7ADE-47FE-A319-78CE1DB2163A}">
      <dsp:nvSpPr>
        <dsp:cNvPr id="0" name=""/>
        <dsp:cNvSpPr/>
      </dsp:nvSpPr>
      <dsp:spPr>
        <a:xfrm>
          <a:off x="2167904" y="441899"/>
          <a:ext cx="4842739" cy="4842739"/>
        </a:xfrm>
        <a:custGeom>
          <a:avLst/>
          <a:gdLst/>
          <a:ahLst/>
          <a:cxnLst/>
          <a:rect l="0" t="0" r="0" b="0"/>
          <a:pathLst>
            <a:path>
              <a:moveTo>
                <a:pt x="2689960" y="14942"/>
              </a:moveTo>
              <a:arcTo wR="2421369" hR="2421369" stAng="16582119" swAng="1474877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07C75-B1C1-4BBC-99B1-D66CADB7668E}">
      <dsp:nvSpPr>
        <dsp:cNvPr id="0" name=""/>
        <dsp:cNvSpPr/>
      </dsp:nvSpPr>
      <dsp:spPr>
        <a:xfrm>
          <a:off x="5472613" y="792087"/>
          <a:ext cx="1413905" cy="6964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Saúde</a:t>
          </a:r>
        </a:p>
      </dsp:txBody>
      <dsp:txXfrm>
        <a:off x="5506612" y="826086"/>
        <a:ext cx="1345907" cy="628480"/>
      </dsp:txXfrm>
    </dsp:sp>
    <dsp:sp modelId="{3BAD4B33-A205-49F9-BF59-F075F2EFCB99}">
      <dsp:nvSpPr>
        <dsp:cNvPr id="0" name=""/>
        <dsp:cNvSpPr/>
      </dsp:nvSpPr>
      <dsp:spPr>
        <a:xfrm>
          <a:off x="1842521" y="179154"/>
          <a:ext cx="4842739" cy="4842739"/>
        </a:xfrm>
        <a:custGeom>
          <a:avLst/>
          <a:gdLst/>
          <a:ahLst/>
          <a:cxnLst/>
          <a:rect l="0" t="0" r="0" b="0"/>
          <a:pathLst>
            <a:path>
              <a:moveTo>
                <a:pt x="4575899" y="1316366"/>
              </a:moveTo>
              <a:arcTo wR="2421369" hR="2421369" stAng="19970872" swAng="1093128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158A3F-1AE0-4A34-9C21-E67E576FDC1D}">
      <dsp:nvSpPr>
        <dsp:cNvPr id="0" name=""/>
        <dsp:cNvSpPr/>
      </dsp:nvSpPr>
      <dsp:spPr>
        <a:xfrm>
          <a:off x="6000175" y="2232249"/>
          <a:ext cx="1413905" cy="6964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Habitação</a:t>
          </a:r>
        </a:p>
      </dsp:txBody>
      <dsp:txXfrm>
        <a:off x="6034174" y="2266248"/>
        <a:ext cx="1345907" cy="628480"/>
      </dsp:txXfrm>
    </dsp:sp>
    <dsp:sp modelId="{DEB03B82-FA2A-44C3-9D00-4D1A2DA43A87}">
      <dsp:nvSpPr>
        <dsp:cNvPr id="0" name=""/>
        <dsp:cNvSpPr/>
      </dsp:nvSpPr>
      <dsp:spPr>
        <a:xfrm>
          <a:off x="1873890" y="320743"/>
          <a:ext cx="4842739" cy="4842739"/>
        </a:xfrm>
        <a:custGeom>
          <a:avLst/>
          <a:gdLst/>
          <a:ahLst/>
          <a:cxnLst/>
          <a:rect l="0" t="0" r="0" b="0"/>
          <a:pathLst>
            <a:path>
              <a:moveTo>
                <a:pt x="4834873" y="2616380"/>
              </a:moveTo>
              <a:arcTo wR="2421369" hR="2421369" stAng="277168" swAng="1178024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B5E5EB-97FB-435D-9B28-9EBA5893E7FD}">
      <dsp:nvSpPr>
        <dsp:cNvPr id="0" name=""/>
        <dsp:cNvSpPr/>
      </dsp:nvSpPr>
      <dsp:spPr>
        <a:xfrm>
          <a:off x="5616617" y="3744412"/>
          <a:ext cx="1413905" cy="6964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Meio Ambiente</a:t>
          </a:r>
        </a:p>
      </dsp:txBody>
      <dsp:txXfrm>
        <a:off x="5650616" y="3778411"/>
        <a:ext cx="1345907" cy="628480"/>
      </dsp:txXfrm>
    </dsp:sp>
    <dsp:sp modelId="{E1C813AF-74A1-4287-8C20-BBF0675E0758}">
      <dsp:nvSpPr>
        <dsp:cNvPr id="0" name=""/>
        <dsp:cNvSpPr/>
      </dsp:nvSpPr>
      <dsp:spPr>
        <a:xfrm>
          <a:off x="2158330" y="111406"/>
          <a:ext cx="4842739" cy="4842739"/>
        </a:xfrm>
        <a:custGeom>
          <a:avLst/>
          <a:gdLst/>
          <a:ahLst/>
          <a:cxnLst/>
          <a:rect l="0" t="0" r="0" b="0"/>
          <a:pathLst>
            <a:path>
              <a:moveTo>
                <a:pt x="3903968" y="4335770"/>
              </a:moveTo>
              <a:arcTo wR="2421369" hR="2421369" stAng="3134651" swAng="1435528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5B9696-4DDD-4BE2-A65A-ECB3FA208628}">
      <dsp:nvSpPr>
        <dsp:cNvPr id="0" name=""/>
        <dsp:cNvSpPr/>
      </dsp:nvSpPr>
      <dsp:spPr>
        <a:xfrm>
          <a:off x="3636404" y="4752528"/>
          <a:ext cx="1512173" cy="6964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Assistência  Social</a:t>
          </a:r>
        </a:p>
      </dsp:txBody>
      <dsp:txXfrm>
        <a:off x="3670403" y="4786527"/>
        <a:ext cx="1444175" cy="628480"/>
      </dsp:txXfrm>
    </dsp:sp>
    <dsp:sp modelId="{D400A33C-CB61-45F6-B6EE-B2A67B4982CD}">
      <dsp:nvSpPr>
        <dsp:cNvPr id="0" name=""/>
        <dsp:cNvSpPr/>
      </dsp:nvSpPr>
      <dsp:spPr>
        <a:xfrm>
          <a:off x="1666263" y="259173"/>
          <a:ext cx="4842739" cy="4842739"/>
        </a:xfrm>
        <a:custGeom>
          <a:avLst/>
          <a:gdLst/>
          <a:ahLst/>
          <a:cxnLst/>
          <a:rect l="0" t="0" r="0" b="0"/>
          <a:pathLst>
            <a:path>
              <a:moveTo>
                <a:pt x="1957799" y="4797949"/>
              </a:moveTo>
              <a:arcTo wR="2421369" hR="2421369" stAng="6062244" swAng="1769235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E93E71-21F1-4747-9FD6-69E09ED8891E}">
      <dsp:nvSpPr>
        <dsp:cNvPr id="0" name=""/>
        <dsp:cNvSpPr/>
      </dsp:nvSpPr>
      <dsp:spPr>
        <a:xfrm>
          <a:off x="1492616" y="3816420"/>
          <a:ext cx="1413905" cy="6964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Finanças e Administração</a:t>
          </a:r>
        </a:p>
      </dsp:txBody>
      <dsp:txXfrm>
        <a:off x="1526615" y="3850419"/>
        <a:ext cx="1345907" cy="628480"/>
      </dsp:txXfrm>
    </dsp:sp>
    <dsp:sp modelId="{ECA351F5-907E-4AEF-9EA2-CF943F5900F1}">
      <dsp:nvSpPr>
        <dsp:cNvPr id="0" name=""/>
        <dsp:cNvSpPr/>
      </dsp:nvSpPr>
      <dsp:spPr>
        <a:xfrm>
          <a:off x="1773515" y="389984"/>
          <a:ext cx="4842739" cy="4842739"/>
        </a:xfrm>
        <a:custGeom>
          <a:avLst/>
          <a:gdLst/>
          <a:ahLst/>
          <a:cxnLst/>
          <a:rect l="0" t="0" r="0" b="0"/>
          <a:pathLst>
            <a:path>
              <a:moveTo>
                <a:pt x="214379" y="3417474"/>
              </a:moveTo>
              <a:arcTo wR="2421369" hR="2421369" stAng="9342505" swAng="1379109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7F5ADF-5C29-4BF4-BCAD-D7421E63E292}">
      <dsp:nvSpPr>
        <dsp:cNvPr id="0" name=""/>
        <dsp:cNvSpPr/>
      </dsp:nvSpPr>
      <dsp:spPr>
        <a:xfrm>
          <a:off x="1080115" y="2160242"/>
          <a:ext cx="1413905" cy="6964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Urbanismo</a:t>
          </a:r>
        </a:p>
      </dsp:txBody>
      <dsp:txXfrm>
        <a:off x="1114114" y="2194241"/>
        <a:ext cx="1345907" cy="628480"/>
      </dsp:txXfrm>
    </dsp:sp>
    <dsp:sp modelId="{3DFDFC7E-88AB-4BF7-9E4B-2096D99A27B5}">
      <dsp:nvSpPr>
        <dsp:cNvPr id="0" name=""/>
        <dsp:cNvSpPr/>
      </dsp:nvSpPr>
      <dsp:spPr>
        <a:xfrm>
          <a:off x="1828476" y="80358"/>
          <a:ext cx="4842739" cy="4842739"/>
        </a:xfrm>
        <a:custGeom>
          <a:avLst/>
          <a:gdLst/>
          <a:ahLst/>
          <a:cxnLst/>
          <a:rect l="0" t="0" r="0" b="0"/>
          <a:pathLst>
            <a:path>
              <a:moveTo>
                <a:pt x="25312" y="2072171"/>
              </a:moveTo>
              <a:arcTo wR="2421369" hR="2421369" stAng="11297510" swAng="1088976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08DBE9-77EB-42C9-9E32-F3CD06C0C64E}">
      <dsp:nvSpPr>
        <dsp:cNvPr id="0" name=""/>
        <dsp:cNvSpPr/>
      </dsp:nvSpPr>
      <dsp:spPr>
        <a:xfrm>
          <a:off x="1656189" y="720084"/>
          <a:ext cx="1413905" cy="6964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Educação</a:t>
          </a:r>
          <a:endParaRPr lang="pt-BR" sz="1400" kern="1200" dirty="0"/>
        </a:p>
      </dsp:txBody>
      <dsp:txXfrm>
        <a:off x="1690188" y="754083"/>
        <a:ext cx="1345907" cy="628480"/>
      </dsp:txXfrm>
    </dsp:sp>
    <dsp:sp modelId="{D54F77CC-40B9-40D6-AE4C-BCB548009D68}">
      <dsp:nvSpPr>
        <dsp:cNvPr id="0" name=""/>
        <dsp:cNvSpPr/>
      </dsp:nvSpPr>
      <dsp:spPr>
        <a:xfrm>
          <a:off x="1583521" y="387316"/>
          <a:ext cx="4842739" cy="4842739"/>
        </a:xfrm>
        <a:custGeom>
          <a:avLst/>
          <a:gdLst/>
          <a:ahLst/>
          <a:cxnLst/>
          <a:rect l="0" t="0" r="0" b="0"/>
          <a:pathLst>
            <a:path>
              <a:moveTo>
                <a:pt x="1202395" y="329209"/>
              </a:moveTo>
              <a:arcTo wR="2421369" hR="2421369" stAng="14386396" swAng="984646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C2385-AD0C-4E35-BF40-1FB3926A7540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CD7BC-F3FC-4340-98C7-D966F58CB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84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933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2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3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4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9744DC06-545B-43C5-99D8-4A4D958AF93A}" type="slidenum">
              <a:rPr lang="pt-BR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5</a:t>
            </a:fld>
            <a:endParaRPr lang="pt-B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t-B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8860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0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821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5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76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43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05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80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3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25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44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88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39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12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.xml"/><Relationship Id="rId11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lanalto.gov.br/ccivil_03/_ato2015-2018/2015/lei/l13089.htm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://www.planalto.gov.br/ccivil_03/_ato2004-2006/2005/lei/l11124.htm" TargetMode="External"/><Relationship Id="rId12" Type="http://schemas.microsoft.com/office/2007/relationships/hdphoto" Target="../media/hdphoto1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lanalto.gov.br/ccivil_03/leis/LEIS_2001/L10257.htm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://www.planalto.gov.br/ccivil_03/_ato2011-2014/2012/lei/l12608.htm" TargetMode="External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hyperlink" Target="http://www.planalto.gov.br/ccivil_03/_ato2015-2018/2017/lei/L13465.htm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lanalto.gov.br/ccivil_03/_ato2007-2010/2010/lei/l12305.htm" TargetMode="External"/><Relationship Id="rId13" Type="http://schemas.microsoft.com/office/2007/relationships/hdphoto" Target="../media/hdphoto1.wdp"/><Relationship Id="rId3" Type="http://schemas.openxmlformats.org/officeDocument/2006/relationships/image" Target="../media/image1.png"/><Relationship Id="rId7" Type="http://schemas.openxmlformats.org/officeDocument/2006/relationships/hyperlink" Target="http://www.planalto.gov.br/ccivil_03/leis/L9433.htm" TargetMode="External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lanalto.gov.br/ccivil_03/_ato2011-2014/2011/lei/l12435.htm" TargetMode="External"/><Relationship Id="rId11" Type="http://schemas.openxmlformats.org/officeDocument/2006/relationships/hyperlink" Target="http://www.planalto.gov.br/ccivil_03/leis/L9394.htm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://www.planalto.gov.br/ccivil_03/_ato2011-2014/2012/lei/l12651.htm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://www.planalto.gov.br/ccivil_03/_ato2007-2010/2009/lei/l12187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136252" y="3021008"/>
            <a:ext cx="9044260" cy="7295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37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INTRODUÇÃO AO PLANEJAMENTO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1340768"/>
            <a:ext cx="8468196" cy="102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>
                <a:solidFill>
                  <a:srgbClr val="6A2D97"/>
                </a:solidFill>
                <a:latin typeface="Arial Narrow" pitchFamily="34" charset="0"/>
                <a:ea typeface="Adobe Gothic Std B" pitchFamily="34" charset="-128"/>
                <a:cs typeface="+mj-cs"/>
              </a:rPr>
              <a:t>AULA 3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467544" y="2420888"/>
            <a:ext cx="8280920" cy="2160240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13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861660890"/>
              </p:ext>
            </p:extLst>
          </p:nvPr>
        </p:nvGraphicFramePr>
        <p:xfrm>
          <a:off x="323528" y="1268759"/>
          <a:ext cx="8280920" cy="5543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8" name="Picture 17" descr="ceped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918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tângulo 7"/>
          <p:cNvSpPr/>
          <p:nvPr/>
        </p:nvSpPr>
        <p:spPr>
          <a:xfrm>
            <a:off x="273346" y="1314628"/>
            <a:ext cx="8619134" cy="5763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indent="-174625" algn="just">
              <a:lnSpc>
                <a:spcPct val="125000"/>
              </a:lnSpc>
              <a:buFont typeface="Arial" panose="020B0604020202020204" pitchFamily="34" charset="0"/>
              <a:buChar char="•"/>
              <a:tabLst>
                <a:tab pos="174625" algn="l"/>
              </a:tabLst>
            </a:pP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Proteção e Defesa Civil</a:t>
            </a:r>
          </a:p>
          <a:p>
            <a:pPr marL="174625" algn="just">
              <a:lnSpc>
                <a:spcPct val="125000"/>
              </a:lnSpc>
              <a:tabLst>
                <a:tab pos="174625" algn="l"/>
              </a:tabLst>
            </a:pPr>
            <a:r>
              <a:rPr lang="pt-BR" dirty="0">
                <a:hlinkClick r:id="rId5"/>
              </a:rPr>
              <a:t>- Lei 12.608/2012</a:t>
            </a:r>
            <a:r>
              <a:rPr lang="pt-BR" dirty="0"/>
              <a:t>: Essa lei instituiu a Política Nacional de Proteção e Defesa Civil (PNPDC), dispõe sobre o Sistema Nacional de Proteção e Defesa Civil (SINPDEC) e o Conselho Nacional de Proteção e Defesa Civil (CONPDEC). Também autoriza a criação de sistema de informações e monitoramento de desastres.</a:t>
            </a:r>
          </a:p>
          <a:p>
            <a:pPr marL="174625" algn="just">
              <a:lnSpc>
                <a:spcPct val="125000"/>
              </a:lnSpc>
              <a:tabLst>
                <a:tab pos="174625" algn="l"/>
              </a:tabLst>
            </a:pPr>
            <a:endParaRPr lang="pt-BR" sz="500" dirty="0"/>
          </a:p>
          <a:p>
            <a:pPr marL="174625" algn="just">
              <a:lnSpc>
                <a:spcPct val="125000"/>
              </a:lnSpc>
              <a:tabLst>
                <a:tab pos="174625" algn="l"/>
              </a:tabLst>
            </a:pPr>
            <a:endParaRPr lang="pt-BR" sz="500" dirty="0"/>
          </a:p>
          <a:p>
            <a:pPr marL="174625" algn="just">
              <a:lnSpc>
                <a:spcPct val="125000"/>
              </a:lnSpc>
              <a:tabLst>
                <a:tab pos="174625" algn="l"/>
              </a:tabLst>
            </a:pPr>
            <a:endParaRPr lang="pt-BR" sz="500" dirty="0"/>
          </a:p>
          <a:p>
            <a:pPr marL="174625" indent="-174625" algn="just">
              <a:lnSpc>
                <a:spcPct val="125000"/>
              </a:lnSpc>
              <a:buFont typeface="Arial" panose="020B0604020202020204" pitchFamily="34" charset="0"/>
              <a:buChar char="•"/>
              <a:tabLst>
                <a:tab pos="174625" algn="l"/>
              </a:tabLst>
            </a:pP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Habitação e Urbanismo</a:t>
            </a:r>
          </a:p>
          <a:p>
            <a:pPr marL="174625" algn="just">
              <a:lnSpc>
                <a:spcPct val="125000"/>
              </a:lnSpc>
              <a:tabLst>
                <a:tab pos="174625" algn="l"/>
              </a:tabLst>
            </a:pPr>
            <a:r>
              <a:rPr lang="pt-BR" dirty="0">
                <a:hlinkClick r:id="rId6"/>
              </a:rPr>
              <a:t>- Lei 10.257/2001 (Estatuto da Cidade)</a:t>
            </a:r>
            <a:r>
              <a:rPr lang="pt-BR" dirty="0"/>
              <a:t>: estabelece diretrizes gerais da política urbana e dá outras providências.</a:t>
            </a:r>
          </a:p>
          <a:p>
            <a:pPr marL="174625" algn="just">
              <a:lnSpc>
                <a:spcPct val="125000"/>
              </a:lnSpc>
              <a:tabLst>
                <a:tab pos="174625" algn="l"/>
              </a:tabLst>
            </a:pPr>
            <a:r>
              <a:rPr lang="pt-BR" dirty="0">
                <a:hlinkClick r:id="rId7"/>
              </a:rPr>
              <a:t>- Lei 11.124/2005</a:t>
            </a:r>
            <a:r>
              <a:rPr lang="pt-BR" dirty="0"/>
              <a:t>: dispõe sobre o Sistema Nacional de Habitação de Interesse Social – SNHIS, cria o Fundo Nacional de Habitação de Interesse Social – FNHIS e institui o Conselho Gestor do FNHIS.</a:t>
            </a:r>
          </a:p>
          <a:p>
            <a:pPr marL="174625" algn="just">
              <a:lnSpc>
                <a:spcPct val="125000"/>
              </a:lnSpc>
              <a:tabLst>
                <a:tab pos="174625" algn="l"/>
              </a:tabLst>
            </a:pPr>
            <a:r>
              <a:rPr lang="pt-BR" dirty="0">
                <a:hlinkClick r:id="rId8"/>
              </a:rPr>
              <a:t>- Lei 13.089/2015</a:t>
            </a:r>
            <a:r>
              <a:rPr lang="pt-BR" dirty="0"/>
              <a:t>: institui o Estatuto da Metrópole e dá outras providências.</a:t>
            </a:r>
          </a:p>
          <a:p>
            <a:pPr marL="174625" algn="just">
              <a:lnSpc>
                <a:spcPct val="125000"/>
              </a:lnSpc>
              <a:tabLst>
                <a:tab pos="174625" algn="l"/>
              </a:tabLst>
            </a:pPr>
            <a:r>
              <a:rPr lang="pt-BR" dirty="0">
                <a:hlinkClick r:id="rId9"/>
              </a:rPr>
              <a:t>- Lei 13.465/2017</a:t>
            </a:r>
            <a:r>
              <a:rPr lang="pt-BR" dirty="0"/>
              <a:t>: dispõe sobre a regularização fundiária rural e urbana.</a:t>
            </a:r>
          </a:p>
          <a:p>
            <a:pPr marL="174625" algn="just">
              <a:lnSpc>
                <a:spcPct val="125000"/>
              </a:lnSpc>
              <a:tabLst>
                <a:tab pos="174625" algn="l"/>
              </a:tabLst>
            </a:pPr>
            <a:endParaRPr lang="pt-BR" sz="500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11" name="Picture 14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ceped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2"/>
          <p:cNvSpPr/>
          <p:nvPr/>
        </p:nvSpPr>
        <p:spPr>
          <a:xfrm>
            <a:off x="564904" y="-1460579"/>
            <a:ext cx="76978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651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36512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/>
          <p:cNvSpPr/>
          <p:nvPr/>
        </p:nvSpPr>
        <p:spPr>
          <a:xfrm>
            <a:off x="395536" y="1340768"/>
            <a:ext cx="8280920" cy="5820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indent="-174625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Assistência Social</a:t>
            </a:r>
          </a:p>
          <a:p>
            <a:pPr marL="174625">
              <a:lnSpc>
                <a:spcPct val="125000"/>
              </a:lnSpc>
            </a:pPr>
            <a:r>
              <a:rPr lang="pt-BR" dirty="0">
                <a:hlinkClick r:id="rId6"/>
              </a:rPr>
              <a:t>- Lei 12.435/2011</a:t>
            </a:r>
            <a:r>
              <a:rPr lang="pt-BR" dirty="0"/>
              <a:t>: dispõe sobre a organização da Assistência Social.</a:t>
            </a:r>
          </a:p>
          <a:p>
            <a:pPr marL="174625">
              <a:lnSpc>
                <a:spcPct val="125000"/>
              </a:lnSpc>
            </a:pPr>
            <a:endParaRPr lang="pt-BR" sz="500" dirty="0"/>
          </a:p>
          <a:p>
            <a:pPr marL="174625">
              <a:lnSpc>
                <a:spcPct val="125000"/>
              </a:lnSpc>
            </a:pPr>
            <a:endParaRPr lang="pt-BR" sz="500" dirty="0"/>
          </a:p>
          <a:p>
            <a:pPr marL="174625">
              <a:lnSpc>
                <a:spcPct val="125000"/>
              </a:lnSpc>
            </a:pPr>
            <a:endParaRPr lang="pt-BR" sz="500" dirty="0"/>
          </a:p>
          <a:p>
            <a:pPr marL="174625" indent="-174625" algn="just">
              <a:lnSpc>
                <a:spcPct val="125000"/>
              </a:lnSpc>
              <a:buFont typeface="Arial" panose="020B0604020202020204" pitchFamily="34" charset="0"/>
              <a:buChar char="•"/>
              <a:tabLst>
                <a:tab pos="174625" algn="l"/>
              </a:tabLst>
            </a:pP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Meio Ambiente</a:t>
            </a:r>
          </a:p>
          <a:p>
            <a:pPr marL="174625">
              <a:lnSpc>
                <a:spcPct val="125000"/>
              </a:lnSpc>
            </a:pPr>
            <a:r>
              <a:rPr lang="pt-BR" dirty="0">
                <a:hlinkClick r:id="rId7"/>
              </a:rPr>
              <a:t>- Lei 9.433/1997</a:t>
            </a:r>
            <a:r>
              <a:rPr lang="pt-BR" dirty="0"/>
              <a:t>:institui a Política Nacional de Recursos Hídricos e cria o Sistema Nacional de Gerenciamento de Recursos Hídricos.</a:t>
            </a:r>
          </a:p>
          <a:p>
            <a:pPr marL="174625">
              <a:lnSpc>
                <a:spcPct val="125000"/>
              </a:lnSpc>
            </a:pPr>
            <a:r>
              <a:rPr lang="pt-BR" dirty="0">
                <a:hlinkClick r:id="rId8"/>
              </a:rPr>
              <a:t>- Lei 12.305/2010</a:t>
            </a:r>
            <a:r>
              <a:rPr lang="pt-BR" dirty="0"/>
              <a:t>: institui a Política Nacional de Resíduos Sólidos.</a:t>
            </a:r>
          </a:p>
          <a:p>
            <a:pPr marL="174625">
              <a:lnSpc>
                <a:spcPct val="125000"/>
              </a:lnSpc>
            </a:pPr>
            <a:r>
              <a:rPr lang="pt-BR" dirty="0">
                <a:hlinkClick r:id="rId9"/>
              </a:rPr>
              <a:t>- Lei 12.187/2009</a:t>
            </a:r>
            <a:r>
              <a:rPr lang="pt-BR" dirty="0"/>
              <a:t>: institui a Política Nacional sobre Mudança do Clima – PNMC.</a:t>
            </a:r>
          </a:p>
          <a:p>
            <a:pPr marL="174625">
              <a:lnSpc>
                <a:spcPct val="125000"/>
              </a:lnSpc>
            </a:pPr>
            <a:r>
              <a:rPr lang="pt-BR" dirty="0">
                <a:hlinkClick r:id="rId10"/>
              </a:rPr>
              <a:t>- Lei 12.651/2012</a:t>
            </a:r>
            <a:r>
              <a:rPr lang="pt-BR" dirty="0"/>
              <a:t>: código florestal brasileiro que dispõe sobre a proteção da vegetação nativa.</a:t>
            </a:r>
          </a:p>
          <a:p>
            <a:pPr marL="174625">
              <a:lnSpc>
                <a:spcPct val="125000"/>
              </a:lnSpc>
            </a:pPr>
            <a:endParaRPr lang="pt-BR" sz="500" dirty="0">
              <a:solidFill>
                <a:schemeClr val="accent3">
                  <a:lumMod val="50000"/>
                </a:schemeClr>
              </a:solidFill>
            </a:endParaRPr>
          </a:p>
          <a:p>
            <a:pPr marL="174625">
              <a:lnSpc>
                <a:spcPct val="125000"/>
              </a:lnSpc>
            </a:pPr>
            <a:endParaRPr lang="pt-BR" sz="500" dirty="0">
              <a:solidFill>
                <a:schemeClr val="accent3">
                  <a:lumMod val="50000"/>
                </a:schemeClr>
              </a:solidFill>
            </a:endParaRPr>
          </a:p>
          <a:p>
            <a:pPr marL="174625">
              <a:lnSpc>
                <a:spcPct val="125000"/>
              </a:lnSpc>
            </a:pPr>
            <a:endParaRPr lang="pt-BR" sz="500" dirty="0">
              <a:solidFill>
                <a:schemeClr val="accent3">
                  <a:lumMod val="50000"/>
                </a:schemeClr>
              </a:solidFill>
            </a:endParaRPr>
          </a:p>
          <a:p>
            <a:pPr marL="174625" indent="-174625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Educação</a:t>
            </a:r>
          </a:p>
          <a:p>
            <a:pPr marL="174625">
              <a:lnSpc>
                <a:spcPct val="125000"/>
              </a:lnSpc>
            </a:pPr>
            <a:r>
              <a:rPr lang="pt-BR" dirty="0">
                <a:hlinkClick r:id="rId11"/>
              </a:rPr>
              <a:t>- Lei 9.394/96 (LDB)</a:t>
            </a:r>
            <a:r>
              <a:rPr lang="pt-BR" dirty="0"/>
              <a:t>: Lei de Diretrizes e Bases da Educação Nacional.</a:t>
            </a:r>
          </a:p>
          <a:p>
            <a:pPr marL="174625">
              <a:lnSpc>
                <a:spcPct val="125000"/>
              </a:lnSpc>
            </a:pPr>
            <a:endParaRPr lang="pt-BR" sz="500" dirty="0"/>
          </a:p>
          <a:p>
            <a:pPr marL="174625">
              <a:lnSpc>
                <a:spcPct val="125000"/>
              </a:lnSpc>
            </a:pPr>
            <a:endParaRPr lang="pt-BR" dirty="0"/>
          </a:p>
          <a:p>
            <a:pPr marL="174625" indent="-17462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9" name="Picture 17" descr="ceped"/>
          <p:cNvPicPr>
            <a:picLocks noChangeAspect="1" noChangeArrowheads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6259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14"/>
          <p:cNvPicPr/>
          <p:nvPr/>
        </p:nvPicPr>
        <p:blipFill>
          <a:blip r:embed="rId3" cstate="print"/>
          <a:srcRect l="1187" t="92033" r="1543" b="5185"/>
          <a:stretch/>
        </p:blipFill>
        <p:spPr>
          <a:xfrm>
            <a:off x="360" y="1052736"/>
            <a:ext cx="9143640" cy="114120"/>
          </a:xfrm>
          <a:prstGeom prst="rect">
            <a:avLst/>
          </a:prstGeom>
          <a:ln>
            <a:noFill/>
          </a:ln>
        </p:spPr>
      </p:pic>
      <p:sp>
        <p:nvSpPr>
          <p:cNvPr id="204" name="CustomShape 1"/>
          <p:cNvSpPr/>
          <p:nvPr/>
        </p:nvSpPr>
        <p:spPr>
          <a:xfrm>
            <a:off x="0" y="6771264"/>
            <a:ext cx="9143640" cy="114120"/>
          </a:xfrm>
          <a:prstGeom prst="rect">
            <a:avLst/>
          </a:prstGeom>
          <a:solidFill>
            <a:srgbClr val="8B2D77"/>
          </a:solidFill>
          <a:ln w="9360">
            <a:solidFill>
              <a:srgbClr val="8B2D77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5" name="Picture 2"/>
          <p:cNvPicPr/>
          <p:nvPr/>
        </p:nvPicPr>
        <p:blipFill>
          <a:blip r:embed="rId4" cstate="print"/>
          <a:srcRect l="992" t="38906"/>
          <a:stretch/>
        </p:blipFill>
        <p:spPr>
          <a:xfrm>
            <a:off x="0" y="456"/>
            <a:ext cx="3632040" cy="1052280"/>
          </a:xfrm>
          <a:prstGeom prst="rect">
            <a:avLst/>
          </a:prstGeom>
          <a:ln>
            <a:noFill/>
          </a:ln>
        </p:spPr>
      </p:pic>
      <p:sp>
        <p:nvSpPr>
          <p:cNvPr id="206" name="CustomShape 2"/>
          <p:cNvSpPr/>
          <p:nvPr/>
        </p:nvSpPr>
        <p:spPr>
          <a:xfrm>
            <a:off x="2627784" y="1412776"/>
            <a:ext cx="3790080" cy="42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Texto e apresentação 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Maj. Eduardo G. Pinheiro</a:t>
            </a:r>
          </a:p>
          <a:p>
            <a:pPr marL="181080" indent="-180720" algn="ctr"/>
            <a:endParaRPr lang="pt-BR" sz="20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Produção e edição </a:t>
            </a: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Néctar filmes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Realização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CEPED/PR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4392000" y="1111680"/>
            <a:ext cx="4572000" cy="4432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900" spc="-1" dirty="0">
              <a:solidFill>
                <a:schemeClr val="bg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208" name="Picture 2"/>
          <p:cNvPicPr/>
          <p:nvPr/>
        </p:nvPicPr>
        <p:blipFill>
          <a:blip r:embed="rId5" cstate="print"/>
          <a:stretch/>
        </p:blipFill>
        <p:spPr>
          <a:xfrm>
            <a:off x="3589672" y="6004072"/>
            <a:ext cx="1990440" cy="593280"/>
          </a:xfrm>
          <a:prstGeom prst="rect">
            <a:avLst/>
          </a:prstGeom>
          <a:ln>
            <a:noFill/>
          </a:ln>
        </p:spPr>
      </p:pic>
      <p:pic>
        <p:nvPicPr>
          <p:cNvPr id="209" name="Picture 4"/>
          <p:cNvPicPr/>
          <p:nvPr/>
        </p:nvPicPr>
        <p:blipFill>
          <a:blip r:embed="rId6" cstate="print"/>
          <a:stretch/>
        </p:blipFill>
        <p:spPr>
          <a:xfrm>
            <a:off x="5796136" y="6021288"/>
            <a:ext cx="1571760" cy="551520"/>
          </a:xfrm>
          <a:prstGeom prst="rect">
            <a:avLst/>
          </a:prstGeom>
          <a:ln>
            <a:noFill/>
          </a:ln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xmlns="" id="{C8CBFDF1-BBCB-427F-A085-EEC9F3375A51}"/>
              </a:ext>
            </a:extLst>
          </p:cNvPr>
          <p:cNvPicPr/>
          <p:nvPr/>
        </p:nvPicPr>
        <p:blipFill>
          <a:blip r:embed="rId7" cstate="print"/>
          <a:stretch/>
        </p:blipFill>
        <p:spPr>
          <a:xfrm>
            <a:off x="2203125" y="5949280"/>
            <a:ext cx="1144739" cy="593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73396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202</Words>
  <Application>Microsoft Office PowerPoint</Application>
  <PresentationFormat>Apresentação na tela (4:3)</PresentationFormat>
  <Paragraphs>65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FABIANE ALINE ACORDES</dc:creator>
  <cp:lastModifiedBy>FABIANE ALINE ACORDES</cp:lastModifiedBy>
  <cp:revision>129</cp:revision>
  <dcterms:created xsi:type="dcterms:W3CDTF">2017-07-20T13:22:35Z</dcterms:created>
  <dcterms:modified xsi:type="dcterms:W3CDTF">2018-03-27T20:33:22Z</dcterms:modified>
</cp:coreProperties>
</file>