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00" r:id="rId2"/>
    <p:sldId id="299" r:id="rId3"/>
    <p:sldId id="301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8267"/>
    <a:srgbClr val="3C1A56"/>
    <a:srgbClr val="B5B117"/>
    <a:srgbClr val="DAD6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42" autoAdjust="0"/>
    <p:restoredTop sz="94708" autoAdjust="0"/>
  </p:normalViewPr>
  <p:slideViewPr>
    <p:cSldViewPr>
      <p:cViewPr>
        <p:scale>
          <a:sx n="43" d="100"/>
          <a:sy n="43" d="100"/>
        </p:scale>
        <p:origin x="-1794" y="-13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C2385-AD0C-4E35-BF40-1FB3926A7540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CD7BC-F3FC-4340-98C7-D966F58CB3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3841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1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33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2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22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CustomShape 1"/>
          <p:cNvSpPr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/>
            <a:fld id="{9744DC06-545B-43C5-99D8-4A4D958AF93A}" type="slidenum">
              <a:rPr lang="pt-BR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pPr algn="r"/>
              <a:t>3</a:t>
            </a:fld>
            <a:endParaRPr lang="pt-BR" sz="1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4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t-BR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66304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401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1821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6531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0763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943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0057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880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9331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8250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6441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4883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alpha val="4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395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microsoft.com/office/2007/relationships/hdphoto" Target="../media/hdphoto1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3"/>
          <p:cNvSpPr txBox="1"/>
          <p:nvPr/>
        </p:nvSpPr>
        <p:spPr>
          <a:xfrm>
            <a:off x="107504" y="2852936"/>
            <a:ext cx="9044260" cy="1274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t-BR" sz="3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PLANO MUNICIPAL DE RESILIÊNCIA</a:t>
            </a:r>
          </a:p>
          <a:p>
            <a:pPr algn="ctr">
              <a:lnSpc>
                <a:spcPct val="120000"/>
              </a:lnSpc>
              <a:defRPr/>
            </a:pPr>
            <a:r>
              <a:rPr lang="pt-BR" sz="2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PMR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395536" y="1340768"/>
            <a:ext cx="8468196" cy="1026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400" b="1" dirty="0">
                <a:solidFill>
                  <a:srgbClr val="6A2D97"/>
                </a:solidFill>
                <a:latin typeface="Arial Narrow" pitchFamily="34" charset="0"/>
                <a:ea typeface="Adobe Gothic Std B" pitchFamily="34" charset="-128"/>
                <a:cs typeface="+mj-cs"/>
              </a:rPr>
              <a:t>AULA 4</a:t>
            </a: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467544" y="2420888"/>
            <a:ext cx="8280920" cy="2160240"/>
          </a:xfrm>
          <a:prstGeom prst="roundRect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6139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741368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7" descr="ceped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Imagem 13"/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36019" b="90741" l="26615" r="88229">
                        <a14:foregroundMark x1="35260" y1="65278" x2="85365" y2="88889"/>
                        <a14:foregroundMark x1="31458" y1="66852" x2="68490" y2="89907"/>
                        <a14:foregroundMark x1="48906" y1="67130" x2="81979" y2="76111"/>
                        <a14:foregroundMark x1="80208" y1="68241" x2="59010" y2="64722"/>
                        <a14:foregroundMark x1="67135" y1="41389" x2="75313" y2="70278"/>
                        <a14:foregroundMark x1="31615" y1="55648" x2="30781" y2="89074"/>
                        <a14:foregroundMark x1="31667" y1="80648" x2="58125" y2="88889"/>
                        <a14:foregroundMark x1="30052" y1="71389" x2="30052" y2="71389"/>
                        <a14:foregroundMark x1="30365" y1="65370" x2="30365" y2="65370"/>
                        <a14:foregroundMark x1="77656" y1="71111" x2="77656" y2="71111"/>
                        <a14:foregroundMark x1="81979" y1="64907" x2="81979" y2="64907"/>
                        <a14:foregroundMark x1="80729" y1="81111" x2="80729" y2="81111"/>
                        <a14:foregroundMark x1="84323" y1="71389" x2="84323" y2="71389"/>
                        <a14:foregroundMark x1="83646" y1="65370" x2="83646" y2="65370"/>
                        <a14:foregroundMark x1="49583" y1="64907" x2="49583" y2="64907"/>
                        <a14:foregroundMark x1="77552" y1="59167" x2="77552" y2="59167"/>
                        <a14:foregroundMark x1="81458" y1="59537" x2="81458" y2="59537"/>
                        <a14:foregroundMark x1="83646" y1="59537" x2="83646" y2="59537"/>
                        <a14:foregroundMark x1="79167" y1="43056" x2="79167" y2="43056"/>
                        <a14:foregroundMark x1="86979" y1="86852" x2="86146" y2="39907"/>
                        <a14:foregroundMark x1="29375" y1="87870" x2="28854" y2="38611"/>
                        <a14:foregroundMark x1="87396" y1="89074" x2="87188" y2="39722"/>
                        <a14:foregroundMark x1="28802" y1="89074" x2="29010" y2="39444"/>
                      </a14:backgroundRemoval>
                    </a14:imgEffect>
                  </a14:imgLayer>
                </a14:imgProps>
              </a:ext>
            </a:extLst>
          </a:blip>
          <a:srcRect l="24806" t="35189" r="11408" b="9001"/>
          <a:stretch/>
        </p:blipFill>
        <p:spPr>
          <a:xfrm>
            <a:off x="0" y="1916832"/>
            <a:ext cx="8632319" cy="4248472"/>
          </a:xfrm>
          <a:prstGeom prst="rect">
            <a:avLst/>
          </a:prstGeom>
        </p:spPr>
      </p:pic>
      <p:sp>
        <p:nvSpPr>
          <p:cNvPr id="15" name="CaixaDeTexto 14"/>
          <p:cNvSpPr txBox="1"/>
          <p:nvPr/>
        </p:nvSpPr>
        <p:spPr>
          <a:xfrm>
            <a:off x="7092280" y="6172609"/>
            <a:ext cx="13595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(PINHEIRO, 2017)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539552" y="1383159"/>
            <a:ext cx="69971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dirty="0">
                <a:solidFill>
                  <a:schemeClr val="accent3">
                    <a:lumMod val="75000"/>
                  </a:schemeClr>
                </a:solidFill>
              </a:rPr>
              <a:t>Estruturação da gestão integrada do risco de desastre</a:t>
            </a:r>
          </a:p>
        </p:txBody>
      </p:sp>
    </p:spTree>
    <p:extLst>
      <p:ext uri="{BB962C8B-B14F-4D97-AF65-F5344CB8AC3E}">
        <p14:creationId xmlns:p14="http://schemas.microsoft.com/office/powerpoint/2010/main" val="2552600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Picture 14"/>
          <p:cNvPicPr/>
          <p:nvPr/>
        </p:nvPicPr>
        <p:blipFill>
          <a:blip r:embed="rId3" cstate="print"/>
          <a:srcRect l="1187" t="92033" r="1543" b="5185"/>
          <a:stretch/>
        </p:blipFill>
        <p:spPr>
          <a:xfrm>
            <a:off x="360" y="1052736"/>
            <a:ext cx="9143640" cy="114120"/>
          </a:xfrm>
          <a:prstGeom prst="rect">
            <a:avLst/>
          </a:prstGeom>
          <a:ln>
            <a:noFill/>
          </a:ln>
        </p:spPr>
      </p:pic>
      <p:sp>
        <p:nvSpPr>
          <p:cNvPr id="204" name="CustomShape 1"/>
          <p:cNvSpPr/>
          <p:nvPr/>
        </p:nvSpPr>
        <p:spPr>
          <a:xfrm>
            <a:off x="0" y="6771264"/>
            <a:ext cx="9143640" cy="114120"/>
          </a:xfrm>
          <a:prstGeom prst="rect">
            <a:avLst/>
          </a:prstGeom>
          <a:solidFill>
            <a:srgbClr val="8B2D77"/>
          </a:solidFill>
          <a:ln w="9360">
            <a:solidFill>
              <a:srgbClr val="8B2D77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05" name="Picture 2"/>
          <p:cNvPicPr/>
          <p:nvPr/>
        </p:nvPicPr>
        <p:blipFill>
          <a:blip r:embed="rId4" cstate="print"/>
          <a:srcRect l="992" t="38906"/>
          <a:stretch/>
        </p:blipFill>
        <p:spPr>
          <a:xfrm>
            <a:off x="0" y="456"/>
            <a:ext cx="3632040" cy="1052280"/>
          </a:xfrm>
          <a:prstGeom prst="rect">
            <a:avLst/>
          </a:prstGeom>
          <a:ln>
            <a:noFill/>
          </a:ln>
        </p:spPr>
      </p:pic>
      <p:sp>
        <p:nvSpPr>
          <p:cNvPr id="206" name="CustomShape 2"/>
          <p:cNvSpPr/>
          <p:nvPr/>
        </p:nvSpPr>
        <p:spPr>
          <a:xfrm>
            <a:off x="2627784" y="1412776"/>
            <a:ext cx="3790080" cy="425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Texto e apresentação </a:t>
            </a:r>
          </a:p>
          <a:p>
            <a:pPr marL="181080" indent="-180720" algn="ctr"/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Maj. Eduardo G. Pinheiro</a:t>
            </a:r>
          </a:p>
          <a:p>
            <a:pPr marL="181080" indent="-180720" algn="ctr"/>
            <a:endParaRPr lang="pt-BR" sz="20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Produção e edição </a:t>
            </a: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Néctar filmes</a:t>
            </a: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Realização</a:t>
            </a:r>
          </a:p>
          <a:p>
            <a:pPr marL="181080" indent="-180720" algn="ctr"/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CEPED/PR</a:t>
            </a: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7" name="CustomShape 3"/>
          <p:cNvSpPr/>
          <p:nvPr/>
        </p:nvSpPr>
        <p:spPr>
          <a:xfrm>
            <a:off x="4392000" y="1111680"/>
            <a:ext cx="4572000" cy="4432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900" spc="-1" dirty="0">
              <a:solidFill>
                <a:schemeClr val="bg1">
                  <a:lumMod val="50000"/>
                </a:schemeClr>
              </a:solidFill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208" name="Picture 2"/>
          <p:cNvPicPr/>
          <p:nvPr/>
        </p:nvPicPr>
        <p:blipFill>
          <a:blip r:embed="rId5" cstate="print"/>
          <a:stretch/>
        </p:blipFill>
        <p:spPr>
          <a:xfrm>
            <a:off x="3589672" y="6004072"/>
            <a:ext cx="1990440" cy="593280"/>
          </a:xfrm>
          <a:prstGeom prst="rect">
            <a:avLst/>
          </a:prstGeom>
          <a:ln>
            <a:noFill/>
          </a:ln>
        </p:spPr>
      </p:pic>
      <p:pic>
        <p:nvPicPr>
          <p:cNvPr id="209" name="Picture 4"/>
          <p:cNvPicPr/>
          <p:nvPr/>
        </p:nvPicPr>
        <p:blipFill>
          <a:blip r:embed="rId6" cstate="print"/>
          <a:stretch/>
        </p:blipFill>
        <p:spPr>
          <a:xfrm>
            <a:off x="5796136" y="6021288"/>
            <a:ext cx="1571760" cy="551520"/>
          </a:xfrm>
          <a:prstGeom prst="rect">
            <a:avLst/>
          </a:prstGeom>
          <a:ln>
            <a:noFill/>
          </a:ln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xmlns="" id="{C8CBFDF1-BBCB-427F-A085-EEC9F3375A51}"/>
              </a:ext>
            </a:extLst>
          </p:cNvPr>
          <p:cNvPicPr/>
          <p:nvPr/>
        </p:nvPicPr>
        <p:blipFill>
          <a:blip r:embed="rId7" cstate="print"/>
          <a:stretch/>
        </p:blipFill>
        <p:spPr>
          <a:xfrm>
            <a:off x="2203125" y="5949280"/>
            <a:ext cx="1144739" cy="5932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733966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1161</TotalTime>
  <Words>40</Words>
  <Application>Microsoft Office PowerPoint</Application>
  <PresentationFormat>Apresentação na tela (4:3)</PresentationFormat>
  <Paragraphs>30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FABIANE ALINE ACORDES</dc:creator>
  <cp:lastModifiedBy>FABIANE ALINE ACORDES</cp:lastModifiedBy>
  <cp:revision>126</cp:revision>
  <dcterms:created xsi:type="dcterms:W3CDTF">2017-07-20T13:22:35Z</dcterms:created>
  <dcterms:modified xsi:type="dcterms:W3CDTF">2018-03-27T20:32:38Z</dcterms:modified>
</cp:coreProperties>
</file>