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F709"/>
    <a:srgbClr val="CC3399"/>
    <a:srgbClr val="AE8A24"/>
    <a:srgbClr val="A2C2E8"/>
    <a:srgbClr val="AFCAEB"/>
    <a:srgbClr val="B6CBE4"/>
    <a:srgbClr val="DFDA00"/>
    <a:srgbClr val="FFCC00"/>
    <a:srgbClr val="CCDA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66" autoAdjust="0"/>
    <p:restoredTop sz="94919" autoAdjust="0"/>
  </p:normalViewPr>
  <p:slideViewPr>
    <p:cSldViewPr>
      <p:cViewPr varScale="1">
        <p:scale>
          <a:sx n="73" d="100"/>
          <a:sy n="73" d="100"/>
        </p:scale>
        <p:origin x="16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C2385-AD0C-4E35-BF40-1FB3926A7540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CD7BC-F3FC-4340-98C7-D966F58CB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84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0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821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5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76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43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05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80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3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25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44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88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39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-36003" y="4581128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ceped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179513" y="1520070"/>
            <a:ext cx="8712968" cy="266205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pt-BR" sz="2800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pt-BR" sz="4000" b="1" dirty="0" smtClean="0"/>
              <a:t> </a:t>
            </a:r>
            <a:r>
              <a:rPr lang="pt-BR" sz="4000" b="1" dirty="0"/>
              <a:t>C</a:t>
            </a:r>
            <a:r>
              <a:rPr lang="pt-BR" sz="4000" b="1" dirty="0" smtClean="0"/>
              <a:t>hefe </a:t>
            </a:r>
            <a:r>
              <a:rPr lang="pt-BR" sz="4000" b="1" dirty="0"/>
              <a:t>do </a:t>
            </a:r>
            <a:r>
              <a:rPr lang="pt-BR" sz="4000" b="1" dirty="0" smtClean="0"/>
              <a:t>Escritório das Nações Unidas para </a:t>
            </a:r>
            <a:r>
              <a:rPr lang="pt-BR" sz="4000" b="1" dirty="0"/>
              <a:t>a Redução do Risco de Desastres nas Américas</a:t>
            </a:r>
          </a:p>
        </p:txBody>
      </p:sp>
    </p:spTree>
    <p:extLst>
      <p:ext uri="{BB962C8B-B14F-4D97-AF65-F5344CB8AC3E}">
        <p14:creationId xmlns:p14="http://schemas.microsoft.com/office/powerpoint/2010/main" val="199202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</TotalTime>
  <Words>17</Words>
  <Application>Microsoft Office PowerPoint</Application>
  <PresentationFormat>Apresentação na tela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FABIANE ALINE ACORDES</dc:creator>
  <cp:lastModifiedBy>Valter Monteiro</cp:lastModifiedBy>
  <cp:revision>78</cp:revision>
  <dcterms:created xsi:type="dcterms:W3CDTF">2017-07-20T13:22:35Z</dcterms:created>
  <dcterms:modified xsi:type="dcterms:W3CDTF">2018-03-27T19:53:37Z</dcterms:modified>
</cp:coreProperties>
</file>