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B2D7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66" d="100"/>
          <a:sy n="66" d="100"/>
        </p:scale>
        <p:origin x="6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03ABB-3A6B-49EE-BE20-B193C35DAC0F}" type="datetimeFigureOut">
              <a:rPr lang="pt-BR" smtClean="0"/>
              <a:pPr/>
              <a:t>26/03/2018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9346D-CD34-42FA-B8E6-CF294DFF4C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19910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D0E1829D-ABB9-4822-ABFC-C0DCB59CB24E}" type="slidenum">
              <a:rPr lang="en-GB" altLang="en-US" sz="1200">
                <a:solidFill>
                  <a:prstClr val="black"/>
                </a:solidFill>
              </a:rPr>
              <a:pPr algn="r"/>
              <a:t>1</a:t>
            </a:fld>
            <a:endParaRPr lang="en-GB" altLang="en-US" sz="120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533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898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712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3972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91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2355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434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120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179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299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769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7FE60-9486-422F-94F7-BCE462D3F671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26/03/2018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75D6C-4BF4-4F7F-B32B-047007BD6350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886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-36512" y="260648"/>
            <a:ext cx="8949730" cy="6480720"/>
            <a:chOff x="-36512" y="260648"/>
            <a:chExt cx="8949730" cy="6480720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41602" b="85645" l="22344" r="76094">
                          <a14:backgroundMark x1="33906" y1="43945" x2="33906" y2="43945"/>
                          <a14:backgroundMark x1="29063" y1="42969" x2="29063" y2="42969"/>
                          <a14:backgroundMark x1="27500" y1="43164" x2="27500" y2="43164"/>
                          <a14:backgroundMark x1="26094" y1="34961" x2="26094" y2="34961"/>
                          <a14:backgroundMark x1="54531" y1="33203" x2="54531" y2="33203"/>
                          <a14:backgroundMark x1="48125" y1="44922" x2="48125" y2="44922"/>
                          <a14:backgroundMark x1="42344" y1="49023" x2="42344" y2="49023"/>
                          <a14:backgroundMark x1="40938" y1="58203" x2="40938" y2="5820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2187" t="21485" r="23906" b="17187"/>
            <a:stretch/>
          </p:blipFill>
          <p:spPr bwMode="auto">
            <a:xfrm>
              <a:off x="-36512" y="759668"/>
              <a:ext cx="6572250" cy="5981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" descr="http://www.ceped.pr.gov.br/arquivos/Image/ceped.png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6EC762E6-7819-469F-85A5-3514E52346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2170" y="260648"/>
              <a:ext cx="2111048" cy="5937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https://data.humdata.org/image/2016-01-06-174547.17400620120601_Final_English_blue.png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30945805-85C4-4E39-B59C-D7B7B5B5B0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66926" y="908720"/>
              <a:ext cx="1781537" cy="5519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05503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</Words>
  <Application>Microsoft Office PowerPoint</Application>
  <PresentationFormat>Apresentação na tela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1_Tema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fabiane.acordes</cp:lastModifiedBy>
  <cp:revision>25</cp:revision>
  <dcterms:created xsi:type="dcterms:W3CDTF">2017-07-17T17:43:48Z</dcterms:created>
  <dcterms:modified xsi:type="dcterms:W3CDTF">2018-03-26T14:42:07Z</dcterms:modified>
</cp:coreProperties>
</file>