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9" d="100"/>
          <a:sy n="99" d="100"/>
        </p:scale>
        <p:origin x="-240"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DFF8D27-0D53-4605-BD89-3B36A8D8D23D}" type="datetimeFigureOut">
              <a:rPr lang="en-US" smtClean="0"/>
              <a:t>07/04/2015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4AD31AF-3864-4FAA-879F-3ECD30E2810A}" type="slidenum">
              <a:rPr lang="en-US" smtClean="0"/>
              <a:t>‹#›</a:t>
            </a:fld>
            <a:endParaRPr lang="en-US"/>
          </a:p>
        </p:txBody>
      </p:sp>
    </p:spTree>
    <p:extLst>
      <p:ext uri="{BB962C8B-B14F-4D97-AF65-F5344CB8AC3E}">
        <p14:creationId xmlns:p14="http://schemas.microsoft.com/office/powerpoint/2010/main" val="37417412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Rot="1" noChangeAspect="1" noTextEdit="1"/>
          </p:cNvSpPr>
          <p:nvPr>
            <p:ph type="sldImg"/>
          </p:nvPr>
        </p:nvSpPr>
        <p:spPr bwMode="auto">
          <a:xfrm>
            <a:off x="1143000" y="685800"/>
            <a:ext cx="4572000" cy="3430588"/>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3491" name="Rectangle 3"/>
          <p:cNvSpPr>
            <a:spLocks noGrp="1"/>
          </p:cNvSpPr>
          <p:nvPr>
            <p:ph type="body" idx="1"/>
          </p:nvPr>
        </p:nvSpPr>
        <p:spPr bwMode="auto">
          <a:xfrm>
            <a:off x="686352" y="4342485"/>
            <a:ext cx="5486400" cy="4116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ja-JP" smtClean="0"/>
          </a:p>
        </p:txBody>
      </p:sp>
      <p:sp>
        <p:nvSpPr>
          <p:cNvPr id="63492" name="Rectangle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fld id="{0662EC17-178D-4D1E-BAC1-7667E1CEA1F6}" type="slidenum">
              <a:rPr lang="en-US" altLang="ja-JP"/>
              <a:pPr eaLnBrk="1" hangingPunct="1"/>
              <a:t>1</a:t>
            </a:fld>
            <a:endParaRPr lang="en-US" altLang="ja-JP"/>
          </a:p>
        </p:txBody>
      </p:sp>
      <p:sp>
        <p:nvSpPr>
          <p:cNvPr id="63493" name="Footer Placeholder 4"/>
          <p:cNvSpPr>
            <a:spLocks noGrp="1"/>
          </p:cNvSpPr>
          <p:nvPr>
            <p:ph type="ftr" sz="quarter" idx="4294967295"/>
          </p:nvPr>
        </p:nvSpPr>
        <p:spPr bwMode="auto">
          <a:xfrm>
            <a:off x="0" y="8684967"/>
            <a:ext cx="2971616" cy="45687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endParaRPr lang="en-US" altLang="ja-JP"/>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Slide Image Placeholder 1"/>
          <p:cNvSpPr>
            <a:spLocks noGrp="1" noRot="1" noChangeAspect="1" noTextEdit="1"/>
          </p:cNvSpPr>
          <p:nvPr>
            <p:ph type="sldImg"/>
          </p:nvPr>
        </p:nvSpPr>
        <p:spPr bwMode="auto">
          <a:xfrm>
            <a:off x="1143000" y="685800"/>
            <a:ext cx="4572000" cy="3430588"/>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5235" name="Notes Placeholder 2"/>
          <p:cNvSpPr>
            <a:spLocks noGrp="1"/>
          </p:cNvSpPr>
          <p:nvPr>
            <p:ph type="body" idx="1"/>
          </p:nvPr>
        </p:nvSpPr>
        <p:spPr bwMode="auto">
          <a:xfrm>
            <a:off x="686352" y="4342485"/>
            <a:ext cx="5486400" cy="4116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CA" altLang="ja-JP" smtClean="0"/>
          </a:p>
        </p:txBody>
      </p:sp>
      <p:sp>
        <p:nvSpPr>
          <p:cNvPr id="952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fld id="{577366B7-43FE-4AC4-838E-5070F77FEA8E}" type="slidenum">
              <a:rPr lang="en-US" altLang="ja-JP"/>
              <a:pPr eaLnBrk="1" hangingPunct="1"/>
              <a:t>11</a:t>
            </a:fld>
            <a:endParaRPr lang="en-US" altLang="ja-JP"/>
          </a:p>
        </p:txBody>
      </p:sp>
      <p:sp>
        <p:nvSpPr>
          <p:cNvPr id="95237" name="Footer Placeholder 4"/>
          <p:cNvSpPr>
            <a:spLocks noGrp="1"/>
          </p:cNvSpPr>
          <p:nvPr>
            <p:ph type="ftr" sz="quarter" idx="4294967295"/>
          </p:nvPr>
        </p:nvSpPr>
        <p:spPr bwMode="auto">
          <a:xfrm>
            <a:off x="0" y="8684967"/>
            <a:ext cx="2971616" cy="45687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endParaRPr lang="en-US" altLang="ja-JP"/>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Slide Image Placeholder 1"/>
          <p:cNvSpPr>
            <a:spLocks noGrp="1" noRot="1" noChangeAspect="1" noTextEdit="1"/>
          </p:cNvSpPr>
          <p:nvPr>
            <p:ph type="sldImg"/>
          </p:nvPr>
        </p:nvSpPr>
        <p:spPr bwMode="auto">
          <a:xfrm>
            <a:off x="1143000" y="685800"/>
            <a:ext cx="4572000" cy="3430588"/>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8307" name="Notes Placeholder 2"/>
          <p:cNvSpPr>
            <a:spLocks noGrp="1"/>
          </p:cNvSpPr>
          <p:nvPr>
            <p:ph type="body" idx="1"/>
          </p:nvPr>
        </p:nvSpPr>
        <p:spPr bwMode="auto">
          <a:xfrm>
            <a:off x="686352" y="4342485"/>
            <a:ext cx="5486400" cy="4116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CA" altLang="ja-JP" smtClean="0"/>
          </a:p>
        </p:txBody>
      </p:sp>
      <p:sp>
        <p:nvSpPr>
          <p:cNvPr id="983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fld id="{D6032AC6-F728-4F22-8F0D-EF08B072A93D}" type="slidenum">
              <a:rPr lang="en-US" altLang="ja-JP"/>
              <a:pPr eaLnBrk="1" hangingPunct="1"/>
              <a:t>12</a:t>
            </a:fld>
            <a:endParaRPr lang="en-US" altLang="ja-JP"/>
          </a:p>
        </p:txBody>
      </p:sp>
      <p:sp>
        <p:nvSpPr>
          <p:cNvPr id="98309" name="Footer Placeholder 4"/>
          <p:cNvSpPr>
            <a:spLocks noGrp="1"/>
          </p:cNvSpPr>
          <p:nvPr>
            <p:ph type="ftr" sz="quarter" idx="4294967295"/>
          </p:nvPr>
        </p:nvSpPr>
        <p:spPr bwMode="auto">
          <a:xfrm>
            <a:off x="0" y="8684967"/>
            <a:ext cx="2971616" cy="45687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endParaRPr lang="en-US" altLang="ja-JP"/>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Slide Image Placeholder 1"/>
          <p:cNvSpPr>
            <a:spLocks noGrp="1" noRot="1" noChangeAspect="1" noTextEdit="1"/>
          </p:cNvSpPr>
          <p:nvPr>
            <p:ph type="sldImg"/>
          </p:nvPr>
        </p:nvSpPr>
        <p:spPr bwMode="auto">
          <a:xfrm>
            <a:off x="1143000" y="685800"/>
            <a:ext cx="4572000" cy="3430588"/>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9331" name="Notes Placeholder 2"/>
          <p:cNvSpPr>
            <a:spLocks noGrp="1"/>
          </p:cNvSpPr>
          <p:nvPr>
            <p:ph type="body" idx="1"/>
          </p:nvPr>
        </p:nvSpPr>
        <p:spPr bwMode="auto">
          <a:xfrm>
            <a:off x="686352" y="4342485"/>
            <a:ext cx="5486400" cy="4116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CA" altLang="ja-JP" smtClean="0"/>
          </a:p>
        </p:txBody>
      </p:sp>
      <p:sp>
        <p:nvSpPr>
          <p:cNvPr id="993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fld id="{3F4FE701-0C92-4221-9D53-C2D25699602B}" type="slidenum">
              <a:rPr lang="en-US" altLang="ja-JP"/>
              <a:pPr eaLnBrk="1" hangingPunct="1"/>
              <a:t>13</a:t>
            </a:fld>
            <a:endParaRPr lang="en-US" altLang="ja-JP"/>
          </a:p>
        </p:txBody>
      </p:sp>
      <p:sp>
        <p:nvSpPr>
          <p:cNvPr id="99333" name="Footer Placeholder 4"/>
          <p:cNvSpPr>
            <a:spLocks noGrp="1"/>
          </p:cNvSpPr>
          <p:nvPr>
            <p:ph type="ftr" sz="quarter" idx="4294967295"/>
          </p:nvPr>
        </p:nvSpPr>
        <p:spPr bwMode="auto">
          <a:xfrm>
            <a:off x="0" y="8684967"/>
            <a:ext cx="2971616" cy="45687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endParaRPr lang="en-US" altLang="ja-JP"/>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Slide Image Placeholder 1"/>
          <p:cNvSpPr>
            <a:spLocks noGrp="1" noRot="1" noChangeAspect="1" noTextEdit="1"/>
          </p:cNvSpPr>
          <p:nvPr>
            <p:ph type="sldImg"/>
          </p:nvPr>
        </p:nvSpPr>
        <p:spPr bwMode="auto">
          <a:xfrm>
            <a:off x="1143000" y="685800"/>
            <a:ext cx="4572000" cy="3430588"/>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0355" name="Notes Placeholder 2"/>
          <p:cNvSpPr>
            <a:spLocks noGrp="1"/>
          </p:cNvSpPr>
          <p:nvPr>
            <p:ph type="body" idx="1"/>
          </p:nvPr>
        </p:nvSpPr>
        <p:spPr bwMode="auto">
          <a:xfrm>
            <a:off x="686352" y="4342485"/>
            <a:ext cx="5486400" cy="4116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CA" altLang="ja-JP" smtClean="0"/>
          </a:p>
        </p:txBody>
      </p:sp>
      <p:sp>
        <p:nvSpPr>
          <p:cNvPr id="1003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fld id="{DE1F20EB-807A-4D67-9FE1-20019BF20CF3}" type="slidenum">
              <a:rPr lang="en-US" altLang="ja-JP"/>
              <a:pPr eaLnBrk="1" hangingPunct="1"/>
              <a:t>14</a:t>
            </a:fld>
            <a:endParaRPr lang="en-US" altLang="ja-JP"/>
          </a:p>
        </p:txBody>
      </p:sp>
      <p:sp>
        <p:nvSpPr>
          <p:cNvPr id="100357" name="Footer Placeholder 4"/>
          <p:cNvSpPr>
            <a:spLocks noGrp="1"/>
          </p:cNvSpPr>
          <p:nvPr>
            <p:ph type="ftr" sz="quarter" idx="4294967295"/>
          </p:nvPr>
        </p:nvSpPr>
        <p:spPr bwMode="auto">
          <a:xfrm>
            <a:off x="0" y="8684967"/>
            <a:ext cx="2971616" cy="45687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endParaRPr lang="en-US" altLang="ja-JP"/>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bwMode="auto">
          <a:xfrm>
            <a:off x="1143000" y="685800"/>
            <a:ext cx="4572000" cy="3430588"/>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p:cNvSpPr>
            <a:spLocks noGrp="1"/>
          </p:cNvSpPr>
          <p:nvPr>
            <p:ph type="body" idx="1"/>
          </p:nvPr>
        </p:nvSpPr>
        <p:spPr bwMode="auto">
          <a:xfrm>
            <a:off x="686352" y="4342485"/>
            <a:ext cx="5486400" cy="4116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CA" altLang="ja-JP" smtClean="0"/>
          </a:p>
        </p:txBody>
      </p:sp>
      <p:sp>
        <p:nvSpPr>
          <p:cNvPr id="686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fld id="{DFF31005-A7EB-4EBC-98F2-3E2323BBF792}" type="slidenum">
              <a:rPr lang="en-US" altLang="ja-JP"/>
              <a:pPr eaLnBrk="1" hangingPunct="1"/>
              <a:t>2</a:t>
            </a:fld>
            <a:endParaRPr lang="en-US" altLang="ja-JP"/>
          </a:p>
        </p:txBody>
      </p:sp>
      <p:sp>
        <p:nvSpPr>
          <p:cNvPr id="68613" name="Footer Placeholder 4"/>
          <p:cNvSpPr>
            <a:spLocks noGrp="1"/>
          </p:cNvSpPr>
          <p:nvPr>
            <p:ph type="ftr" sz="quarter" idx="4294967295"/>
          </p:nvPr>
        </p:nvSpPr>
        <p:spPr bwMode="auto">
          <a:xfrm>
            <a:off x="0" y="8684967"/>
            <a:ext cx="2971616" cy="45687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endParaRPr lang="en-US" altLang="ja-JP"/>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Rot="1" noChangeAspect="1" noTextEdit="1"/>
          </p:cNvSpPr>
          <p:nvPr>
            <p:ph type="sldImg"/>
          </p:nvPr>
        </p:nvSpPr>
        <p:spPr bwMode="auto">
          <a:xfrm>
            <a:off x="1143000" y="685800"/>
            <a:ext cx="4572000" cy="3430588"/>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6803" name="Rectangle 3"/>
          <p:cNvSpPr>
            <a:spLocks noGrp="1"/>
          </p:cNvSpPr>
          <p:nvPr>
            <p:ph type="body" idx="1"/>
          </p:nvPr>
        </p:nvSpPr>
        <p:spPr bwMode="auto">
          <a:xfrm>
            <a:off x="686352" y="4342485"/>
            <a:ext cx="5486400" cy="4116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ja-JP" smtClean="0"/>
          </a:p>
        </p:txBody>
      </p:sp>
      <p:sp>
        <p:nvSpPr>
          <p:cNvPr id="76804" name="Rectangle 4"/>
          <p:cNvSpPr txBox="1">
            <a:spLocks noGrp="1"/>
          </p:cNvSpPr>
          <p:nvPr/>
        </p:nvSpPr>
        <p:spPr bwMode="auto">
          <a:xfrm>
            <a:off x="3884177" y="8684967"/>
            <a:ext cx="2972719" cy="4568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fld id="{A444810C-404B-4368-9579-D5DCF682EB11}" type="slidenum">
              <a:rPr kumimoji="0" lang="en-US" altLang="ja-JP">
                <a:latin typeface="Calibri" pitchFamily="34" charset="0"/>
              </a:rPr>
              <a:pPr eaLnBrk="1" hangingPunct="1"/>
              <a:t>4</a:t>
            </a:fld>
            <a:endParaRPr kumimoji="0" lang="en-US" altLang="ja-JP">
              <a:latin typeface="Calibri" pitchFamily="34" charset="0"/>
            </a:endParaRPr>
          </a:p>
        </p:txBody>
      </p:sp>
      <p:sp>
        <p:nvSpPr>
          <p:cNvPr id="76805" name="Footer Placeholder 4"/>
          <p:cNvSpPr txBox="1">
            <a:spLocks noGrp="1"/>
          </p:cNvSpPr>
          <p:nvPr/>
        </p:nvSpPr>
        <p:spPr bwMode="auto">
          <a:xfrm>
            <a:off x="0" y="8684967"/>
            <a:ext cx="2971616" cy="4568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endParaRPr kumimoji="0" lang="en-US" altLang="ja-JP">
              <a:latin typeface="Calibri"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TextEdit="1"/>
          </p:cNvSpPr>
          <p:nvPr>
            <p:ph type="sldImg"/>
          </p:nvPr>
        </p:nvSpPr>
        <p:spPr bwMode="auto">
          <a:xfrm>
            <a:off x="1143000" y="685800"/>
            <a:ext cx="4572000" cy="3430588"/>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0899" name="Notes Placeholder 2"/>
          <p:cNvSpPr>
            <a:spLocks noGrp="1"/>
          </p:cNvSpPr>
          <p:nvPr>
            <p:ph type="body" idx="1"/>
          </p:nvPr>
        </p:nvSpPr>
        <p:spPr bwMode="auto">
          <a:xfrm>
            <a:off x="686352" y="4342485"/>
            <a:ext cx="5486400" cy="4116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CA" altLang="ja-JP" smtClean="0"/>
          </a:p>
        </p:txBody>
      </p:sp>
      <p:sp>
        <p:nvSpPr>
          <p:cNvPr id="809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fld id="{A046593F-57A8-44CF-8700-267E766EC961}" type="slidenum">
              <a:rPr lang="en-US" altLang="ja-JP"/>
              <a:pPr eaLnBrk="1" hangingPunct="1"/>
              <a:t>5</a:t>
            </a:fld>
            <a:endParaRPr lang="en-US" altLang="ja-JP"/>
          </a:p>
        </p:txBody>
      </p:sp>
      <p:sp>
        <p:nvSpPr>
          <p:cNvPr id="80901" name="Footer Placeholder 4"/>
          <p:cNvSpPr>
            <a:spLocks noGrp="1"/>
          </p:cNvSpPr>
          <p:nvPr>
            <p:ph type="ftr" sz="quarter" idx="4294967295"/>
          </p:nvPr>
        </p:nvSpPr>
        <p:spPr bwMode="auto">
          <a:xfrm>
            <a:off x="0" y="8684967"/>
            <a:ext cx="2971616" cy="45687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endParaRPr lang="en-US" altLang="ja-JP"/>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bwMode="auto">
          <a:xfrm>
            <a:off x="1143000" y="685800"/>
            <a:ext cx="4572000" cy="3430588"/>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2947" name="Notes Placeholder 2"/>
          <p:cNvSpPr>
            <a:spLocks noGrp="1"/>
          </p:cNvSpPr>
          <p:nvPr>
            <p:ph type="body" idx="1"/>
          </p:nvPr>
        </p:nvSpPr>
        <p:spPr bwMode="auto">
          <a:xfrm>
            <a:off x="686352" y="4342485"/>
            <a:ext cx="5486400" cy="4116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CA" altLang="ja-JP" smtClean="0"/>
          </a:p>
        </p:txBody>
      </p:sp>
      <p:sp>
        <p:nvSpPr>
          <p:cNvPr id="829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fld id="{77D4A1AD-80F6-4926-A8D5-54152BE85A6E}" type="slidenum">
              <a:rPr lang="en-US" altLang="ja-JP"/>
              <a:pPr eaLnBrk="1" hangingPunct="1"/>
              <a:t>6</a:t>
            </a:fld>
            <a:endParaRPr lang="en-US" altLang="ja-JP"/>
          </a:p>
        </p:txBody>
      </p:sp>
      <p:sp>
        <p:nvSpPr>
          <p:cNvPr id="82949" name="Footer Placeholder 4"/>
          <p:cNvSpPr>
            <a:spLocks noGrp="1"/>
          </p:cNvSpPr>
          <p:nvPr>
            <p:ph type="ftr" sz="quarter" idx="4294967295"/>
          </p:nvPr>
        </p:nvSpPr>
        <p:spPr bwMode="auto">
          <a:xfrm>
            <a:off x="0" y="8684967"/>
            <a:ext cx="2971616" cy="45687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endParaRPr lang="en-US" altLang="ja-JP"/>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noTextEdit="1"/>
          </p:cNvSpPr>
          <p:nvPr>
            <p:ph type="sldImg"/>
          </p:nvPr>
        </p:nvSpPr>
        <p:spPr bwMode="auto">
          <a:xfrm>
            <a:off x="1143000" y="685800"/>
            <a:ext cx="4572000" cy="3430588"/>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7043" name="Notes Placeholder 2"/>
          <p:cNvSpPr>
            <a:spLocks noGrp="1"/>
          </p:cNvSpPr>
          <p:nvPr>
            <p:ph type="body" idx="1"/>
          </p:nvPr>
        </p:nvSpPr>
        <p:spPr bwMode="auto">
          <a:xfrm>
            <a:off x="686352" y="4342485"/>
            <a:ext cx="5486400" cy="4116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CA" altLang="ja-JP" smtClean="0"/>
          </a:p>
        </p:txBody>
      </p:sp>
      <p:sp>
        <p:nvSpPr>
          <p:cNvPr id="870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fld id="{9A292E90-35F5-4D77-A541-51A5A99836D0}" type="slidenum">
              <a:rPr lang="en-US" altLang="ja-JP"/>
              <a:pPr eaLnBrk="1" hangingPunct="1"/>
              <a:t>7</a:t>
            </a:fld>
            <a:endParaRPr lang="en-US" altLang="ja-JP"/>
          </a:p>
        </p:txBody>
      </p:sp>
      <p:sp>
        <p:nvSpPr>
          <p:cNvPr id="87045" name="Footer Placeholder 4"/>
          <p:cNvSpPr>
            <a:spLocks noGrp="1"/>
          </p:cNvSpPr>
          <p:nvPr>
            <p:ph type="ftr" sz="quarter" idx="4294967295"/>
          </p:nvPr>
        </p:nvSpPr>
        <p:spPr bwMode="auto">
          <a:xfrm>
            <a:off x="0" y="8684967"/>
            <a:ext cx="2971616" cy="45687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endParaRPr lang="en-US" altLang="ja-JP"/>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p:cNvSpPr>
            <a:spLocks noGrp="1" noRot="1" noChangeAspect="1" noTextEdit="1"/>
          </p:cNvSpPr>
          <p:nvPr>
            <p:ph type="sldImg"/>
          </p:nvPr>
        </p:nvSpPr>
        <p:spPr bwMode="auto">
          <a:xfrm>
            <a:off x="1143000" y="685800"/>
            <a:ext cx="4572000" cy="3430588"/>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9091" name="Notes Placeholder 2"/>
          <p:cNvSpPr>
            <a:spLocks noGrp="1"/>
          </p:cNvSpPr>
          <p:nvPr>
            <p:ph type="body" idx="1"/>
          </p:nvPr>
        </p:nvSpPr>
        <p:spPr bwMode="auto">
          <a:xfrm>
            <a:off x="686352" y="4342485"/>
            <a:ext cx="5486400" cy="4116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CA" altLang="ja-JP" smtClean="0"/>
          </a:p>
        </p:txBody>
      </p:sp>
      <p:sp>
        <p:nvSpPr>
          <p:cNvPr id="890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fld id="{78ED2FD9-C791-46EA-891A-A6A0A041ECED}" type="slidenum">
              <a:rPr lang="en-US" altLang="ja-JP"/>
              <a:pPr eaLnBrk="1" hangingPunct="1"/>
              <a:t>8</a:t>
            </a:fld>
            <a:endParaRPr lang="en-US" altLang="ja-JP"/>
          </a:p>
        </p:txBody>
      </p:sp>
      <p:sp>
        <p:nvSpPr>
          <p:cNvPr id="89093" name="Footer Placeholder 4"/>
          <p:cNvSpPr>
            <a:spLocks noGrp="1"/>
          </p:cNvSpPr>
          <p:nvPr>
            <p:ph type="ftr" sz="quarter" idx="4294967295"/>
          </p:nvPr>
        </p:nvSpPr>
        <p:spPr bwMode="auto">
          <a:xfrm>
            <a:off x="0" y="8684967"/>
            <a:ext cx="2971616" cy="45687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endParaRPr lang="en-US" altLang="ja-JP"/>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Slide Image Placeholder 1"/>
          <p:cNvSpPr>
            <a:spLocks noGrp="1" noRot="1" noChangeAspect="1" noTextEdit="1"/>
          </p:cNvSpPr>
          <p:nvPr>
            <p:ph type="sldImg"/>
          </p:nvPr>
        </p:nvSpPr>
        <p:spPr bwMode="auto">
          <a:xfrm>
            <a:off x="1143000" y="685800"/>
            <a:ext cx="4572000" cy="3430588"/>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63" name="Notes Placeholder 2"/>
          <p:cNvSpPr>
            <a:spLocks noGrp="1"/>
          </p:cNvSpPr>
          <p:nvPr>
            <p:ph type="body" idx="1"/>
          </p:nvPr>
        </p:nvSpPr>
        <p:spPr bwMode="auto">
          <a:xfrm>
            <a:off x="686352" y="4342485"/>
            <a:ext cx="5486400" cy="4116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CA" altLang="ja-JP" smtClean="0"/>
          </a:p>
        </p:txBody>
      </p:sp>
      <p:sp>
        <p:nvSpPr>
          <p:cNvPr id="921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fld id="{65466470-A8F9-4E02-8ACE-68B30E79527F}" type="slidenum">
              <a:rPr lang="en-US" altLang="ja-JP"/>
              <a:pPr eaLnBrk="1" hangingPunct="1"/>
              <a:t>9</a:t>
            </a:fld>
            <a:endParaRPr lang="en-US" altLang="ja-JP"/>
          </a:p>
        </p:txBody>
      </p:sp>
      <p:sp>
        <p:nvSpPr>
          <p:cNvPr id="92165" name="Footer Placeholder 4"/>
          <p:cNvSpPr>
            <a:spLocks noGrp="1"/>
          </p:cNvSpPr>
          <p:nvPr>
            <p:ph type="ftr" sz="quarter" idx="4294967295"/>
          </p:nvPr>
        </p:nvSpPr>
        <p:spPr bwMode="auto">
          <a:xfrm>
            <a:off x="0" y="8684967"/>
            <a:ext cx="2971616" cy="45687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endParaRPr lang="en-US" altLang="ja-JP"/>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Slide Image Placeholder 1"/>
          <p:cNvSpPr>
            <a:spLocks noGrp="1" noRot="1" noChangeAspect="1" noTextEdit="1"/>
          </p:cNvSpPr>
          <p:nvPr>
            <p:ph type="sldImg"/>
          </p:nvPr>
        </p:nvSpPr>
        <p:spPr bwMode="auto">
          <a:xfrm>
            <a:off x="1143000" y="685800"/>
            <a:ext cx="4572000" cy="3430588"/>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4211" name="Notes Placeholder 2"/>
          <p:cNvSpPr>
            <a:spLocks noGrp="1"/>
          </p:cNvSpPr>
          <p:nvPr>
            <p:ph type="body" idx="1"/>
          </p:nvPr>
        </p:nvSpPr>
        <p:spPr bwMode="auto">
          <a:xfrm>
            <a:off x="686352" y="4342485"/>
            <a:ext cx="5486400" cy="4116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CA" altLang="ja-JP" smtClean="0"/>
          </a:p>
        </p:txBody>
      </p:sp>
      <p:sp>
        <p:nvSpPr>
          <p:cNvPr id="942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fld id="{34B5F41A-61AF-48F0-8B94-79302C69110B}" type="slidenum">
              <a:rPr lang="en-US" altLang="ja-JP"/>
              <a:pPr eaLnBrk="1" hangingPunct="1"/>
              <a:t>10</a:t>
            </a:fld>
            <a:endParaRPr lang="en-US" altLang="ja-JP"/>
          </a:p>
        </p:txBody>
      </p:sp>
      <p:sp>
        <p:nvSpPr>
          <p:cNvPr id="94213" name="Footer Placeholder 4"/>
          <p:cNvSpPr>
            <a:spLocks noGrp="1"/>
          </p:cNvSpPr>
          <p:nvPr>
            <p:ph type="ftr" sz="quarter" idx="4294967295"/>
          </p:nvPr>
        </p:nvSpPr>
        <p:spPr bwMode="auto">
          <a:xfrm>
            <a:off x="0" y="8684967"/>
            <a:ext cx="2971616" cy="45687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endParaRPr lang="en-US" altLang="ja-JP"/>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4120A7E-49AB-4C0E-A457-B251F7C71D5E}" type="datetimeFigureOut">
              <a:rPr lang="en-US" smtClean="0"/>
              <a:t>07/04/2015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5C0601-2B13-4038-95AE-74EEF98BABF4}" type="slidenum">
              <a:rPr lang="en-US" smtClean="0"/>
              <a:t>‹#›</a:t>
            </a:fld>
            <a:endParaRPr lang="en-US"/>
          </a:p>
        </p:txBody>
      </p:sp>
    </p:spTree>
    <p:extLst>
      <p:ext uri="{BB962C8B-B14F-4D97-AF65-F5344CB8AC3E}">
        <p14:creationId xmlns:p14="http://schemas.microsoft.com/office/powerpoint/2010/main" val="40502500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4120A7E-49AB-4C0E-A457-B251F7C71D5E}" type="datetimeFigureOut">
              <a:rPr lang="en-US" smtClean="0"/>
              <a:t>07/04/2015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5C0601-2B13-4038-95AE-74EEF98BABF4}" type="slidenum">
              <a:rPr lang="en-US" smtClean="0"/>
              <a:t>‹#›</a:t>
            </a:fld>
            <a:endParaRPr lang="en-US"/>
          </a:p>
        </p:txBody>
      </p:sp>
    </p:spTree>
    <p:extLst>
      <p:ext uri="{BB962C8B-B14F-4D97-AF65-F5344CB8AC3E}">
        <p14:creationId xmlns:p14="http://schemas.microsoft.com/office/powerpoint/2010/main" val="19948776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4120A7E-49AB-4C0E-A457-B251F7C71D5E}" type="datetimeFigureOut">
              <a:rPr lang="en-US" smtClean="0"/>
              <a:t>07/04/2015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5C0601-2B13-4038-95AE-74EEF98BABF4}" type="slidenum">
              <a:rPr lang="en-US" smtClean="0"/>
              <a:t>‹#›</a:t>
            </a:fld>
            <a:endParaRPr lang="en-US"/>
          </a:p>
        </p:txBody>
      </p:sp>
    </p:spTree>
    <p:extLst>
      <p:ext uri="{BB962C8B-B14F-4D97-AF65-F5344CB8AC3E}">
        <p14:creationId xmlns:p14="http://schemas.microsoft.com/office/powerpoint/2010/main" val="31856155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3-Up: 2 left, 1 right">
    <p:spTree>
      <p:nvGrpSpPr>
        <p:cNvPr id="1" name=""/>
        <p:cNvGrpSpPr/>
        <p:nvPr/>
      </p:nvGrpSpPr>
      <p:grpSpPr>
        <a:xfrm>
          <a:off x="0" y="0"/>
          <a:ext cx="0" cy="0"/>
          <a:chOff x="0" y="0"/>
          <a:chExt cx="0" cy="0"/>
        </a:xfrm>
      </p:grpSpPr>
      <p:sp>
        <p:nvSpPr>
          <p:cNvPr id="28" name="Rectangle 2"/>
          <p:cNvSpPr>
            <a:spLocks noGrp="1"/>
          </p:cNvSpPr>
          <p:nvPr>
            <p:ph type="title"/>
          </p:nvPr>
        </p:nvSpPr>
        <p:spPr>
          <a:xfrm>
            <a:off x="8610600" y="381000"/>
            <a:ext cx="533400" cy="5867400"/>
          </a:xfrm>
          <a:prstGeom prst="rect">
            <a:avLst/>
          </a:prstGeom>
        </p:spPr>
        <p:txBody>
          <a:bodyPr>
            <a:noAutofit/>
          </a:bodyPr>
          <a:lstStyle>
            <a:lvl1pPr>
              <a:defRPr sz="3200"/>
            </a:lvl1pPr>
            <a:extLst/>
          </a:lstStyle>
          <a:p>
            <a:r>
              <a:rPr lang="en-US" dirty="0" smtClean="0"/>
              <a:t>Click to edit Master title style</a:t>
            </a:r>
            <a:endParaRPr lang="en-US" dirty="0"/>
          </a:p>
        </p:txBody>
      </p:sp>
      <p:sp>
        <p:nvSpPr>
          <p:cNvPr id="9" name="Text Placeholder 8"/>
          <p:cNvSpPr>
            <a:spLocks noGrp="1"/>
          </p:cNvSpPr>
          <p:nvPr>
            <p:ph type="body" sz="quarter" idx="13"/>
          </p:nvPr>
        </p:nvSpPr>
        <p:spPr>
          <a:xfrm>
            <a:off x="304800" y="381000"/>
            <a:ext cx="3962400" cy="311696"/>
          </a:xfrm>
          <a:prstGeom prst="rect">
            <a:avLst/>
          </a:prstGeom>
          <a:solidFill>
            <a:schemeClr val="accent6">
              <a:shade val="75000"/>
            </a:schemeClr>
          </a:solidFill>
        </p:spPr>
        <p:txBody>
          <a:bodyPr>
            <a:noAutofit/>
          </a:bodyPr>
          <a:lstStyle>
            <a:lvl1pPr>
              <a:defRPr sz="1600" b="1">
                <a:solidFill>
                  <a:schemeClr val="bg1"/>
                </a:solidFill>
              </a:defRPr>
            </a:lvl1pPr>
            <a:extLst/>
          </a:lstStyle>
          <a:p>
            <a:pPr lvl="0"/>
            <a:r>
              <a:rPr lang="en-US" dirty="0" smtClean="0"/>
              <a:t>Click to edit Master text styles</a:t>
            </a:r>
          </a:p>
        </p:txBody>
      </p:sp>
      <p:sp>
        <p:nvSpPr>
          <p:cNvPr id="18" name="Rectangle 11"/>
          <p:cNvSpPr>
            <a:spLocks noGrp="1"/>
          </p:cNvSpPr>
          <p:nvPr>
            <p:ph sz="quarter" idx="15"/>
          </p:nvPr>
        </p:nvSpPr>
        <p:spPr>
          <a:xfrm>
            <a:off x="304800" y="764704"/>
            <a:ext cx="3962400" cy="2551520"/>
          </a:xfrm>
          <a:prstGeom prst="rect">
            <a:avLst/>
          </a:prstGeom>
        </p:spPr>
        <p:txBody>
          <a:bodyPr>
            <a:normAutofit/>
          </a:bodyPr>
          <a:lstStyle>
            <a:lvl1pPr>
              <a:defRPr sz="1600"/>
            </a:lvl1pPr>
            <a:lvl2pPr>
              <a:defRPr sz="1600"/>
            </a:lvl2pPr>
            <a:lvl3pPr>
              <a:defRPr sz="16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5" name="Rectangle 8"/>
          <p:cNvSpPr>
            <a:spLocks noGrp="1"/>
          </p:cNvSpPr>
          <p:nvPr>
            <p:ph type="body" sz="quarter" idx="16"/>
          </p:nvPr>
        </p:nvSpPr>
        <p:spPr>
          <a:xfrm>
            <a:off x="301752" y="3319272"/>
            <a:ext cx="3965448" cy="311696"/>
          </a:xfrm>
          <a:prstGeom prst="rect">
            <a:avLst/>
          </a:prstGeom>
          <a:solidFill>
            <a:schemeClr val="accent6">
              <a:shade val="75000"/>
            </a:schemeClr>
          </a:solidFill>
        </p:spPr>
        <p:txBody>
          <a:bodyPr>
            <a:noAutofit/>
          </a:bodyPr>
          <a:lstStyle>
            <a:lvl1pPr>
              <a:defRPr sz="1600" b="1">
                <a:solidFill>
                  <a:schemeClr val="bg1"/>
                </a:solidFill>
              </a:defRPr>
            </a:lvl1pPr>
            <a:extLst/>
          </a:lstStyle>
          <a:p>
            <a:pPr lvl="0"/>
            <a:r>
              <a:rPr lang="en-US" dirty="0" smtClean="0"/>
              <a:t>Click to edit Master text styles</a:t>
            </a:r>
          </a:p>
        </p:txBody>
      </p:sp>
      <p:sp>
        <p:nvSpPr>
          <p:cNvPr id="17" name="Rectangle 11"/>
          <p:cNvSpPr>
            <a:spLocks noGrp="1"/>
          </p:cNvSpPr>
          <p:nvPr>
            <p:ph sz="quarter" idx="17"/>
          </p:nvPr>
        </p:nvSpPr>
        <p:spPr>
          <a:xfrm>
            <a:off x="301752" y="3702976"/>
            <a:ext cx="3965448" cy="2551520"/>
          </a:xfrm>
          <a:prstGeom prst="rect">
            <a:avLst/>
          </a:prstGeom>
        </p:spPr>
        <p:txBody>
          <a:bodyPr>
            <a:normAutofit/>
          </a:bodyPr>
          <a:lstStyle>
            <a:lvl1pPr>
              <a:defRPr sz="1600"/>
            </a:lvl1pPr>
            <a:lvl2pPr>
              <a:defRPr sz="1600"/>
            </a:lvl2pPr>
            <a:lvl3pPr>
              <a:defRPr sz="16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0" name="Rectangle 8"/>
          <p:cNvSpPr>
            <a:spLocks noGrp="1"/>
          </p:cNvSpPr>
          <p:nvPr>
            <p:ph type="body" sz="quarter" idx="18"/>
          </p:nvPr>
        </p:nvSpPr>
        <p:spPr>
          <a:xfrm>
            <a:off x="4416552" y="381000"/>
            <a:ext cx="3965448" cy="311696"/>
          </a:xfrm>
          <a:prstGeom prst="rect">
            <a:avLst/>
          </a:prstGeom>
          <a:solidFill>
            <a:schemeClr val="accent6">
              <a:shade val="75000"/>
            </a:schemeClr>
          </a:solidFill>
        </p:spPr>
        <p:txBody>
          <a:bodyPr>
            <a:noAutofit/>
          </a:bodyPr>
          <a:lstStyle>
            <a:lvl1pPr>
              <a:defRPr sz="1600" b="1">
                <a:solidFill>
                  <a:schemeClr val="bg1"/>
                </a:solidFill>
              </a:defRPr>
            </a:lvl1pPr>
            <a:extLst/>
          </a:lstStyle>
          <a:p>
            <a:pPr lvl="0"/>
            <a:r>
              <a:rPr lang="en-US" dirty="0" smtClean="0"/>
              <a:t>Click to edit Master text styles</a:t>
            </a:r>
          </a:p>
        </p:txBody>
      </p:sp>
      <p:sp>
        <p:nvSpPr>
          <p:cNvPr id="21" name="Rectangle 11"/>
          <p:cNvSpPr>
            <a:spLocks noGrp="1"/>
          </p:cNvSpPr>
          <p:nvPr>
            <p:ph sz="quarter" idx="19"/>
          </p:nvPr>
        </p:nvSpPr>
        <p:spPr>
          <a:xfrm>
            <a:off x="4416552" y="764704"/>
            <a:ext cx="3962400" cy="5483695"/>
          </a:xfrm>
          <a:prstGeom prst="rect">
            <a:avLst/>
          </a:prstGeom>
        </p:spPr>
        <p:txBody>
          <a:bodyPr>
            <a:normAutofit/>
          </a:bodyPr>
          <a:lstStyle>
            <a:lvl1pPr>
              <a:defRPr sz="1600"/>
            </a:lvl1pPr>
            <a:lvl2pPr>
              <a:defRPr sz="1600"/>
            </a:lvl2pPr>
            <a:lvl3pPr>
              <a:defRPr sz="1600"/>
            </a:lvl3pPr>
            <a:lvl4pPr>
              <a:defRPr sz="1600"/>
            </a:lvl4pPr>
            <a:lvl5pPr>
              <a:defRPr sz="1600"/>
            </a:lvl5pPr>
            <a:extLs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0" name="Rectangle 13"/>
          <p:cNvSpPr>
            <a:spLocks noGrp="1"/>
          </p:cNvSpPr>
          <p:nvPr>
            <p:ph type="dt" sz="half" idx="20"/>
          </p:nvPr>
        </p:nvSpPr>
        <p:spPr>
          <a:xfrm>
            <a:off x="7010400" y="76200"/>
            <a:ext cx="1371600" cy="228600"/>
          </a:xfrm>
          <a:prstGeom prst="rect">
            <a:avLst/>
          </a:prstGeom>
        </p:spPr>
        <p:txBody>
          <a:bodyPr/>
          <a:lstStyle>
            <a:lvl1pPr>
              <a:defRPr/>
            </a:lvl1pPr>
            <a:extLst/>
          </a:lstStyle>
          <a:p>
            <a:pPr>
              <a:defRPr/>
            </a:pPr>
            <a:fld id="{38390603-54FC-4D04-B584-398614B28DD4}" type="datetime1">
              <a:rPr lang="en-US" altLang="ja-JP"/>
              <a:pPr>
                <a:defRPr/>
              </a:pPr>
              <a:t>07/04/2015</a:t>
            </a:fld>
            <a:endParaRPr lang="en-US"/>
          </a:p>
        </p:txBody>
      </p:sp>
      <p:sp>
        <p:nvSpPr>
          <p:cNvPr id="11" name="Rectangle 19"/>
          <p:cNvSpPr>
            <a:spLocks noGrp="1"/>
          </p:cNvSpPr>
          <p:nvPr>
            <p:ph type="sldNum" sz="quarter" idx="21"/>
          </p:nvPr>
        </p:nvSpPr>
        <p:spPr>
          <a:xfrm>
            <a:off x="6503988" y="6473825"/>
            <a:ext cx="990600" cy="304800"/>
          </a:xfrm>
          <a:prstGeom prst="rect">
            <a:avLst/>
          </a:prstGeom>
        </p:spPr>
        <p:txBody>
          <a:bodyPr/>
          <a:lstStyle>
            <a:lvl1pPr>
              <a:defRPr/>
            </a:lvl1pPr>
            <a:extLst/>
          </a:lstStyle>
          <a:p>
            <a:pPr>
              <a:defRPr/>
            </a:pPr>
            <a:fld id="{5D57FC1A-3369-477F-ACE6-C68A00F84A45}" type="slidenum">
              <a:rPr lang="en-US"/>
              <a:pPr>
                <a:defRPr/>
              </a:pPr>
              <a:t>‹#›</a:t>
            </a:fld>
            <a:endParaRPr lang="en-US" dirty="0"/>
          </a:p>
        </p:txBody>
      </p:sp>
      <p:sp>
        <p:nvSpPr>
          <p:cNvPr id="12" name="Rectangle 22"/>
          <p:cNvSpPr>
            <a:spLocks noGrp="1"/>
          </p:cNvSpPr>
          <p:nvPr>
            <p:ph type="ftr" sz="quarter" idx="22"/>
          </p:nvPr>
        </p:nvSpPr>
        <p:spPr>
          <a:xfrm>
            <a:off x="2705100" y="6477000"/>
            <a:ext cx="3733800" cy="304800"/>
          </a:xfrm>
          <a:prstGeom prst="rect">
            <a:avLst/>
          </a:prstGeom>
        </p:spPr>
        <p:txBody>
          <a:bodyPr/>
          <a:lstStyle>
            <a:lvl1pPr algn="r">
              <a:defRPr b="1" i="1"/>
            </a:lvl1pPr>
            <a:extLst/>
          </a:lstStyle>
          <a:p>
            <a:pPr>
              <a:defRPr/>
            </a:pPr>
            <a:endParaRPr lang="en-US"/>
          </a:p>
        </p:txBody>
      </p:sp>
    </p:spTree>
    <p:extLst>
      <p:ext uri="{BB962C8B-B14F-4D97-AF65-F5344CB8AC3E}">
        <p14:creationId xmlns:p14="http://schemas.microsoft.com/office/powerpoint/2010/main" val="21599177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cSld name="6_Section Header">
    <p:spTree>
      <p:nvGrpSpPr>
        <p:cNvPr id="1" name=""/>
        <p:cNvGrpSpPr/>
        <p:nvPr/>
      </p:nvGrpSpPr>
      <p:grpSpPr>
        <a:xfrm>
          <a:off x="0" y="0"/>
          <a:ext cx="0" cy="0"/>
          <a:chOff x="0" y="0"/>
          <a:chExt cx="0" cy="0"/>
        </a:xfrm>
      </p:grpSpPr>
      <p:sp>
        <p:nvSpPr>
          <p:cNvPr id="3" name="Rectangle 15"/>
          <p:cNvSpPr/>
          <p:nvPr userDrawn="1"/>
        </p:nvSpPr>
        <p:spPr>
          <a:xfrm>
            <a:off x="1" y="0"/>
            <a:ext cx="9144000" cy="4075966"/>
          </a:xfrm>
          <a:prstGeom prst="rect">
            <a:avLst/>
          </a:prstGeom>
          <a:gradFill flip="none" rotWithShape="1">
            <a:gsLst>
              <a:gs pos="0">
                <a:srgbClr val="92D050">
                  <a:tint val="66000"/>
                  <a:satMod val="160000"/>
                </a:srgbClr>
              </a:gs>
              <a:gs pos="50000">
                <a:srgbClr val="92D050">
                  <a:tint val="44500"/>
                  <a:satMod val="160000"/>
                </a:srgbClr>
              </a:gs>
              <a:gs pos="100000">
                <a:srgbClr val="92D050">
                  <a:tint val="23500"/>
                  <a:satMod val="160000"/>
                </a:srgb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91430" tIns="45715" rIns="91430" bIns="45715" anchor="ct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algn="ctr" eaLnBrk="1" hangingPunct="1"/>
            <a:endParaRPr kumimoji="0" lang="en-CA" altLang="ja-JP">
              <a:solidFill>
                <a:srgbClr val="FFFFFF"/>
              </a:solidFill>
              <a:latin typeface="Calibri" pitchFamily="34" charset="0"/>
            </a:endParaRPr>
          </a:p>
        </p:txBody>
      </p:sp>
      <p:sp>
        <p:nvSpPr>
          <p:cNvPr id="4" name="Rectangle 8"/>
          <p:cNvSpPr/>
          <p:nvPr userDrawn="1"/>
        </p:nvSpPr>
        <p:spPr>
          <a:xfrm>
            <a:off x="1" y="4039361"/>
            <a:ext cx="9144000" cy="609565"/>
          </a:xfrm>
          <a:prstGeom prst="rect">
            <a:avLst/>
          </a:prstGeom>
          <a:solidFill>
            <a:schemeClr val="accent6">
              <a:shade val="75000"/>
            </a:schemeClr>
          </a:solidFill>
          <a:ln w="25400" cap="rnd" cmpd="sng" algn="ctr">
            <a:noFill/>
            <a:prstDash val="solid"/>
          </a:ln>
          <a:effectLst>
            <a:outerShdw blurRad="50800" dist="38100" dir="5400000" algn="t"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lIns="91430" tIns="45715" rIns="91430" bIns="45715" anchor="ct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algn="ctr" eaLnBrk="1" hangingPunct="1"/>
            <a:endParaRPr kumimoji="0" lang="en-US" altLang="ja-JP">
              <a:solidFill>
                <a:srgbClr val="000000"/>
              </a:solidFill>
              <a:latin typeface="Calibri" pitchFamily="34" charset="0"/>
            </a:endParaRPr>
          </a:p>
        </p:txBody>
      </p:sp>
      <p:pic>
        <p:nvPicPr>
          <p:cNvPr id="5" name="Picture 7"/>
          <p:cNvPicPr>
            <a:picLocks noChangeAspect="1" noChangeArrowheads="1"/>
          </p:cNvPicPr>
          <p:nvPr userDrawn="1"/>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595809" y="6237295"/>
            <a:ext cx="909562" cy="5490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10"/>
          <p:cNvSpPr/>
          <p:nvPr userDrawn="1"/>
        </p:nvSpPr>
        <p:spPr>
          <a:xfrm>
            <a:off x="1" y="4647333"/>
            <a:ext cx="9144000" cy="27057"/>
          </a:xfrm>
          <a:prstGeom prst="rect">
            <a:avLst/>
          </a:prstGeom>
          <a:solidFill>
            <a:schemeClr val="accent4"/>
          </a:solidFill>
          <a:ln w="25400" cap="rnd" cmpd="sng" algn="ctr">
            <a:noFill/>
            <a:prstDash val="solid"/>
          </a:ln>
        </p:spPr>
        <p:style>
          <a:lnRef idx="2">
            <a:schemeClr val="accent6"/>
          </a:lnRef>
          <a:fillRef idx="1">
            <a:schemeClr val="lt1"/>
          </a:fillRef>
          <a:effectRef idx="0">
            <a:schemeClr val="accent6"/>
          </a:effectRef>
          <a:fontRef idx="minor">
            <a:schemeClr val="dk1"/>
          </a:fontRef>
        </p:style>
        <p:txBody>
          <a:bodyPr lIns="91430" tIns="45715" rIns="91430" bIns="45715" anchor="ct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algn="ctr" eaLnBrk="1" hangingPunct="1"/>
            <a:endParaRPr kumimoji="0" lang="en-US" altLang="ja-JP">
              <a:solidFill>
                <a:srgbClr val="000000"/>
              </a:solidFill>
              <a:latin typeface="Calibri" pitchFamily="34" charset="0"/>
            </a:endParaRPr>
          </a:p>
        </p:txBody>
      </p:sp>
      <p:sp>
        <p:nvSpPr>
          <p:cNvPr id="14" name="Title 13"/>
          <p:cNvSpPr>
            <a:spLocks noGrp="1"/>
          </p:cNvSpPr>
          <p:nvPr>
            <p:ph type="ctrTitle"/>
          </p:nvPr>
        </p:nvSpPr>
        <p:spPr>
          <a:xfrm>
            <a:off x="228601" y="4114800"/>
            <a:ext cx="7239000" cy="533400"/>
          </a:xfrm>
          <a:prstGeom prst="rect">
            <a:avLst/>
          </a:prstGeom>
          <a:noFill/>
        </p:spPr>
        <p:txBody>
          <a:bodyPr vert="horz" lIns="92364" tIns="46182" rIns="92364" bIns="46182">
            <a:noAutofit/>
          </a:bodyPr>
          <a:lstStyle>
            <a:lvl1pPr algn="l">
              <a:defRPr sz="3200" b="0" cap="all" spc="149" baseline="0">
                <a:solidFill>
                  <a:schemeClr val="bg1"/>
                </a:solidFill>
              </a:defRPr>
            </a:lvl1pPr>
            <a:extLst/>
          </a:lstStyle>
          <a:p>
            <a:r>
              <a:rPr lang="en-US" dirty="0" smtClean="0"/>
              <a:t>Click to edit Master title style</a:t>
            </a:r>
            <a:endParaRPr lang="en-US" dirty="0"/>
          </a:p>
        </p:txBody>
      </p:sp>
      <p:sp>
        <p:nvSpPr>
          <p:cNvPr id="7" name="Rectangle 3"/>
          <p:cNvSpPr>
            <a:spLocks noGrp="1"/>
          </p:cNvSpPr>
          <p:nvPr>
            <p:ph type="dt" sz="half" idx="10"/>
          </p:nvPr>
        </p:nvSpPr>
        <p:spPr>
          <a:xfrm>
            <a:off x="229003" y="6477619"/>
            <a:ext cx="1599797" cy="303987"/>
          </a:xfrm>
          <a:prstGeom prst="rect">
            <a:avLst/>
          </a:prstGeom>
        </p:spPr>
        <p:txBody>
          <a:bodyPr lIns="92364" tIns="46182" rIns="92364" bIns="46182" anchor="ctr"/>
          <a:lstStyle>
            <a:lvl1pPr algn="l">
              <a:defRPr/>
            </a:lvl1pPr>
          </a:lstStyle>
          <a:p>
            <a:fld id="{677678F8-B9A7-4AAB-9DDD-C583DBD71EC7}" type="datetime1">
              <a:rPr lang="en-US" altLang="ja-JP"/>
              <a:pPr/>
              <a:t>07/04/2015</a:t>
            </a:fld>
            <a:endParaRPr lang="en-US" altLang="ja-JP"/>
          </a:p>
        </p:txBody>
      </p:sp>
      <p:sp>
        <p:nvSpPr>
          <p:cNvPr id="8" name="Rectangle 4"/>
          <p:cNvSpPr>
            <a:spLocks noGrp="1"/>
          </p:cNvSpPr>
          <p:nvPr>
            <p:ph type="ftr" sz="quarter" idx="11"/>
          </p:nvPr>
        </p:nvSpPr>
        <p:spPr>
          <a:xfrm>
            <a:off x="2704496" y="6477619"/>
            <a:ext cx="3735010" cy="303987"/>
          </a:xfrm>
          <a:prstGeom prst="rect">
            <a:avLst/>
          </a:prstGeom>
        </p:spPr>
        <p:txBody>
          <a:bodyPr lIns="92364" tIns="46182" rIns="92364" bIns="46182"/>
          <a:lstStyle>
            <a:lvl1pPr algn="ctr">
              <a:defRPr i="0">
                <a:solidFill>
                  <a:schemeClr val="bg1"/>
                </a:solidFill>
              </a:defRPr>
            </a:lvl1pPr>
          </a:lstStyle>
          <a:p>
            <a:endParaRPr lang="en-US" altLang="ja-JP"/>
          </a:p>
        </p:txBody>
      </p:sp>
      <p:sp>
        <p:nvSpPr>
          <p:cNvPr id="9" name="Slide Number Placeholder 12"/>
          <p:cNvSpPr>
            <a:spLocks noGrp="1"/>
          </p:cNvSpPr>
          <p:nvPr>
            <p:ph type="sldNum" sz="quarter" idx="12"/>
          </p:nvPr>
        </p:nvSpPr>
        <p:spPr>
          <a:xfrm>
            <a:off x="6476597" y="6477619"/>
            <a:ext cx="1020839" cy="303987"/>
          </a:xfrm>
          <a:prstGeom prst="rect">
            <a:avLst/>
          </a:prstGeom>
        </p:spPr>
        <p:txBody>
          <a:bodyPr lIns="92364" tIns="46182" rIns="92364" bIns="46182"/>
          <a:lstStyle>
            <a:lvl1pPr>
              <a:defRPr/>
            </a:lvl1pPr>
          </a:lstStyle>
          <a:p>
            <a:fld id="{C21E0616-9912-4972-95ED-4DB14D58D7EB}" type="slidenum">
              <a:rPr lang="en-US" altLang="ja-JP"/>
              <a:pPr/>
              <a:t>‹#›</a:t>
            </a:fld>
            <a:endParaRPr lang="en-US" altLang="ja-JP"/>
          </a:p>
        </p:txBody>
      </p:sp>
    </p:spTree>
    <p:extLst>
      <p:ext uri="{BB962C8B-B14F-4D97-AF65-F5344CB8AC3E}">
        <p14:creationId xmlns:p14="http://schemas.microsoft.com/office/powerpoint/2010/main" val="19264473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4120A7E-49AB-4C0E-A457-B251F7C71D5E}" type="datetimeFigureOut">
              <a:rPr lang="en-US" smtClean="0"/>
              <a:t>07/04/2015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5C0601-2B13-4038-95AE-74EEF98BABF4}" type="slidenum">
              <a:rPr lang="en-US" smtClean="0"/>
              <a:t>‹#›</a:t>
            </a:fld>
            <a:endParaRPr lang="en-US"/>
          </a:p>
        </p:txBody>
      </p:sp>
    </p:spTree>
    <p:extLst>
      <p:ext uri="{BB962C8B-B14F-4D97-AF65-F5344CB8AC3E}">
        <p14:creationId xmlns:p14="http://schemas.microsoft.com/office/powerpoint/2010/main" val="33830567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4120A7E-49AB-4C0E-A457-B251F7C71D5E}" type="datetimeFigureOut">
              <a:rPr lang="en-US" smtClean="0"/>
              <a:t>07/04/2015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5C0601-2B13-4038-95AE-74EEF98BABF4}" type="slidenum">
              <a:rPr lang="en-US" smtClean="0"/>
              <a:t>‹#›</a:t>
            </a:fld>
            <a:endParaRPr lang="en-US"/>
          </a:p>
        </p:txBody>
      </p:sp>
    </p:spTree>
    <p:extLst>
      <p:ext uri="{BB962C8B-B14F-4D97-AF65-F5344CB8AC3E}">
        <p14:creationId xmlns:p14="http://schemas.microsoft.com/office/powerpoint/2010/main" val="28764470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4120A7E-49AB-4C0E-A457-B251F7C71D5E}" type="datetimeFigureOut">
              <a:rPr lang="en-US" smtClean="0"/>
              <a:t>07/04/2015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5C0601-2B13-4038-95AE-74EEF98BABF4}" type="slidenum">
              <a:rPr lang="en-US" smtClean="0"/>
              <a:t>‹#›</a:t>
            </a:fld>
            <a:endParaRPr lang="en-US"/>
          </a:p>
        </p:txBody>
      </p:sp>
    </p:spTree>
    <p:extLst>
      <p:ext uri="{BB962C8B-B14F-4D97-AF65-F5344CB8AC3E}">
        <p14:creationId xmlns:p14="http://schemas.microsoft.com/office/powerpoint/2010/main" val="18570531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4120A7E-49AB-4C0E-A457-B251F7C71D5E}" type="datetimeFigureOut">
              <a:rPr lang="en-US" smtClean="0"/>
              <a:t>07/04/2015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D5C0601-2B13-4038-95AE-74EEF98BABF4}" type="slidenum">
              <a:rPr lang="en-US" smtClean="0"/>
              <a:t>‹#›</a:t>
            </a:fld>
            <a:endParaRPr lang="en-US"/>
          </a:p>
        </p:txBody>
      </p:sp>
    </p:spTree>
    <p:extLst>
      <p:ext uri="{BB962C8B-B14F-4D97-AF65-F5344CB8AC3E}">
        <p14:creationId xmlns:p14="http://schemas.microsoft.com/office/powerpoint/2010/main" val="29648625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4120A7E-49AB-4C0E-A457-B251F7C71D5E}" type="datetimeFigureOut">
              <a:rPr lang="en-US" smtClean="0"/>
              <a:t>07/04/2015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D5C0601-2B13-4038-95AE-74EEF98BABF4}" type="slidenum">
              <a:rPr lang="en-US" smtClean="0"/>
              <a:t>‹#›</a:t>
            </a:fld>
            <a:endParaRPr lang="en-US"/>
          </a:p>
        </p:txBody>
      </p:sp>
    </p:spTree>
    <p:extLst>
      <p:ext uri="{BB962C8B-B14F-4D97-AF65-F5344CB8AC3E}">
        <p14:creationId xmlns:p14="http://schemas.microsoft.com/office/powerpoint/2010/main" val="1121882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120A7E-49AB-4C0E-A457-B251F7C71D5E}" type="datetimeFigureOut">
              <a:rPr lang="en-US" smtClean="0"/>
              <a:t>07/04/2015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D5C0601-2B13-4038-95AE-74EEF98BABF4}" type="slidenum">
              <a:rPr lang="en-US" smtClean="0"/>
              <a:t>‹#›</a:t>
            </a:fld>
            <a:endParaRPr lang="en-US"/>
          </a:p>
        </p:txBody>
      </p:sp>
    </p:spTree>
    <p:extLst>
      <p:ext uri="{BB962C8B-B14F-4D97-AF65-F5344CB8AC3E}">
        <p14:creationId xmlns:p14="http://schemas.microsoft.com/office/powerpoint/2010/main" val="41077185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4120A7E-49AB-4C0E-A457-B251F7C71D5E}" type="datetimeFigureOut">
              <a:rPr lang="en-US" smtClean="0"/>
              <a:t>07/04/2015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5C0601-2B13-4038-95AE-74EEF98BABF4}" type="slidenum">
              <a:rPr lang="en-US" smtClean="0"/>
              <a:t>‹#›</a:t>
            </a:fld>
            <a:endParaRPr lang="en-US"/>
          </a:p>
        </p:txBody>
      </p:sp>
    </p:spTree>
    <p:extLst>
      <p:ext uri="{BB962C8B-B14F-4D97-AF65-F5344CB8AC3E}">
        <p14:creationId xmlns:p14="http://schemas.microsoft.com/office/powerpoint/2010/main" val="2541695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4120A7E-49AB-4C0E-A457-B251F7C71D5E}" type="datetimeFigureOut">
              <a:rPr lang="en-US" smtClean="0"/>
              <a:t>07/04/2015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5C0601-2B13-4038-95AE-74EEF98BABF4}" type="slidenum">
              <a:rPr lang="en-US" smtClean="0"/>
              <a:t>‹#›</a:t>
            </a:fld>
            <a:endParaRPr lang="en-US"/>
          </a:p>
        </p:txBody>
      </p:sp>
    </p:spTree>
    <p:extLst>
      <p:ext uri="{BB962C8B-B14F-4D97-AF65-F5344CB8AC3E}">
        <p14:creationId xmlns:p14="http://schemas.microsoft.com/office/powerpoint/2010/main" val="21191841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120A7E-49AB-4C0E-A457-B251F7C71D5E}" type="datetimeFigureOut">
              <a:rPr lang="en-US" smtClean="0"/>
              <a:t>07/04/2015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D5C0601-2B13-4038-95AE-74EEF98BABF4}" type="slidenum">
              <a:rPr lang="en-US" smtClean="0"/>
              <a:t>‹#›</a:t>
            </a:fld>
            <a:endParaRPr lang="en-US"/>
          </a:p>
        </p:txBody>
      </p:sp>
    </p:spTree>
    <p:extLst>
      <p:ext uri="{BB962C8B-B14F-4D97-AF65-F5344CB8AC3E}">
        <p14:creationId xmlns:p14="http://schemas.microsoft.com/office/powerpoint/2010/main" val="31815361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p:cNvSpPr>
          <p:nvPr>
            <p:ph type="ctrTitle"/>
          </p:nvPr>
        </p:nvSpPr>
        <p:spPr>
          <a:xfrm>
            <a:off x="1137990" y="2204581"/>
            <a:ext cx="6839454" cy="1557794"/>
          </a:xfrm>
        </p:spPr>
        <p:txBody>
          <a:bodyPr wrap="square" lIns="92364" tIns="46182" rIns="92364" bIns="46182" numCol="1" anchorCtr="0" compatLnSpc="1">
            <a:prstTxWarp prst="textNoShape">
              <a:avLst/>
            </a:prstTxWarp>
          </a:bodyPr>
          <a:lstStyle/>
          <a:p>
            <a:pPr>
              <a:defRPr/>
            </a:pPr>
            <a:r>
              <a:rPr lang="en-US" b="1" dirty="0" smtClean="0">
                <a:solidFill>
                  <a:srgbClr val="990099"/>
                </a:solidFill>
                <a:effectLst>
                  <a:outerShdw blurRad="38100" dist="38100" dir="2700000" algn="tl">
                    <a:srgbClr val="000000">
                      <a:alpha val="43137"/>
                    </a:srgbClr>
                  </a:outerShdw>
                </a:effectLst>
              </a:rPr>
              <a:t>Essential 5</a:t>
            </a:r>
            <a:br>
              <a:rPr lang="en-US" b="1" dirty="0" smtClean="0">
                <a:solidFill>
                  <a:srgbClr val="990099"/>
                </a:solidFill>
                <a:effectLst>
                  <a:outerShdw blurRad="38100" dist="38100" dir="2700000" algn="tl">
                    <a:srgbClr val="000000">
                      <a:alpha val="43137"/>
                    </a:srgbClr>
                  </a:outerShdw>
                </a:effectLst>
              </a:rPr>
            </a:br>
            <a:r>
              <a:rPr lang="en-US" b="1" dirty="0" smtClean="0">
                <a:solidFill>
                  <a:srgbClr val="990099"/>
                </a:solidFill>
                <a:effectLst>
                  <a:outerShdw blurRad="38100" dist="38100" dir="2700000" algn="tl">
                    <a:srgbClr val="000000">
                      <a:alpha val="43137"/>
                    </a:srgbClr>
                  </a:outerShdw>
                </a:effectLst>
              </a:rPr>
              <a:t>HEALTH</a:t>
            </a:r>
            <a:endParaRPr lang="en-US" b="1" dirty="0">
              <a:solidFill>
                <a:srgbClr val="990099"/>
              </a:solidFill>
              <a:effectLst>
                <a:outerShdw blurRad="38100" dist="38100" dir="2700000" algn="tl">
                  <a:srgbClr val="000000">
                    <a:alpha val="43137"/>
                  </a:srgbClr>
                </a:outerShdw>
              </a:effectLst>
            </a:endParaRPr>
          </a:p>
        </p:txBody>
      </p:sp>
      <p:sp>
        <p:nvSpPr>
          <p:cNvPr id="4" name="スライド番号プレースホルダ 3"/>
          <p:cNvSpPr>
            <a:spLocks noGrp="1"/>
          </p:cNvSpPr>
          <p:nvPr>
            <p:ph type="sldNum" sz="quarter" idx="10"/>
          </p:nvPr>
        </p:nvSpPr>
        <p:spPr/>
        <p:txBody>
          <a:bodyPr lIns="92364" tIns="46182" rIns="92364" bIns="46182"/>
          <a:lstStyle>
            <a:lvl1pPr eaLnBrk="0" hangingPunct="0">
              <a:defRPr kumimoji="1">
                <a:solidFill>
                  <a:schemeClr val="tx1"/>
                </a:solidFill>
                <a:latin typeface="Arial" charset="0"/>
                <a:ea typeface="ＭＳ Ｐゴシック" pitchFamily="50" charset="-128"/>
              </a:defRPr>
            </a:lvl1pPr>
            <a:lvl2pPr marL="750454" indent="-288636" eaLnBrk="0" hangingPunct="0">
              <a:defRPr kumimoji="1">
                <a:solidFill>
                  <a:schemeClr val="tx1"/>
                </a:solidFill>
                <a:latin typeface="Arial" charset="0"/>
                <a:ea typeface="ＭＳ Ｐゴシック" pitchFamily="50" charset="-128"/>
              </a:defRPr>
            </a:lvl2pPr>
            <a:lvl3pPr marL="1154544" indent="-230909" eaLnBrk="0" hangingPunct="0">
              <a:defRPr kumimoji="1">
                <a:solidFill>
                  <a:schemeClr val="tx1"/>
                </a:solidFill>
                <a:latin typeface="Arial" charset="0"/>
                <a:ea typeface="ＭＳ Ｐゴシック" pitchFamily="50" charset="-128"/>
              </a:defRPr>
            </a:lvl3pPr>
            <a:lvl4pPr marL="1616362" indent="-230909" eaLnBrk="0" hangingPunct="0">
              <a:defRPr kumimoji="1">
                <a:solidFill>
                  <a:schemeClr val="tx1"/>
                </a:solidFill>
                <a:latin typeface="Arial" charset="0"/>
                <a:ea typeface="ＭＳ Ｐゴシック" pitchFamily="50" charset="-128"/>
              </a:defRPr>
            </a:lvl4pPr>
            <a:lvl5pPr marL="2078180" indent="-230909" eaLnBrk="0" hangingPunct="0">
              <a:defRPr kumimoji="1">
                <a:solidFill>
                  <a:schemeClr val="tx1"/>
                </a:solidFill>
                <a:latin typeface="Arial" charset="0"/>
                <a:ea typeface="ＭＳ Ｐゴシック" pitchFamily="50" charset="-128"/>
              </a:defRPr>
            </a:lvl5pPr>
            <a:lvl6pPr marL="2539997" indent="-230909" eaLnBrk="0" fontAlgn="base" hangingPunct="0">
              <a:spcBef>
                <a:spcPct val="0"/>
              </a:spcBef>
              <a:spcAft>
                <a:spcPct val="0"/>
              </a:spcAft>
              <a:defRPr kumimoji="1">
                <a:solidFill>
                  <a:schemeClr val="tx1"/>
                </a:solidFill>
                <a:latin typeface="Arial" charset="0"/>
                <a:ea typeface="ＭＳ Ｐゴシック" pitchFamily="50" charset="-128"/>
              </a:defRPr>
            </a:lvl6pPr>
            <a:lvl7pPr marL="3001815" indent="-230909" eaLnBrk="0" fontAlgn="base" hangingPunct="0">
              <a:spcBef>
                <a:spcPct val="0"/>
              </a:spcBef>
              <a:spcAft>
                <a:spcPct val="0"/>
              </a:spcAft>
              <a:defRPr kumimoji="1">
                <a:solidFill>
                  <a:schemeClr val="tx1"/>
                </a:solidFill>
                <a:latin typeface="Arial" charset="0"/>
                <a:ea typeface="ＭＳ Ｐゴシック" pitchFamily="50" charset="-128"/>
              </a:defRPr>
            </a:lvl7pPr>
            <a:lvl8pPr marL="3463633" indent="-230909" eaLnBrk="0" fontAlgn="base" hangingPunct="0">
              <a:spcBef>
                <a:spcPct val="0"/>
              </a:spcBef>
              <a:spcAft>
                <a:spcPct val="0"/>
              </a:spcAft>
              <a:defRPr kumimoji="1">
                <a:solidFill>
                  <a:schemeClr val="tx1"/>
                </a:solidFill>
                <a:latin typeface="Arial" charset="0"/>
                <a:ea typeface="ＭＳ Ｐゴシック" pitchFamily="50" charset="-128"/>
              </a:defRPr>
            </a:lvl8pPr>
            <a:lvl9pPr marL="3925451" indent="-230909"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fld id="{F9360A0A-7D86-49FE-ABDC-68195B0FC056}" type="slidenum">
              <a:rPr kumimoji="0" lang="en-US" altLang="ja-JP">
                <a:latin typeface="Calibri" pitchFamily="34" charset="0"/>
              </a:rPr>
              <a:pPr eaLnBrk="1" hangingPunct="1"/>
              <a:t>1</a:t>
            </a:fld>
            <a:endParaRPr kumimoji="0" lang="en-US" altLang="ja-JP">
              <a:latin typeface="Calibri" pitchFamily="34" charset="0"/>
            </a:endParaRPr>
          </a:p>
        </p:txBody>
      </p:sp>
      <p:sp>
        <p:nvSpPr>
          <p:cNvPr id="6" name="Rectangle 2"/>
          <p:cNvSpPr>
            <a:spLocks noChangeArrowheads="1"/>
          </p:cNvSpPr>
          <p:nvPr/>
        </p:nvSpPr>
        <p:spPr bwMode="auto">
          <a:xfrm>
            <a:off x="0" y="6400800"/>
            <a:ext cx="9144000" cy="457200"/>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pic>
        <p:nvPicPr>
          <p:cNvPr id="7"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1560" y="116632"/>
            <a:ext cx="2146852" cy="771525"/>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descr="국민안전처"/>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66781" y="254921"/>
            <a:ext cx="2143125" cy="533400"/>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19792" y="245396"/>
            <a:ext cx="1914525" cy="5429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1539449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ext Placeholder 2"/>
          <p:cNvSpPr>
            <a:spLocks noGrp="1"/>
          </p:cNvSpPr>
          <p:nvPr>
            <p:ph type="body" sz="quarter" idx="13"/>
          </p:nvPr>
        </p:nvSpPr>
        <p:spPr>
          <a:xfrm>
            <a:off x="3306871" y="0"/>
            <a:ext cx="5837128" cy="946150"/>
          </a:xfrm>
          <a:solidFill>
            <a:srgbClr val="92D050"/>
          </a:solidFill>
          <a:ln>
            <a:solidFill>
              <a:srgbClr val="92D050"/>
            </a:solidFill>
            <a:miter lim="800000"/>
            <a:headEnd/>
            <a:tailEnd/>
          </a:ln>
        </p:spPr>
        <p:txBody>
          <a:bodyPr lIns="92364" tIns="46182" rIns="92364" bIns="46182"/>
          <a:lstStyle/>
          <a:p>
            <a:pPr marL="0" indent="0">
              <a:buNone/>
            </a:pPr>
            <a:r>
              <a:rPr lang="en-US" altLang="ja-JP" sz="2800" i="1" dirty="0" smtClean="0"/>
              <a:t>Case: Management of healthcare waste in Port-au-Prince, Haiti earthquake</a:t>
            </a:r>
            <a:endParaRPr lang="ja-JP" altLang="ja-JP" sz="2800" i="1" dirty="0" smtClean="0"/>
          </a:p>
        </p:txBody>
      </p:sp>
      <p:sp>
        <p:nvSpPr>
          <p:cNvPr id="52227" name="Content Placeholder 3"/>
          <p:cNvSpPr>
            <a:spLocks noGrp="1"/>
          </p:cNvSpPr>
          <p:nvPr>
            <p:ph sz="quarter" idx="15"/>
          </p:nvPr>
        </p:nvSpPr>
        <p:spPr>
          <a:xfrm>
            <a:off x="4763" y="1240076"/>
            <a:ext cx="9144000" cy="2917725"/>
          </a:xfrm>
          <a:ln>
            <a:solidFill>
              <a:srgbClr val="92D050"/>
            </a:solidFill>
            <a:miter lim="800000"/>
            <a:headEnd/>
            <a:tailEnd/>
          </a:ln>
        </p:spPr>
        <p:txBody>
          <a:bodyPr lIns="92364" tIns="46182" rIns="92364" bIns="46182">
            <a:normAutofit/>
          </a:bodyPr>
          <a:lstStyle/>
          <a:p>
            <a:pPr marL="0" indent="0">
              <a:lnSpc>
                <a:spcPct val="80000"/>
              </a:lnSpc>
            </a:pPr>
            <a:r>
              <a:rPr lang="en-US" altLang="ja-JP" sz="2000" dirty="0"/>
              <a:t>Among the concerns for environmental experts was the lack of adequate facilities for the management of healthcare waste in Haiti.</a:t>
            </a:r>
          </a:p>
          <a:p>
            <a:pPr marL="0" indent="0">
              <a:lnSpc>
                <a:spcPct val="80000"/>
              </a:lnSpc>
            </a:pPr>
            <a:endParaRPr lang="ja-JP" altLang="ja-JP" sz="2000" dirty="0"/>
          </a:p>
          <a:p>
            <a:pPr marL="0" indent="0">
              <a:lnSpc>
                <a:spcPct val="80000"/>
              </a:lnSpc>
            </a:pPr>
            <a:r>
              <a:rPr lang="en-US" altLang="ja-JP" sz="2000" dirty="0"/>
              <a:t>This matter was discussed between UNEP, the World Health Organization (WHO), and the Haitian Government, and it was agreed that a </a:t>
            </a:r>
            <a:r>
              <a:rPr lang="en-US" altLang="ja-JP" sz="2000" b="1" dirty="0"/>
              <a:t>temporary facility</a:t>
            </a:r>
            <a:r>
              <a:rPr lang="en-US" altLang="ja-JP" sz="2000" dirty="0"/>
              <a:t> to dispose of medical wastes would be created </a:t>
            </a:r>
            <a:r>
              <a:rPr lang="en-US" altLang="ja-JP" sz="2000" b="1" dirty="0"/>
              <a:t>within the municipal landfill</a:t>
            </a:r>
            <a:r>
              <a:rPr lang="en-US" altLang="ja-JP" sz="2000" dirty="0"/>
              <a:t> in </a:t>
            </a:r>
            <a:r>
              <a:rPr lang="en-US" altLang="ja-JP" sz="2000" dirty="0" err="1"/>
              <a:t>Titanye</a:t>
            </a:r>
            <a:r>
              <a:rPr lang="en-US" altLang="ja-JP" sz="2000" dirty="0"/>
              <a:t>. A design for the same was provided and the facility was promptly constructed. Additional steps to </a:t>
            </a:r>
            <a:r>
              <a:rPr lang="en-US" altLang="ja-JP" sz="2000" b="1" dirty="0"/>
              <a:t>train staff</a:t>
            </a:r>
            <a:r>
              <a:rPr lang="en-US" altLang="ja-JP" sz="2000" dirty="0"/>
              <a:t>, equip them with the required personal protective equipment (PPE), and to provide </a:t>
            </a:r>
            <a:r>
              <a:rPr lang="en-US" altLang="ja-JP" sz="2000" b="1" dirty="0"/>
              <a:t>suitable containers for</a:t>
            </a:r>
            <a:r>
              <a:rPr lang="en-US" altLang="ja-JP" sz="2000" dirty="0"/>
              <a:t> the collection of healthcare waste were also agreed.</a:t>
            </a:r>
            <a:endParaRPr lang="ja-JP" altLang="ja-JP" sz="2000" dirty="0"/>
          </a:p>
          <a:p>
            <a:pPr marL="0" indent="0">
              <a:lnSpc>
                <a:spcPct val="80000"/>
              </a:lnSpc>
            </a:pPr>
            <a:endParaRPr lang="ja-JP" altLang="ja-JP" sz="2000" dirty="0"/>
          </a:p>
        </p:txBody>
      </p:sp>
      <p:sp>
        <p:nvSpPr>
          <p:cNvPr id="9" name="Text Placeholder 4"/>
          <p:cNvSpPr txBox="1">
            <a:spLocks/>
          </p:cNvSpPr>
          <p:nvPr/>
        </p:nvSpPr>
        <p:spPr bwMode="auto">
          <a:xfrm>
            <a:off x="4763" y="4157802"/>
            <a:ext cx="9144000" cy="426304"/>
          </a:xfrm>
          <a:prstGeom prst="rect">
            <a:avLst/>
          </a:prstGeom>
          <a:solidFill>
            <a:schemeClr val="bg1">
              <a:lumMod val="85000"/>
            </a:schemeClr>
          </a:solidFill>
          <a:ln w="9525">
            <a:noFill/>
            <a:miter lim="800000"/>
            <a:headEnd/>
            <a:tailEnd/>
          </a:ln>
        </p:spPr>
        <p:txBody>
          <a:bodyPr lIns="91430" tIns="45715" rIns="91430" bIns="45715"/>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spcBef>
                <a:spcPct val="20000"/>
              </a:spcBef>
            </a:pPr>
            <a:r>
              <a:rPr kumimoji="0" lang="en-US" altLang="ja-JP" sz="2000" b="1">
                <a:solidFill>
                  <a:srgbClr val="000000"/>
                </a:solidFill>
                <a:latin typeface="Calibri" pitchFamily="34" charset="0"/>
              </a:rPr>
              <a:t>Lessons </a:t>
            </a:r>
            <a:endParaRPr kumimoji="0" lang="en-CA" altLang="ja-JP" sz="2000" b="1">
              <a:solidFill>
                <a:srgbClr val="000000"/>
              </a:solidFill>
              <a:latin typeface="Calibri" pitchFamily="34" charset="0"/>
            </a:endParaRPr>
          </a:p>
        </p:txBody>
      </p:sp>
      <p:sp>
        <p:nvSpPr>
          <p:cNvPr id="52229" name="Content Placeholder 7"/>
          <p:cNvSpPr>
            <a:spLocks noGrp="1"/>
          </p:cNvSpPr>
          <p:nvPr>
            <p:ph sz="quarter" idx="19"/>
          </p:nvPr>
        </p:nvSpPr>
        <p:spPr>
          <a:xfrm>
            <a:off x="177398" y="4709786"/>
            <a:ext cx="8966601" cy="1928580"/>
          </a:xfrm>
        </p:spPr>
        <p:txBody>
          <a:bodyPr lIns="92364" tIns="46182" rIns="92364" bIns="46182">
            <a:normAutofit lnSpcReduction="10000"/>
          </a:bodyPr>
          <a:lstStyle/>
          <a:p>
            <a:pPr marL="457008" indent="-457008" algn="just">
              <a:buFontTx/>
              <a:buChar char="•"/>
            </a:pPr>
            <a:r>
              <a:rPr lang="en-US" altLang="ja-JP" sz="2000" dirty="0"/>
              <a:t>Collection and </a:t>
            </a:r>
            <a:r>
              <a:rPr lang="en-US" altLang="ja-JP" sz="2000" b="1" dirty="0"/>
              <a:t>disposal of medical waste</a:t>
            </a:r>
            <a:r>
              <a:rPr lang="en-US" altLang="ja-JP" sz="2000" dirty="0"/>
              <a:t> is an often overlooked but critical function</a:t>
            </a:r>
            <a:endParaRPr lang="ja-JP" altLang="ja-JP" sz="2000" dirty="0"/>
          </a:p>
          <a:p>
            <a:pPr marL="457008" indent="-457008" algn="just">
              <a:buFontTx/>
              <a:buChar char="•"/>
            </a:pPr>
            <a:r>
              <a:rPr lang="en-US" altLang="ja-JP" sz="2000" b="1" dirty="0"/>
              <a:t>Multiple partners</a:t>
            </a:r>
            <a:r>
              <a:rPr lang="en-US" altLang="ja-JP" sz="2000" dirty="0"/>
              <a:t> may be needed to design and implement an efficient and effective medical waste disposal capability</a:t>
            </a:r>
            <a:endParaRPr lang="ja-JP" altLang="ja-JP" sz="2000" dirty="0"/>
          </a:p>
          <a:p>
            <a:pPr marL="457008" indent="-457008" algn="just">
              <a:buFontTx/>
              <a:buChar char="•"/>
            </a:pPr>
            <a:r>
              <a:rPr lang="en-US" altLang="ja-JP" sz="2000" dirty="0"/>
              <a:t>Major elements of a medical waste disposal operation include </a:t>
            </a:r>
            <a:r>
              <a:rPr lang="en-US" altLang="ja-JP" sz="2000" b="1" dirty="0"/>
              <a:t>assessment, equipment and training</a:t>
            </a:r>
            <a:endParaRPr lang="en-CA" altLang="ja-JP" sz="2000" b="1" dirty="0"/>
          </a:p>
        </p:txBody>
      </p:sp>
      <p:sp>
        <p:nvSpPr>
          <p:cNvPr id="7" name="スライド番号プレースホルダ 6"/>
          <p:cNvSpPr>
            <a:spLocks noGrp="1"/>
          </p:cNvSpPr>
          <p:nvPr>
            <p:ph type="sldNum" sz="quarter" idx="21"/>
          </p:nvPr>
        </p:nvSpPr>
        <p:spPr/>
        <p:txBody>
          <a:bodyPr lIns="92364" tIns="46182" rIns="92364" bIns="46182"/>
          <a:lstStyle>
            <a:lvl1pPr eaLnBrk="0" hangingPunct="0">
              <a:defRPr kumimoji="1">
                <a:solidFill>
                  <a:schemeClr val="tx1"/>
                </a:solidFill>
                <a:latin typeface="Arial" charset="0"/>
                <a:ea typeface="ＭＳ Ｐゴシック" pitchFamily="50" charset="-128"/>
              </a:defRPr>
            </a:lvl1pPr>
            <a:lvl2pPr marL="750454" indent="-288636" eaLnBrk="0" hangingPunct="0">
              <a:defRPr kumimoji="1">
                <a:solidFill>
                  <a:schemeClr val="tx1"/>
                </a:solidFill>
                <a:latin typeface="Arial" charset="0"/>
                <a:ea typeface="ＭＳ Ｐゴシック" pitchFamily="50" charset="-128"/>
              </a:defRPr>
            </a:lvl2pPr>
            <a:lvl3pPr marL="1154544" indent="-230909" eaLnBrk="0" hangingPunct="0">
              <a:defRPr kumimoji="1">
                <a:solidFill>
                  <a:schemeClr val="tx1"/>
                </a:solidFill>
                <a:latin typeface="Arial" charset="0"/>
                <a:ea typeface="ＭＳ Ｐゴシック" pitchFamily="50" charset="-128"/>
              </a:defRPr>
            </a:lvl3pPr>
            <a:lvl4pPr marL="1616362" indent="-230909" eaLnBrk="0" hangingPunct="0">
              <a:defRPr kumimoji="1">
                <a:solidFill>
                  <a:schemeClr val="tx1"/>
                </a:solidFill>
                <a:latin typeface="Arial" charset="0"/>
                <a:ea typeface="ＭＳ Ｐゴシック" pitchFamily="50" charset="-128"/>
              </a:defRPr>
            </a:lvl4pPr>
            <a:lvl5pPr marL="2078180" indent="-230909" eaLnBrk="0" hangingPunct="0">
              <a:defRPr kumimoji="1">
                <a:solidFill>
                  <a:schemeClr val="tx1"/>
                </a:solidFill>
                <a:latin typeface="Arial" charset="0"/>
                <a:ea typeface="ＭＳ Ｐゴシック" pitchFamily="50" charset="-128"/>
              </a:defRPr>
            </a:lvl5pPr>
            <a:lvl6pPr marL="2539997" indent="-230909" eaLnBrk="0" fontAlgn="base" hangingPunct="0">
              <a:spcBef>
                <a:spcPct val="0"/>
              </a:spcBef>
              <a:spcAft>
                <a:spcPct val="0"/>
              </a:spcAft>
              <a:defRPr kumimoji="1">
                <a:solidFill>
                  <a:schemeClr val="tx1"/>
                </a:solidFill>
                <a:latin typeface="Arial" charset="0"/>
                <a:ea typeface="ＭＳ Ｐゴシック" pitchFamily="50" charset="-128"/>
              </a:defRPr>
            </a:lvl6pPr>
            <a:lvl7pPr marL="3001815" indent="-230909" eaLnBrk="0" fontAlgn="base" hangingPunct="0">
              <a:spcBef>
                <a:spcPct val="0"/>
              </a:spcBef>
              <a:spcAft>
                <a:spcPct val="0"/>
              </a:spcAft>
              <a:defRPr kumimoji="1">
                <a:solidFill>
                  <a:schemeClr val="tx1"/>
                </a:solidFill>
                <a:latin typeface="Arial" charset="0"/>
                <a:ea typeface="ＭＳ Ｐゴシック" pitchFamily="50" charset="-128"/>
              </a:defRPr>
            </a:lvl7pPr>
            <a:lvl8pPr marL="3463633" indent="-230909" eaLnBrk="0" fontAlgn="base" hangingPunct="0">
              <a:spcBef>
                <a:spcPct val="0"/>
              </a:spcBef>
              <a:spcAft>
                <a:spcPct val="0"/>
              </a:spcAft>
              <a:defRPr kumimoji="1">
                <a:solidFill>
                  <a:schemeClr val="tx1"/>
                </a:solidFill>
                <a:latin typeface="Arial" charset="0"/>
                <a:ea typeface="ＭＳ Ｐゴシック" pitchFamily="50" charset="-128"/>
              </a:defRPr>
            </a:lvl8pPr>
            <a:lvl9pPr marL="3925451" indent="-230909"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fld id="{DC35C18B-AEF8-45B0-9AF3-CD4F68FF4095}" type="slidenum">
              <a:rPr kumimoji="0" lang="en-US" altLang="ja-JP">
                <a:latin typeface="Calibri" pitchFamily="34" charset="0"/>
              </a:rPr>
              <a:pPr eaLnBrk="1" hangingPunct="1"/>
              <a:t>10</a:t>
            </a:fld>
            <a:endParaRPr kumimoji="0" lang="en-US" altLang="ja-JP">
              <a:latin typeface="Calibri" pitchFamily="34" charset="0"/>
            </a:endParaRPr>
          </a:p>
        </p:txBody>
      </p:sp>
      <p:sp>
        <p:nvSpPr>
          <p:cNvPr id="8" name="Rectangle 2"/>
          <p:cNvSpPr>
            <a:spLocks noChangeArrowheads="1"/>
          </p:cNvSpPr>
          <p:nvPr/>
        </p:nvSpPr>
        <p:spPr bwMode="auto">
          <a:xfrm>
            <a:off x="0" y="6538586"/>
            <a:ext cx="9144000" cy="319414"/>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pic>
        <p:nvPicPr>
          <p:cNvPr id="10"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63" y="-1588"/>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6134410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1" name="Content Placeholder 3"/>
          <p:cNvSpPr>
            <a:spLocks noGrp="1"/>
          </p:cNvSpPr>
          <p:nvPr>
            <p:ph sz="quarter" idx="15"/>
          </p:nvPr>
        </p:nvSpPr>
        <p:spPr>
          <a:xfrm>
            <a:off x="0" y="1019176"/>
            <a:ext cx="9143999" cy="1685924"/>
          </a:xfrm>
          <a:ln>
            <a:solidFill>
              <a:srgbClr val="92D050"/>
            </a:solidFill>
            <a:miter lim="800000"/>
            <a:headEnd/>
            <a:tailEnd/>
          </a:ln>
        </p:spPr>
        <p:txBody>
          <a:bodyPr lIns="92364" tIns="46182" rIns="92364" bIns="46182">
            <a:normAutofit/>
          </a:bodyPr>
          <a:lstStyle/>
          <a:p>
            <a:pPr marL="266187" indent="-266187">
              <a:lnSpc>
                <a:spcPct val="90000"/>
              </a:lnSpc>
            </a:pPr>
            <a:r>
              <a:rPr lang="en-US" altLang="ja-JP" sz="1800" dirty="0"/>
              <a:t>It was realized that Gujarat Government need to provide long term intervention in terms </a:t>
            </a:r>
            <a:r>
              <a:rPr lang="en-US" altLang="ja-JP" sz="1800" dirty="0" smtClean="0"/>
              <a:t>of:</a:t>
            </a:r>
          </a:p>
          <a:p>
            <a:pPr marL="0" indent="0">
              <a:lnSpc>
                <a:spcPct val="90000"/>
              </a:lnSpc>
              <a:buNone/>
            </a:pPr>
            <a:endParaRPr lang="en-US" altLang="ja-JP" sz="1800" dirty="0"/>
          </a:p>
          <a:p>
            <a:pPr marL="266187" indent="-266187">
              <a:lnSpc>
                <a:spcPct val="90000"/>
              </a:lnSpc>
              <a:buFontTx/>
              <a:buAutoNum type="arabicPeriod"/>
            </a:pPr>
            <a:r>
              <a:rPr lang="en-US" altLang="ja-JP" sz="1800" dirty="0" smtClean="0"/>
              <a:t>Fitting </a:t>
            </a:r>
            <a:r>
              <a:rPr lang="en-US" altLang="ja-JP" sz="1800" dirty="0"/>
              <a:t>of </a:t>
            </a:r>
            <a:r>
              <a:rPr lang="en-US" altLang="ja-JP" sz="1800" b="1" dirty="0"/>
              <a:t>prosthetic devices</a:t>
            </a:r>
            <a:r>
              <a:rPr lang="en-US" altLang="ja-JP" sz="1800" dirty="0"/>
              <a:t> and rehabilitation aids: </a:t>
            </a:r>
          </a:p>
          <a:p>
            <a:pPr marL="266187" indent="-266187">
              <a:lnSpc>
                <a:spcPct val="90000"/>
              </a:lnSpc>
              <a:buFontTx/>
              <a:buAutoNum type="arabicPeriod"/>
            </a:pPr>
            <a:r>
              <a:rPr lang="en-US" altLang="ja-JP" sz="1800" dirty="0"/>
              <a:t>Physiotherapy Services: They started physiotherapy Centers at appropriate locations with the involvement and participation of local NGOs. </a:t>
            </a:r>
          </a:p>
        </p:txBody>
      </p:sp>
      <p:sp>
        <p:nvSpPr>
          <p:cNvPr id="7" name="Text Placeholder 6"/>
          <p:cNvSpPr>
            <a:spLocks noGrp="1"/>
          </p:cNvSpPr>
          <p:nvPr>
            <p:ph type="body" sz="quarter" idx="18"/>
          </p:nvPr>
        </p:nvSpPr>
        <p:spPr>
          <a:xfrm>
            <a:off x="3132138" y="0"/>
            <a:ext cx="6011862" cy="472281"/>
          </a:xfrm>
          <a:solidFill>
            <a:schemeClr val="bg1">
              <a:lumMod val="85000"/>
            </a:schemeClr>
          </a:solidFill>
        </p:spPr>
        <p:txBody>
          <a:bodyPr lIns="92364" tIns="46182" rIns="92364" bIns="46182"/>
          <a:lstStyle/>
          <a:p>
            <a:pPr marL="0" indent="0" algn="ctr">
              <a:buNone/>
            </a:pPr>
            <a:r>
              <a:rPr lang="en-US" altLang="ja-JP" sz="2400" dirty="0" smtClean="0">
                <a:solidFill>
                  <a:schemeClr val="tx1"/>
                </a:solidFill>
              </a:rPr>
              <a:t>Providing long-term rehabilitation services</a:t>
            </a:r>
            <a:endParaRPr lang="ja-JP" altLang="ja-JP" sz="2400" dirty="0" smtClean="0">
              <a:solidFill>
                <a:schemeClr val="tx1"/>
              </a:solidFill>
            </a:endParaRPr>
          </a:p>
          <a:p>
            <a:pPr marL="0" indent="0" algn="ctr">
              <a:buNone/>
            </a:pPr>
            <a:endParaRPr lang="ja-JP" altLang="ja-JP" sz="2400" dirty="0" smtClean="0"/>
          </a:p>
        </p:txBody>
      </p:sp>
      <p:sp>
        <p:nvSpPr>
          <p:cNvPr id="9" name="Text Placeholder 4"/>
          <p:cNvSpPr txBox="1">
            <a:spLocks/>
          </p:cNvSpPr>
          <p:nvPr/>
        </p:nvSpPr>
        <p:spPr bwMode="auto">
          <a:xfrm>
            <a:off x="0" y="2980781"/>
            <a:ext cx="9144000" cy="403335"/>
          </a:xfrm>
          <a:prstGeom prst="rect">
            <a:avLst/>
          </a:prstGeom>
          <a:solidFill>
            <a:schemeClr val="bg1">
              <a:lumMod val="85000"/>
            </a:schemeClr>
          </a:solidFill>
          <a:ln w="9525">
            <a:noFill/>
            <a:miter lim="800000"/>
            <a:headEnd/>
            <a:tailEnd/>
          </a:ln>
        </p:spPr>
        <p:txBody>
          <a:bodyPr lIns="91430" tIns="45715" rIns="91430" bIns="45715"/>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spcBef>
                <a:spcPct val="20000"/>
              </a:spcBef>
            </a:pPr>
            <a:r>
              <a:rPr kumimoji="0" lang="en-US" altLang="ja-JP" sz="2000" b="1">
                <a:solidFill>
                  <a:srgbClr val="000000"/>
                </a:solidFill>
                <a:latin typeface="Calibri" pitchFamily="34" charset="0"/>
              </a:rPr>
              <a:t>Lessons </a:t>
            </a:r>
            <a:endParaRPr kumimoji="0" lang="en-CA" altLang="ja-JP" sz="2000" b="1">
              <a:solidFill>
                <a:srgbClr val="000000"/>
              </a:solidFill>
              <a:latin typeface="Calibri" pitchFamily="34" charset="0"/>
            </a:endParaRPr>
          </a:p>
        </p:txBody>
      </p:sp>
      <p:sp>
        <p:nvSpPr>
          <p:cNvPr id="53254" name="Content Placeholder 7"/>
          <p:cNvSpPr>
            <a:spLocks noGrp="1"/>
          </p:cNvSpPr>
          <p:nvPr>
            <p:ph sz="quarter" idx="19"/>
          </p:nvPr>
        </p:nvSpPr>
        <p:spPr>
          <a:xfrm>
            <a:off x="228599" y="3725710"/>
            <a:ext cx="8686801" cy="1841326"/>
          </a:xfrm>
        </p:spPr>
        <p:txBody>
          <a:bodyPr lIns="92364" tIns="46182" rIns="92364" bIns="46182">
            <a:normAutofit/>
          </a:bodyPr>
          <a:lstStyle/>
          <a:p>
            <a:pPr marL="457008" indent="-457008" algn="just">
              <a:buFontTx/>
              <a:buChar char="•"/>
            </a:pPr>
            <a:r>
              <a:rPr lang="en-US" altLang="ja-JP" sz="2200" dirty="0"/>
              <a:t>Post-disaster there will be a </a:t>
            </a:r>
            <a:r>
              <a:rPr lang="en-US" altLang="ja-JP" sz="2200" b="1" dirty="0"/>
              <a:t>need for long-term rehabilitation</a:t>
            </a:r>
            <a:r>
              <a:rPr lang="en-US" altLang="ja-JP" sz="2200" dirty="0"/>
              <a:t> for those individuals suffering crippling injuries</a:t>
            </a:r>
            <a:endParaRPr lang="ja-JP" altLang="ja-JP" sz="2200" dirty="0"/>
          </a:p>
          <a:p>
            <a:pPr marL="457008" indent="-457008" algn="just">
              <a:buFontTx/>
              <a:buChar char="•"/>
            </a:pPr>
            <a:r>
              <a:rPr lang="en-US" altLang="ja-JP" sz="2200" dirty="0"/>
              <a:t>Often short-term medical services outstrip immediate health needs but </a:t>
            </a:r>
            <a:r>
              <a:rPr lang="en-US" altLang="ja-JP" sz="2200" b="1" dirty="0"/>
              <a:t>long-term medical needs often outstrip available medical services</a:t>
            </a:r>
            <a:endParaRPr lang="ja-JP" altLang="ja-JP" sz="2200" b="1" dirty="0"/>
          </a:p>
        </p:txBody>
      </p:sp>
      <p:sp>
        <p:nvSpPr>
          <p:cNvPr id="8" name="スライド番号プレースホルダ 7"/>
          <p:cNvSpPr>
            <a:spLocks noGrp="1"/>
          </p:cNvSpPr>
          <p:nvPr>
            <p:ph type="sldNum" sz="quarter" idx="21"/>
          </p:nvPr>
        </p:nvSpPr>
        <p:spPr/>
        <p:txBody>
          <a:bodyPr lIns="92364" tIns="46182" rIns="92364" bIns="46182"/>
          <a:lstStyle>
            <a:lvl1pPr eaLnBrk="0" hangingPunct="0">
              <a:defRPr kumimoji="1">
                <a:solidFill>
                  <a:schemeClr val="tx1"/>
                </a:solidFill>
                <a:latin typeface="Arial" charset="0"/>
                <a:ea typeface="ＭＳ Ｐゴシック" pitchFamily="50" charset="-128"/>
              </a:defRPr>
            </a:lvl1pPr>
            <a:lvl2pPr marL="750454" indent="-288636" eaLnBrk="0" hangingPunct="0">
              <a:defRPr kumimoji="1">
                <a:solidFill>
                  <a:schemeClr val="tx1"/>
                </a:solidFill>
                <a:latin typeface="Arial" charset="0"/>
                <a:ea typeface="ＭＳ Ｐゴシック" pitchFamily="50" charset="-128"/>
              </a:defRPr>
            </a:lvl2pPr>
            <a:lvl3pPr marL="1154544" indent="-230909" eaLnBrk="0" hangingPunct="0">
              <a:defRPr kumimoji="1">
                <a:solidFill>
                  <a:schemeClr val="tx1"/>
                </a:solidFill>
                <a:latin typeface="Arial" charset="0"/>
                <a:ea typeface="ＭＳ Ｐゴシック" pitchFamily="50" charset="-128"/>
              </a:defRPr>
            </a:lvl3pPr>
            <a:lvl4pPr marL="1616362" indent="-230909" eaLnBrk="0" hangingPunct="0">
              <a:defRPr kumimoji="1">
                <a:solidFill>
                  <a:schemeClr val="tx1"/>
                </a:solidFill>
                <a:latin typeface="Arial" charset="0"/>
                <a:ea typeface="ＭＳ Ｐゴシック" pitchFamily="50" charset="-128"/>
              </a:defRPr>
            </a:lvl4pPr>
            <a:lvl5pPr marL="2078180" indent="-230909" eaLnBrk="0" hangingPunct="0">
              <a:defRPr kumimoji="1">
                <a:solidFill>
                  <a:schemeClr val="tx1"/>
                </a:solidFill>
                <a:latin typeface="Arial" charset="0"/>
                <a:ea typeface="ＭＳ Ｐゴシック" pitchFamily="50" charset="-128"/>
              </a:defRPr>
            </a:lvl5pPr>
            <a:lvl6pPr marL="2539997" indent="-230909" eaLnBrk="0" fontAlgn="base" hangingPunct="0">
              <a:spcBef>
                <a:spcPct val="0"/>
              </a:spcBef>
              <a:spcAft>
                <a:spcPct val="0"/>
              </a:spcAft>
              <a:defRPr kumimoji="1">
                <a:solidFill>
                  <a:schemeClr val="tx1"/>
                </a:solidFill>
                <a:latin typeface="Arial" charset="0"/>
                <a:ea typeface="ＭＳ Ｐゴシック" pitchFamily="50" charset="-128"/>
              </a:defRPr>
            </a:lvl6pPr>
            <a:lvl7pPr marL="3001815" indent="-230909" eaLnBrk="0" fontAlgn="base" hangingPunct="0">
              <a:spcBef>
                <a:spcPct val="0"/>
              </a:spcBef>
              <a:spcAft>
                <a:spcPct val="0"/>
              </a:spcAft>
              <a:defRPr kumimoji="1">
                <a:solidFill>
                  <a:schemeClr val="tx1"/>
                </a:solidFill>
                <a:latin typeface="Arial" charset="0"/>
                <a:ea typeface="ＭＳ Ｐゴシック" pitchFamily="50" charset="-128"/>
              </a:defRPr>
            </a:lvl7pPr>
            <a:lvl8pPr marL="3463633" indent="-230909" eaLnBrk="0" fontAlgn="base" hangingPunct="0">
              <a:spcBef>
                <a:spcPct val="0"/>
              </a:spcBef>
              <a:spcAft>
                <a:spcPct val="0"/>
              </a:spcAft>
              <a:defRPr kumimoji="1">
                <a:solidFill>
                  <a:schemeClr val="tx1"/>
                </a:solidFill>
                <a:latin typeface="Arial" charset="0"/>
                <a:ea typeface="ＭＳ Ｐゴシック" pitchFamily="50" charset="-128"/>
              </a:defRPr>
            </a:lvl8pPr>
            <a:lvl9pPr marL="3925451" indent="-230909"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fld id="{5FD01E67-C1AB-4DB4-BFFE-79307B277C1E}" type="slidenum">
              <a:rPr kumimoji="0" lang="en-US" altLang="ja-JP">
                <a:latin typeface="Calibri" pitchFamily="34" charset="0"/>
              </a:rPr>
              <a:pPr eaLnBrk="1" hangingPunct="1"/>
              <a:t>11</a:t>
            </a:fld>
            <a:endParaRPr kumimoji="0" lang="en-US" altLang="ja-JP">
              <a:latin typeface="Calibri" pitchFamily="34" charset="0"/>
            </a:endParaRPr>
          </a:p>
        </p:txBody>
      </p:sp>
      <p:sp>
        <p:nvSpPr>
          <p:cNvPr id="10" name="Rectangle 2"/>
          <p:cNvSpPr>
            <a:spLocks noChangeArrowheads="1"/>
          </p:cNvSpPr>
          <p:nvPr/>
        </p:nvSpPr>
        <p:spPr bwMode="auto">
          <a:xfrm>
            <a:off x="0" y="6538586"/>
            <a:ext cx="9144000" cy="319414"/>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pic>
        <p:nvPicPr>
          <p:cNvPr id="11" name="Picture 1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81225741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ext Placeholder 2"/>
          <p:cNvSpPr>
            <a:spLocks noGrp="1"/>
          </p:cNvSpPr>
          <p:nvPr>
            <p:ph type="body" sz="quarter" idx="13"/>
          </p:nvPr>
        </p:nvSpPr>
        <p:spPr>
          <a:xfrm>
            <a:off x="3281819" y="0"/>
            <a:ext cx="5862180" cy="946150"/>
          </a:xfrm>
          <a:solidFill>
            <a:srgbClr val="92D050"/>
          </a:solidFill>
          <a:ln>
            <a:solidFill>
              <a:srgbClr val="92D050"/>
            </a:solidFill>
            <a:miter lim="800000"/>
            <a:headEnd/>
            <a:tailEnd/>
          </a:ln>
        </p:spPr>
        <p:txBody>
          <a:bodyPr lIns="92364" tIns="46182" rIns="92364" bIns="46182"/>
          <a:lstStyle/>
          <a:p>
            <a:pPr marL="0" indent="0">
              <a:buNone/>
            </a:pPr>
            <a:r>
              <a:rPr lang="en-US" altLang="ja-JP" sz="2400" i="1" dirty="0" smtClean="0"/>
              <a:t>Case: Hospital retrofit in Costa Rica, 1990 and El Salvador, 2001</a:t>
            </a:r>
            <a:endParaRPr lang="ja-JP" altLang="ja-JP" sz="2400" i="1" dirty="0" smtClean="0"/>
          </a:p>
          <a:p>
            <a:pPr marL="0" indent="0">
              <a:buNone/>
            </a:pPr>
            <a:endParaRPr lang="ja-JP" altLang="ja-JP" sz="2400" i="1" dirty="0" smtClean="0"/>
          </a:p>
        </p:txBody>
      </p:sp>
      <p:sp>
        <p:nvSpPr>
          <p:cNvPr id="57347" name="Content Placeholder 3"/>
          <p:cNvSpPr>
            <a:spLocks noGrp="1"/>
          </p:cNvSpPr>
          <p:nvPr>
            <p:ph sz="quarter" idx="15"/>
          </p:nvPr>
        </p:nvSpPr>
        <p:spPr>
          <a:xfrm>
            <a:off x="0" y="1114817"/>
            <a:ext cx="9143999" cy="3047608"/>
          </a:xfrm>
          <a:ln>
            <a:solidFill>
              <a:srgbClr val="92D050"/>
            </a:solidFill>
            <a:miter lim="800000"/>
            <a:headEnd/>
            <a:tailEnd/>
          </a:ln>
        </p:spPr>
        <p:txBody>
          <a:bodyPr lIns="92364" tIns="46182" rIns="92364" bIns="46182"/>
          <a:lstStyle/>
          <a:p>
            <a:pPr marL="0" indent="0"/>
            <a:r>
              <a:rPr lang="en-US" altLang="ja-JP" sz="1800" dirty="0" smtClean="0"/>
              <a:t>An </a:t>
            </a:r>
            <a:r>
              <a:rPr lang="en-US" altLang="ja-JP" sz="1800" dirty="0"/>
              <a:t>ambitious </a:t>
            </a:r>
            <a:r>
              <a:rPr lang="en-US" altLang="ja-JP" sz="1800" b="1" dirty="0"/>
              <a:t>program to retrofit</a:t>
            </a:r>
            <a:r>
              <a:rPr lang="en-US" altLang="ja-JP" sz="1800" dirty="0"/>
              <a:t> five major hospitals was </a:t>
            </a:r>
            <a:r>
              <a:rPr lang="en-US" altLang="ja-JP" sz="1800" b="1" dirty="0"/>
              <a:t>underway</a:t>
            </a:r>
            <a:r>
              <a:rPr lang="en-US" altLang="ja-JP" sz="1800" dirty="0"/>
              <a:t> in Costa Rica when a 6.8 magnitude earthquake struck in 1990. The partial retrofitting of one hospital is credited with </a:t>
            </a:r>
            <a:r>
              <a:rPr lang="en-US" altLang="ja-JP" sz="1800" b="1" dirty="0"/>
              <a:t>saving the facility and its occupants</a:t>
            </a:r>
            <a:r>
              <a:rPr lang="en-US" altLang="ja-JP" sz="1800" dirty="0"/>
              <a:t>. In other hospitals, those parts of the facility that had already been retrofitted came through the quake in excellent condition, while other parts which had not yet been reinforced showed evidence of structural failure. </a:t>
            </a:r>
          </a:p>
          <a:p>
            <a:pPr marL="0" indent="0"/>
            <a:endParaRPr lang="en-US" altLang="ja-JP" sz="1800" dirty="0" smtClean="0"/>
          </a:p>
          <a:p>
            <a:pPr marL="0" indent="0"/>
            <a:r>
              <a:rPr lang="en-US" altLang="ja-JP" sz="1800" dirty="0" smtClean="0"/>
              <a:t>The </a:t>
            </a:r>
            <a:r>
              <a:rPr lang="en-US" altLang="ja-JP" sz="1800" dirty="0"/>
              <a:t>286-bed Benjamin Bloom Children’s Hospital in El Salvador’s capital, San Salvador, was seriously damaged in a 1986 earthquake and was </a:t>
            </a:r>
            <a:r>
              <a:rPr lang="en-US" altLang="ja-JP" sz="1800" b="1" dirty="0"/>
              <a:t>repaired adhering to anti-seismic norms</a:t>
            </a:r>
            <a:r>
              <a:rPr lang="en-US" altLang="ja-JP" sz="1800" dirty="0"/>
              <a:t>. Fifteen years later when major quakes once again struck in 2001, this hospital suffered mostly cosmetic damage.</a:t>
            </a:r>
          </a:p>
        </p:txBody>
      </p:sp>
      <p:sp>
        <p:nvSpPr>
          <p:cNvPr id="9" name="Text Placeholder 4"/>
          <p:cNvSpPr txBox="1">
            <a:spLocks/>
          </p:cNvSpPr>
          <p:nvPr/>
        </p:nvSpPr>
        <p:spPr bwMode="auto">
          <a:xfrm>
            <a:off x="83860" y="4285416"/>
            <a:ext cx="8976279" cy="449461"/>
          </a:xfrm>
          <a:prstGeom prst="rect">
            <a:avLst/>
          </a:prstGeom>
          <a:solidFill>
            <a:schemeClr val="bg1">
              <a:lumMod val="85000"/>
            </a:schemeClr>
          </a:solidFill>
          <a:ln w="9525">
            <a:noFill/>
            <a:miter lim="800000"/>
            <a:headEnd/>
            <a:tailEnd/>
          </a:ln>
        </p:spPr>
        <p:txBody>
          <a:bodyPr lIns="91430" tIns="45715" rIns="91430" bIns="45715"/>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algn="ctr" eaLnBrk="1" hangingPunct="1">
              <a:spcBef>
                <a:spcPct val="20000"/>
              </a:spcBef>
            </a:pPr>
            <a:r>
              <a:rPr kumimoji="0" lang="en-US" altLang="ja-JP" sz="2000" b="1">
                <a:solidFill>
                  <a:srgbClr val="000000"/>
                </a:solidFill>
                <a:latin typeface="Calibri" pitchFamily="34" charset="0"/>
              </a:rPr>
              <a:t>Lessons </a:t>
            </a:r>
            <a:endParaRPr kumimoji="0" lang="en-CA" altLang="ja-JP" sz="2000" b="1">
              <a:solidFill>
                <a:srgbClr val="000000"/>
              </a:solidFill>
              <a:latin typeface="Calibri" pitchFamily="34" charset="0"/>
            </a:endParaRPr>
          </a:p>
        </p:txBody>
      </p:sp>
      <p:sp>
        <p:nvSpPr>
          <p:cNvPr id="57349" name="Content Placeholder 7"/>
          <p:cNvSpPr>
            <a:spLocks noGrp="1"/>
          </p:cNvSpPr>
          <p:nvPr>
            <p:ph sz="quarter" idx="19"/>
          </p:nvPr>
        </p:nvSpPr>
        <p:spPr>
          <a:xfrm>
            <a:off x="242886" y="4899601"/>
            <a:ext cx="8658225" cy="1324659"/>
          </a:xfrm>
        </p:spPr>
        <p:txBody>
          <a:bodyPr lIns="92364" tIns="46182" rIns="92364" bIns="46182">
            <a:normAutofit fontScale="92500" lnSpcReduction="10000"/>
          </a:bodyPr>
          <a:lstStyle/>
          <a:p>
            <a:pPr marL="457008" indent="-457008" algn="just">
              <a:buFontTx/>
              <a:buChar char="•"/>
            </a:pPr>
            <a:r>
              <a:rPr lang="en-US" altLang="ja-JP" sz="2000" dirty="0"/>
              <a:t>You can retrofit a facility to reduce the impacts of a disaster</a:t>
            </a:r>
            <a:endParaRPr lang="ja-JP" altLang="ja-JP" sz="2000" dirty="0"/>
          </a:p>
          <a:p>
            <a:pPr marL="457008" indent="-457008" algn="just">
              <a:buFontTx/>
              <a:buChar char="•"/>
            </a:pPr>
            <a:r>
              <a:rPr lang="en-US" altLang="ja-JP" sz="2000" dirty="0"/>
              <a:t>Retrofits can save money and lives by ensuring the hospital will remain functioning after a disaster</a:t>
            </a:r>
          </a:p>
          <a:p>
            <a:pPr marL="457008" indent="-457008" algn="just">
              <a:buFontTx/>
              <a:buChar char="•"/>
            </a:pPr>
            <a:r>
              <a:rPr lang="en-US" altLang="ja-JP" sz="2000" dirty="0"/>
              <a:t>Guides easily available - PAHO</a:t>
            </a:r>
            <a:endParaRPr lang="en-CA" altLang="ja-JP" sz="2000" dirty="0"/>
          </a:p>
        </p:txBody>
      </p:sp>
      <p:sp>
        <p:nvSpPr>
          <p:cNvPr id="7" name="スライド番号プレースホルダ 6"/>
          <p:cNvSpPr>
            <a:spLocks noGrp="1"/>
          </p:cNvSpPr>
          <p:nvPr>
            <p:ph type="sldNum" sz="quarter" idx="21"/>
          </p:nvPr>
        </p:nvSpPr>
        <p:spPr/>
        <p:txBody>
          <a:bodyPr lIns="92364" tIns="46182" rIns="92364" bIns="46182"/>
          <a:lstStyle>
            <a:lvl1pPr eaLnBrk="0" hangingPunct="0">
              <a:defRPr kumimoji="1">
                <a:solidFill>
                  <a:schemeClr val="tx1"/>
                </a:solidFill>
                <a:latin typeface="Arial" charset="0"/>
                <a:ea typeface="ＭＳ Ｐゴシック" pitchFamily="50" charset="-128"/>
              </a:defRPr>
            </a:lvl1pPr>
            <a:lvl2pPr marL="750454" indent="-288636" eaLnBrk="0" hangingPunct="0">
              <a:defRPr kumimoji="1">
                <a:solidFill>
                  <a:schemeClr val="tx1"/>
                </a:solidFill>
                <a:latin typeface="Arial" charset="0"/>
                <a:ea typeface="ＭＳ Ｐゴシック" pitchFamily="50" charset="-128"/>
              </a:defRPr>
            </a:lvl2pPr>
            <a:lvl3pPr marL="1154544" indent="-230909" eaLnBrk="0" hangingPunct="0">
              <a:defRPr kumimoji="1">
                <a:solidFill>
                  <a:schemeClr val="tx1"/>
                </a:solidFill>
                <a:latin typeface="Arial" charset="0"/>
                <a:ea typeface="ＭＳ Ｐゴシック" pitchFamily="50" charset="-128"/>
              </a:defRPr>
            </a:lvl3pPr>
            <a:lvl4pPr marL="1616362" indent="-230909" eaLnBrk="0" hangingPunct="0">
              <a:defRPr kumimoji="1">
                <a:solidFill>
                  <a:schemeClr val="tx1"/>
                </a:solidFill>
                <a:latin typeface="Arial" charset="0"/>
                <a:ea typeface="ＭＳ Ｐゴシック" pitchFamily="50" charset="-128"/>
              </a:defRPr>
            </a:lvl4pPr>
            <a:lvl5pPr marL="2078180" indent="-230909" eaLnBrk="0" hangingPunct="0">
              <a:defRPr kumimoji="1">
                <a:solidFill>
                  <a:schemeClr val="tx1"/>
                </a:solidFill>
                <a:latin typeface="Arial" charset="0"/>
                <a:ea typeface="ＭＳ Ｐゴシック" pitchFamily="50" charset="-128"/>
              </a:defRPr>
            </a:lvl5pPr>
            <a:lvl6pPr marL="2539997" indent="-230909" eaLnBrk="0" fontAlgn="base" hangingPunct="0">
              <a:spcBef>
                <a:spcPct val="0"/>
              </a:spcBef>
              <a:spcAft>
                <a:spcPct val="0"/>
              </a:spcAft>
              <a:defRPr kumimoji="1">
                <a:solidFill>
                  <a:schemeClr val="tx1"/>
                </a:solidFill>
                <a:latin typeface="Arial" charset="0"/>
                <a:ea typeface="ＭＳ Ｐゴシック" pitchFamily="50" charset="-128"/>
              </a:defRPr>
            </a:lvl6pPr>
            <a:lvl7pPr marL="3001815" indent="-230909" eaLnBrk="0" fontAlgn="base" hangingPunct="0">
              <a:spcBef>
                <a:spcPct val="0"/>
              </a:spcBef>
              <a:spcAft>
                <a:spcPct val="0"/>
              </a:spcAft>
              <a:defRPr kumimoji="1">
                <a:solidFill>
                  <a:schemeClr val="tx1"/>
                </a:solidFill>
                <a:latin typeface="Arial" charset="0"/>
                <a:ea typeface="ＭＳ Ｐゴシック" pitchFamily="50" charset="-128"/>
              </a:defRPr>
            </a:lvl7pPr>
            <a:lvl8pPr marL="3463633" indent="-230909" eaLnBrk="0" fontAlgn="base" hangingPunct="0">
              <a:spcBef>
                <a:spcPct val="0"/>
              </a:spcBef>
              <a:spcAft>
                <a:spcPct val="0"/>
              </a:spcAft>
              <a:defRPr kumimoji="1">
                <a:solidFill>
                  <a:schemeClr val="tx1"/>
                </a:solidFill>
                <a:latin typeface="Arial" charset="0"/>
                <a:ea typeface="ＭＳ Ｐゴシック" pitchFamily="50" charset="-128"/>
              </a:defRPr>
            </a:lvl8pPr>
            <a:lvl9pPr marL="3925451" indent="-230909"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fld id="{C82DF7A6-6136-446F-BDFC-64DABF0D8673}" type="slidenum">
              <a:rPr kumimoji="0" lang="en-US" altLang="ja-JP">
                <a:latin typeface="Calibri" pitchFamily="34" charset="0"/>
              </a:rPr>
              <a:pPr eaLnBrk="1" hangingPunct="1"/>
              <a:t>12</a:t>
            </a:fld>
            <a:endParaRPr kumimoji="0" lang="en-US" altLang="ja-JP">
              <a:latin typeface="Calibri" pitchFamily="34" charset="0"/>
            </a:endParaRPr>
          </a:p>
        </p:txBody>
      </p:sp>
      <p:sp>
        <p:nvSpPr>
          <p:cNvPr id="8" name="Rectangle 2"/>
          <p:cNvSpPr>
            <a:spLocks noChangeArrowheads="1"/>
          </p:cNvSpPr>
          <p:nvPr/>
        </p:nvSpPr>
        <p:spPr bwMode="auto">
          <a:xfrm>
            <a:off x="0" y="6629400"/>
            <a:ext cx="9144000" cy="228600"/>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pic>
        <p:nvPicPr>
          <p:cNvPr id="10"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63" y="-1588"/>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Rectangle 2"/>
          <p:cNvSpPr>
            <a:spLocks noChangeArrowheads="1"/>
          </p:cNvSpPr>
          <p:nvPr/>
        </p:nvSpPr>
        <p:spPr bwMode="auto">
          <a:xfrm>
            <a:off x="0" y="6538586"/>
            <a:ext cx="9144000" cy="319414"/>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pic>
        <p:nvPicPr>
          <p:cNvPr id="12" name="Picture 1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53080932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ext Placeholder 2"/>
          <p:cNvSpPr>
            <a:spLocks noGrp="1"/>
          </p:cNvSpPr>
          <p:nvPr>
            <p:ph type="body" sz="quarter" idx="13"/>
          </p:nvPr>
        </p:nvSpPr>
        <p:spPr>
          <a:xfrm>
            <a:off x="3127375" y="0"/>
            <a:ext cx="6016625" cy="826718"/>
          </a:xfrm>
          <a:solidFill>
            <a:srgbClr val="92D050"/>
          </a:solidFill>
          <a:ln>
            <a:solidFill>
              <a:srgbClr val="92D050"/>
            </a:solidFill>
            <a:miter lim="800000"/>
            <a:headEnd/>
            <a:tailEnd/>
          </a:ln>
        </p:spPr>
        <p:txBody>
          <a:bodyPr lIns="92364" tIns="46182" rIns="92364" bIns="46182"/>
          <a:lstStyle/>
          <a:p>
            <a:pPr marL="0" indent="0">
              <a:buNone/>
            </a:pPr>
            <a:r>
              <a:rPr lang="en-US" altLang="ja-JP" sz="2400" i="1" dirty="0" smtClean="0"/>
              <a:t>Case: Program to reduce impact of future events on medical infrastructure, Nepal </a:t>
            </a:r>
            <a:endParaRPr lang="ja-JP" altLang="ja-JP" sz="2400" i="1" dirty="0" smtClean="0"/>
          </a:p>
          <a:p>
            <a:pPr marL="0" indent="0">
              <a:buNone/>
            </a:pPr>
            <a:endParaRPr lang="ja-JP" altLang="ja-JP" sz="2400" i="1" dirty="0" smtClean="0"/>
          </a:p>
        </p:txBody>
      </p:sp>
      <p:sp>
        <p:nvSpPr>
          <p:cNvPr id="58371" name="Content Placeholder 3"/>
          <p:cNvSpPr>
            <a:spLocks noGrp="1"/>
          </p:cNvSpPr>
          <p:nvPr>
            <p:ph sz="quarter" idx="15"/>
          </p:nvPr>
        </p:nvSpPr>
        <p:spPr>
          <a:xfrm>
            <a:off x="0" y="947738"/>
            <a:ext cx="9143999" cy="2833687"/>
          </a:xfrm>
          <a:ln>
            <a:solidFill>
              <a:srgbClr val="92D050"/>
            </a:solidFill>
            <a:miter lim="800000"/>
            <a:headEnd/>
            <a:tailEnd/>
          </a:ln>
        </p:spPr>
        <p:txBody>
          <a:bodyPr lIns="92364" tIns="46182" rIns="92364" bIns="46182">
            <a:normAutofit/>
          </a:bodyPr>
          <a:lstStyle/>
          <a:p>
            <a:pPr marL="0" indent="0">
              <a:buNone/>
            </a:pPr>
            <a:r>
              <a:rPr lang="en-US" altLang="ja-JP" sz="2000" dirty="0"/>
              <a:t>Recognizing the gap between current hospital capacity and predicted medical needs in a post earthquake scenario, a </a:t>
            </a:r>
            <a:r>
              <a:rPr lang="en-US" altLang="ja-JP" sz="2000" b="1" dirty="0"/>
              <a:t>seismic assessment</a:t>
            </a:r>
            <a:r>
              <a:rPr lang="en-US" altLang="ja-JP" sz="2000" dirty="0"/>
              <a:t> </a:t>
            </a:r>
            <a:r>
              <a:rPr lang="en-US" altLang="ja-JP" sz="2000" dirty="0" smtClean="0"/>
              <a:t>(</a:t>
            </a:r>
            <a:r>
              <a:rPr lang="en-US" altLang="ja-JP" sz="2000" b="1" dirty="0" smtClean="0"/>
              <a:t>Stress Test</a:t>
            </a:r>
            <a:r>
              <a:rPr lang="en-US" altLang="ja-JP" sz="2000" dirty="0" smtClean="0"/>
              <a:t>) of </a:t>
            </a:r>
            <a:r>
              <a:rPr lang="en-US" altLang="ja-JP" sz="2000" dirty="0"/>
              <a:t>14 hospitals was conducted in 2001 in Kathmandu </a:t>
            </a:r>
            <a:r>
              <a:rPr lang="en-US" altLang="ja-JP" sz="2000" dirty="0" smtClean="0"/>
              <a:t>Valley. It </a:t>
            </a:r>
            <a:r>
              <a:rPr lang="en-US" altLang="ja-JP" sz="2000" dirty="0"/>
              <a:t>was almost a foregone conclusion that a major earthquake would leave the hospital unable to function due to structural and non-structural damage. To find out, an earthquake </a:t>
            </a:r>
            <a:r>
              <a:rPr lang="en-US" altLang="ja-JP" sz="2000" b="1" dirty="0"/>
              <a:t>mass casualty scenario</a:t>
            </a:r>
            <a:r>
              <a:rPr lang="en-US" altLang="ja-JP" sz="2000" dirty="0"/>
              <a:t> was used for Kathmandu Valley to estimate the number of people that would require hospital services, based on: (1) </a:t>
            </a:r>
            <a:r>
              <a:rPr lang="en-US" altLang="ja-JP" sz="2000" b="1" dirty="0"/>
              <a:t>expected damage</a:t>
            </a:r>
            <a:r>
              <a:rPr lang="en-US" altLang="ja-JP" sz="2000" dirty="0"/>
              <a:t> to buildings; (2) a one-to-five ratio of deaths to injuries; and (3) the Kathmandu Valley’s population of 1.5 million (in 2002).</a:t>
            </a:r>
            <a:r>
              <a:rPr lang="en-US" altLang="ja-JP" sz="2000" dirty="0" smtClean="0"/>
              <a:t>  </a:t>
            </a:r>
          </a:p>
          <a:p>
            <a:pPr marL="0" indent="0"/>
            <a:endParaRPr lang="ja-JP" altLang="ja-JP" sz="2000" dirty="0" smtClean="0"/>
          </a:p>
        </p:txBody>
      </p:sp>
      <p:sp>
        <p:nvSpPr>
          <p:cNvPr id="9" name="Text Placeholder 4"/>
          <p:cNvSpPr txBox="1">
            <a:spLocks/>
          </p:cNvSpPr>
          <p:nvPr/>
        </p:nvSpPr>
        <p:spPr bwMode="auto">
          <a:xfrm>
            <a:off x="0" y="3933303"/>
            <a:ext cx="9144000" cy="438763"/>
          </a:xfrm>
          <a:prstGeom prst="rect">
            <a:avLst/>
          </a:prstGeom>
          <a:solidFill>
            <a:schemeClr val="bg1">
              <a:lumMod val="85000"/>
            </a:schemeClr>
          </a:solidFill>
          <a:ln w="9525">
            <a:noFill/>
            <a:miter lim="800000"/>
            <a:headEnd/>
            <a:tailEnd/>
          </a:ln>
        </p:spPr>
        <p:txBody>
          <a:bodyPr lIns="91430" tIns="45715" rIns="91430" bIns="45715"/>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algn="ctr" eaLnBrk="1" hangingPunct="1">
              <a:spcBef>
                <a:spcPct val="20000"/>
              </a:spcBef>
            </a:pPr>
            <a:r>
              <a:rPr kumimoji="0" lang="en-US" altLang="ja-JP" sz="2000" b="1">
                <a:solidFill>
                  <a:srgbClr val="000000"/>
                </a:solidFill>
                <a:latin typeface="Calibri" pitchFamily="34" charset="0"/>
              </a:rPr>
              <a:t>Lessons </a:t>
            </a:r>
            <a:endParaRPr kumimoji="0" lang="en-CA" altLang="ja-JP" sz="2000" b="1">
              <a:solidFill>
                <a:srgbClr val="000000"/>
              </a:solidFill>
              <a:latin typeface="Calibri" pitchFamily="34" charset="0"/>
            </a:endParaRPr>
          </a:p>
        </p:txBody>
      </p:sp>
      <p:sp>
        <p:nvSpPr>
          <p:cNvPr id="58373" name="Content Placeholder 7"/>
          <p:cNvSpPr>
            <a:spLocks noGrp="1"/>
          </p:cNvSpPr>
          <p:nvPr>
            <p:ph sz="quarter" idx="19"/>
          </p:nvPr>
        </p:nvSpPr>
        <p:spPr>
          <a:xfrm>
            <a:off x="118997" y="4581263"/>
            <a:ext cx="8906005" cy="1490597"/>
          </a:xfrm>
        </p:spPr>
        <p:txBody>
          <a:bodyPr lIns="92364" tIns="46182" rIns="92364" bIns="46182"/>
          <a:lstStyle/>
          <a:p>
            <a:pPr marL="0" indent="0">
              <a:lnSpc>
                <a:spcPct val="90000"/>
              </a:lnSpc>
              <a:buFontTx/>
              <a:buChar char="•"/>
            </a:pPr>
            <a:r>
              <a:rPr lang="en-US" altLang="ja-JP" sz="2400" b="1" dirty="0"/>
              <a:t>Understanding the hazard risk</a:t>
            </a:r>
            <a:r>
              <a:rPr lang="en-US" altLang="ja-JP" sz="2400" dirty="0"/>
              <a:t> to a hospital can help you plan for whether that hospital will survive a disaster and identify those preparedness measures that you must put in place to deal with the damage to the hospital and retain some functionality post-disaster</a:t>
            </a:r>
            <a:endParaRPr lang="en-CA" altLang="ja-JP" sz="2400" dirty="0"/>
          </a:p>
        </p:txBody>
      </p:sp>
      <p:sp>
        <p:nvSpPr>
          <p:cNvPr id="7" name="スライド番号プレースホルダ 6"/>
          <p:cNvSpPr>
            <a:spLocks noGrp="1"/>
          </p:cNvSpPr>
          <p:nvPr>
            <p:ph type="sldNum" sz="quarter" idx="21"/>
          </p:nvPr>
        </p:nvSpPr>
        <p:spPr/>
        <p:txBody>
          <a:bodyPr lIns="92364" tIns="46182" rIns="92364" bIns="46182"/>
          <a:lstStyle>
            <a:lvl1pPr eaLnBrk="0" hangingPunct="0">
              <a:defRPr kumimoji="1">
                <a:solidFill>
                  <a:schemeClr val="tx1"/>
                </a:solidFill>
                <a:latin typeface="Arial" charset="0"/>
                <a:ea typeface="ＭＳ Ｐゴシック" pitchFamily="50" charset="-128"/>
              </a:defRPr>
            </a:lvl1pPr>
            <a:lvl2pPr marL="750454" indent="-288636" eaLnBrk="0" hangingPunct="0">
              <a:defRPr kumimoji="1">
                <a:solidFill>
                  <a:schemeClr val="tx1"/>
                </a:solidFill>
                <a:latin typeface="Arial" charset="0"/>
                <a:ea typeface="ＭＳ Ｐゴシック" pitchFamily="50" charset="-128"/>
              </a:defRPr>
            </a:lvl2pPr>
            <a:lvl3pPr marL="1154544" indent="-230909" eaLnBrk="0" hangingPunct="0">
              <a:defRPr kumimoji="1">
                <a:solidFill>
                  <a:schemeClr val="tx1"/>
                </a:solidFill>
                <a:latin typeface="Arial" charset="0"/>
                <a:ea typeface="ＭＳ Ｐゴシック" pitchFamily="50" charset="-128"/>
              </a:defRPr>
            </a:lvl3pPr>
            <a:lvl4pPr marL="1616362" indent="-230909" eaLnBrk="0" hangingPunct="0">
              <a:defRPr kumimoji="1">
                <a:solidFill>
                  <a:schemeClr val="tx1"/>
                </a:solidFill>
                <a:latin typeface="Arial" charset="0"/>
                <a:ea typeface="ＭＳ Ｐゴシック" pitchFamily="50" charset="-128"/>
              </a:defRPr>
            </a:lvl4pPr>
            <a:lvl5pPr marL="2078180" indent="-230909" eaLnBrk="0" hangingPunct="0">
              <a:defRPr kumimoji="1">
                <a:solidFill>
                  <a:schemeClr val="tx1"/>
                </a:solidFill>
                <a:latin typeface="Arial" charset="0"/>
                <a:ea typeface="ＭＳ Ｐゴシック" pitchFamily="50" charset="-128"/>
              </a:defRPr>
            </a:lvl5pPr>
            <a:lvl6pPr marL="2539997" indent="-230909" eaLnBrk="0" fontAlgn="base" hangingPunct="0">
              <a:spcBef>
                <a:spcPct val="0"/>
              </a:spcBef>
              <a:spcAft>
                <a:spcPct val="0"/>
              </a:spcAft>
              <a:defRPr kumimoji="1">
                <a:solidFill>
                  <a:schemeClr val="tx1"/>
                </a:solidFill>
                <a:latin typeface="Arial" charset="0"/>
                <a:ea typeface="ＭＳ Ｐゴシック" pitchFamily="50" charset="-128"/>
              </a:defRPr>
            </a:lvl6pPr>
            <a:lvl7pPr marL="3001815" indent="-230909" eaLnBrk="0" fontAlgn="base" hangingPunct="0">
              <a:spcBef>
                <a:spcPct val="0"/>
              </a:spcBef>
              <a:spcAft>
                <a:spcPct val="0"/>
              </a:spcAft>
              <a:defRPr kumimoji="1">
                <a:solidFill>
                  <a:schemeClr val="tx1"/>
                </a:solidFill>
                <a:latin typeface="Arial" charset="0"/>
                <a:ea typeface="ＭＳ Ｐゴシック" pitchFamily="50" charset="-128"/>
              </a:defRPr>
            </a:lvl7pPr>
            <a:lvl8pPr marL="3463633" indent="-230909" eaLnBrk="0" fontAlgn="base" hangingPunct="0">
              <a:spcBef>
                <a:spcPct val="0"/>
              </a:spcBef>
              <a:spcAft>
                <a:spcPct val="0"/>
              </a:spcAft>
              <a:defRPr kumimoji="1">
                <a:solidFill>
                  <a:schemeClr val="tx1"/>
                </a:solidFill>
                <a:latin typeface="Arial" charset="0"/>
                <a:ea typeface="ＭＳ Ｐゴシック" pitchFamily="50" charset="-128"/>
              </a:defRPr>
            </a:lvl8pPr>
            <a:lvl9pPr marL="3925451" indent="-230909"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fld id="{F5B866B9-FF50-4609-B27D-BD79FBC0072E}" type="slidenum">
              <a:rPr kumimoji="0" lang="en-US" altLang="ja-JP">
                <a:latin typeface="Calibri" pitchFamily="34" charset="0"/>
              </a:rPr>
              <a:pPr eaLnBrk="1" hangingPunct="1"/>
              <a:t>13</a:t>
            </a:fld>
            <a:endParaRPr kumimoji="0" lang="en-US" altLang="ja-JP">
              <a:latin typeface="Calibri" pitchFamily="34" charset="0"/>
            </a:endParaRPr>
          </a:p>
        </p:txBody>
      </p:sp>
      <p:sp>
        <p:nvSpPr>
          <p:cNvPr id="8" name="Rectangle 2"/>
          <p:cNvSpPr>
            <a:spLocks noChangeArrowheads="1"/>
          </p:cNvSpPr>
          <p:nvPr/>
        </p:nvSpPr>
        <p:spPr bwMode="auto">
          <a:xfrm>
            <a:off x="0" y="6538586"/>
            <a:ext cx="9144000" cy="319414"/>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pic>
        <p:nvPicPr>
          <p:cNvPr id="10"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99210175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ext Placeholder 2"/>
          <p:cNvSpPr>
            <a:spLocks noGrp="1"/>
          </p:cNvSpPr>
          <p:nvPr>
            <p:ph type="body" sz="quarter" idx="13"/>
          </p:nvPr>
        </p:nvSpPr>
        <p:spPr>
          <a:xfrm>
            <a:off x="3269293" y="0"/>
            <a:ext cx="5874707" cy="851770"/>
          </a:xfrm>
          <a:solidFill>
            <a:srgbClr val="92D050"/>
          </a:solidFill>
          <a:ln>
            <a:solidFill>
              <a:srgbClr val="92D050"/>
            </a:solidFill>
            <a:miter lim="800000"/>
            <a:headEnd/>
            <a:tailEnd/>
          </a:ln>
        </p:spPr>
        <p:txBody>
          <a:bodyPr lIns="92364" tIns="46182" rIns="92364" bIns="46182"/>
          <a:lstStyle/>
          <a:p>
            <a:pPr marL="0" indent="0">
              <a:buNone/>
            </a:pPr>
            <a:r>
              <a:rPr lang="en-US" altLang="ja-JP" sz="2400" i="1" dirty="0" smtClean="0"/>
              <a:t>Case: Preparedness training for hospital workers, 2004 Tsunami in Sri Lanka</a:t>
            </a:r>
            <a:endParaRPr lang="ja-JP" altLang="ja-JP" sz="2400" i="1" dirty="0" smtClean="0"/>
          </a:p>
          <a:p>
            <a:pPr marL="0" indent="0">
              <a:buNone/>
            </a:pPr>
            <a:endParaRPr lang="ja-JP" altLang="ja-JP" sz="2400" i="1" dirty="0" smtClean="0"/>
          </a:p>
        </p:txBody>
      </p:sp>
      <p:sp>
        <p:nvSpPr>
          <p:cNvPr id="59395" name="Content Placeholder 3"/>
          <p:cNvSpPr>
            <a:spLocks noGrp="1"/>
          </p:cNvSpPr>
          <p:nvPr>
            <p:ph sz="quarter" idx="15"/>
          </p:nvPr>
        </p:nvSpPr>
        <p:spPr>
          <a:xfrm>
            <a:off x="0" y="835004"/>
            <a:ext cx="9144000" cy="3203596"/>
          </a:xfrm>
          <a:ln>
            <a:solidFill>
              <a:srgbClr val="92D050"/>
            </a:solidFill>
            <a:miter lim="800000"/>
            <a:headEnd/>
            <a:tailEnd/>
          </a:ln>
        </p:spPr>
        <p:txBody>
          <a:bodyPr lIns="92364" tIns="46182" rIns="92364" bIns="46182">
            <a:noAutofit/>
          </a:bodyPr>
          <a:lstStyle/>
          <a:p>
            <a:pPr marL="0" indent="0">
              <a:buNone/>
            </a:pPr>
            <a:r>
              <a:rPr lang="en-US" altLang="ja-JP" sz="2000" dirty="0" err="1"/>
              <a:t>Ampara</a:t>
            </a:r>
            <a:r>
              <a:rPr lang="en-US" altLang="ja-JP" sz="2000" dirty="0"/>
              <a:t> General Hospital was the tertiary care institution in Sri Lanka that managed the highest number of tsunami victims. Fortunately, training in disaster preparedness and response had just been completed.</a:t>
            </a:r>
            <a:endParaRPr lang="ja-JP" altLang="ja-JP" sz="2000" dirty="0"/>
          </a:p>
          <a:p>
            <a:pPr marL="0" indent="0">
              <a:buNone/>
            </a:pPr>
            <a:r>
              <a:rPr lang="en-US" altLang="ja-JP" sz="2000" b="1" dirty="0"/>
              <a:t>Preparedness</a:t>
            </a:r>
            <a:endParaRPr lang="ja-JP" altLang="ja-JP" sz="2000" b="1" dirty="0"/>
          </a:p>
          <a:p>
            <a:pPr marL="0" indent="0"/>
            <a:r>
              <a:rPr lang="en-US" altLang="ja-JP" sz="2000" dirty="0"/>
              <a:t>For over five years now, the annual “Public Health and Emergency Management in Asia and Pacific” (PHEMAP) course has been introducing participants to the concepts of health action in times of disaster.</a:t>
            </a:r>
            <a:endParaRPr lang="ja-JP" altLang="ja-JP" sz="2000" dirty="0"/>
          </a:p>
          <a:p>
            <a:pPr marL="0" indent="0"/>
            <a:r>
              <a:rPr lang="en-US" altLang="ja-JP" sz="2000" dirty="0"/>
              <a:t>As a result of the preparedness measures, when the tsunami on 26 December. 2004, the </a:t>
            </a:r>
            <a:r>
              <a:rPr lang="en-US" altLang="ja-JP" sz="2000" dirty="0" err="1"/>
              <a:t>Ampara</a:t>
            </a:r>
            <a:r>
              <a:rPr lang="en-US" altLang="ja-JP" sz="2000" dirty="0"/>
              <a:t> General Hospital </a:t>
            </a:r>
            <a:r>
              <a:rPr lang="en-US" altLang="ja-JP" sz="2000" b="1" dirty="0"/>
              <a:t>staff were well aware of what their duties</a:t>
            </a:r>
            <a:r>
              <a:rPr lang="en-US" altLang="ja-JP" sz="2000" dirty="0"/>
              <a:t> </a:t>
            </a:r>
            <a:r>
              <a:rPr lang="en-US" altLang="ja-JP" sz="2000" b="1" dirty="0"/>
              <a:t>were</a:t>
            </a:r>
            <a:r>
              <a:rPr lang="en-US" altLang="ja-JP" sz="2000" dirty="0" smtClean="0"/>
              <a:t>. </a:t>
            </a:r>
            <a:endParaRPr lang="ja-JP" altLang="ja-JP" sz="2000" dirty="0"/>
          </a:p>
        </p:txBody>
      </p:sp>
      <p:sp>
        <p:nvSpPr>
          <p:cNvPr id="9" name="Text Placeholder 4"/>
          <p:cNvSpPr txBox="1">
            <a:spLocks/>
          </p:cNvSpPr>
          <p:nvPr/>
        </p:nvSpPr>
        <p:spPr bwMode="auto">
          <a:xfrm>
            <a:off x="0" y="4072634"/>
            <a:ext cx="9144000" cy="381973"/>
          </a:xfrm>
          <a:prstGeom prst="rect">
            <a:avLst/>
          </a:prstGeom>
          <a:solidFill>
            <a:schemeClr val="bg1">
              <a:lumMod val="85000"/>
            </a:schemeClr>
          </a:solidFill>
          <a:ln w="9525">
            <a:noFill/>
            <a:miter lim="800000"/>
            <a:headEnd/>
            <a:tailEnd/>
          </a:ln>
        </p:spPr>
        <p:txBody>
          <a:bodyPr lIns="91430" tIns="45715" rIns="91430" bIns="45715"/>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algn="ctr" eaLnBrk="1" hangingPunct="1">
              <a:spcBef>
                <a:spcPct val="20000"/>
              </a:spcBef>
            </a:pPr>
            <a:r>
              <a:rPr kumimoji="0" lang="en-US" altLang="ja-JP" sz="2000" b="1">
                <a:solidFill>
                  <a:srgbClr val="000000"/>
                </a:solidFill>
                <a:latin typeface="Calibri" pitchFamily="34" charset="0"/>
              </a:rPr>
              <a:t>Lessons </a:t>
            </a:r>
            <a:endParaRPr kumimoji="0" lang="en-CA" altLang="ja-JP" sz="2000" b="1">
              <a:solidFill>
                <a:srgbClr val="000000"/>
              </a:solidFill>
              <a:latin typeface="Calibri" pitchFamily="34" charset="0"/>
            </a:endParaRPr>
          </a:p>
        </p:txBody>
      </p:sp>
      <p:sp>
        <p:nvSpPr>
          <p:cNvPr id="59397" name="Content Placeholder 7"/>
          <p:cNvSpPr>
            <a:spLocks noGrp="1"/>
          </p:cNvSpPr>
          <p:nvPr>
            <p:ph sz="quarter" idx="19"/>
          </p:nvPr>
        </p:nvSpPr>
        <p:spPr>
          <a:xfrm>
            <a:off x="103212" y="4569880"/>
            <a:ext cx="8937575" cy="1797011"/>
          </a:xfrm>
        </p:spPr>
        <p:txBody>
          <a:bodyPr lIns="92364" tIns="46182" rIns="92364" bIns="46182"/>
          <a:lstStyle/>
          <a:p>
            <a:pPr marL="457008" indent="-457008" algn="just">
              <a:lnSpc>
                <a:spcPct val="80000"/>
              </a:lnSpc>
              <a:buFontTx/>
              <a:buChar char="•"/>
            </a:pPr>
            <a:r>
              <a:rPr lang="en-US" altLang="ja-JP" sz="2000" dirty="0"/>
              <a:t>Preparedness </a:t>
            </a:r>
            <a:r>
              <a:rPr lang="en-US" altLang="ja-JP" sz="2000" b="1" dirty="0"/>
              <a:t>training</a:t>
            </a:r>
            <a:r>
              <a:rPr lang="en-US" altLang="ja-JP" sz="2000" dirty="0"/>
              <a:t> for health workers and first responders enhances capacity health sector in disasters</a:t>
            </a:r>
            <a:endParaRPr lang="ja-JP" altLang="ja-JP" sz="2000" dirty="0"/>
          </a:p>
          <a:p>
            <a:pPr marL="457008" indent="-457008" algn="just">
              <a:lnSpc>
                <a:spcPct val="80000"/>
              </a:lnSpc>
              <a:buFontTx/>
              <a:buChar char="•"/>
            </a:pPr>
            <a:r>
              <a:rPr lang="en-US" altLang="ja-JP" sz="2000" dirty="0"/>
              <a:t>Pre-disaster </a:t>
            </a:r>
            <a:r>
              <a:rPr lang="en-US" altLang="ja-JP" sz="2000" b="1" dirty="0"/>
              <a:t>drills</a:t>
            </a:r>
            <a:r>
              <a:rPr lang="en-US" altLang="ja-JP" sz="2000" dirty="0"/>
              <a:t> introduce health workers and first responders to mass casualty management system</a:t>
            </a:r>
            <a:endParaRPr lang="ja-JP" altLang="ja-JP" sz="2000" dirty="0"/>
          </a:p>
          <a:p>
            <a:pPr marL="457008" indent="-457008" algn="just">
              <a:lnSpc>
                <a:spcPct val="80000"/>
              </a:lnSpc>
              <a:buFontTx/>
              <a:buChar char="•"/>
            </a:pPr>
            <a:r>
              <a:rPr lang="en-US" altLang="ja-JP" sz="2000" b="1" dirty="0"/>
              <a:t>Mass casualty management training</a:t>
            </a:r>
            <a:r>
              <a:rPr lang="en-US" altLang="ja-JP" sz="2000" dirty="0"/>
              <a:t> and drills strengthen communication, coordination and collaboration among key stakeholders</a:t>
            </a:r>
            <a:endParaRPr lang="ja-JP" altLang="ja-JP" sz="2000" dirty="0"/>
          </a:p>
        </p:txBody>
      </p:sp>
      <p:sp>
        <p:nvSpPr>
          <p:cNvPr id="7" name="スライド番号プレースホルダ 6"/>
          <p:cNvSpPr>
            <a:spLocks noGrp="1"/>
          </p:cNvSpPr>
          <p:nvPr>
            <p:ph type="sldNum" sz="quarter" idx="21"/>
          </p:nvPr>
        </p:nvSpPr>
        <p:spPr/>
        <p:txBody>
          <a:bodyPr lIns="92364" tIns="46182" rIns="92364" bIns="46182"/>
          <a:lstStyle>
            <a:lvl1pPr eaLnBrk="0" hangingPunct="0">
              <a:defRPr kumimoji="1">
                <a:solidFill>
                  <a:schemeClr val="tx1"/>
                </a:solidFill>
                <a:latin typeface="Arial" charset="0"/>
                <a:ea typeface="ＭＳ Ｐゴシック" pitchFamily="50" charset="-128"/>
              </a:defRPr>
            </a:lvl1pPr>
            <a:lvl2pPr marL="750454" indent="-288636" eaLnBrk="0" hangingPunct="0">
              <a:defRPr kumimoji="1">
                <a:solidFill>
                  <a:schemeClr val="tx1"/>
                </a:solidFill>
                <a:latin typeface="Arial" charset="0"/>
                <a:ea typeface="ＭＳ Ｐゴシック" pitchFamily="50" charset="-128"/>
              </a:defRPr>
            </a:lvl2pPr>
            <a:lvl3pPr marL="1154544" indent="-230909" eaLnBrk="0" hangingPunct="0">
              <a:defRPr kumimoji="1">
                <a:solidFill>
                  <a:schemeClr val="tx1"/>
                </a:solidFill>
                <a:latin typeface="Arial" charset="0"/>
                <a:ea typeface="ＭＳ Ｐゴシック" pitchFamily="50" charset="-128"/>
              </a:defRPr>
            </a:lvl3pPr>
            <a:lvl4pPr marL="1616362" indent="-230909" eaLnBrk="0" hangingPunct="0">
              <a:defRPr kumimoji="1">
                <a:solidFill>
                  <a:schemeClr val="tx1"/>
                </a:solidFill>
                <a:latin typeface="Arial" charset="0"/>
                <a:ea typeface="ＭＳ Ｐゴシック" pitchFamily="50" charset="-128"/>
              </a:defRPr>
            </a:lvl4pPr>
            <a:lvl5pPr marL="2078180" indent="-230909" eaLnBrk="0" hangingPunct="0">
              <a:defRPr kumimoji="1">
                <a:solidFill>
                  <a:schemeClr val="tx1"/>
                </a:solidFill>
                <a:latin typeface="Arial" charset="0"/>
                <a:ea typeface="ＭＳ Ｐゴシック" pitchFamily="50" charset="-128"/>
              </a:defRPr>
            </a:lvl5pPr>
            <a:lvl6pPr marL="2539997" indent="-230909" eaLnBrk="0" fontAlgn="base" hangingPunct="0">
              <a:spcBef>
                <a:spcPct val="0"/>
              </a:spcBef>
              <a:spcAft>
                <a:spcPct val="0"/>
              </a:spcAft>
              <a:defRPr kumimoji="1">
                <a:solidFill>
                  <a:schemeClr val="tx1"/>
                </a:solidFill>
                <a:latin typeface="Arial" charset="0"/>
                <a:ea typeface="ＭＳ Ｐゴシック" pitchFamily="50" charset="-128"/>
              </a:defRPr>
            </a:lvl6pPr>
            <a:lvl7pPr marL="3001815" indent="-230909" eaLnBrk="0" fontAlgn="base" hangingPunct="0">
              <a:spcBef>
                <a:spcPct val="0"/>
              </a:spcBef>
              <a:spcAft>
                <a:spcPct val="0"/>
              </a:spcAft>
              <a:defRPr kumimoji="1">
                <a:solidFill>
                  <a:schemeClr val="tx1"/>
                </a:solidFill>
                <a:latin typeface="Arial" charset="0"/>
                <a:ea typeface="ＭＳ Ｐゴシック" pitchFamily="50" charset="-128"/>
              </a:defRPr>
            </a:lvl7pPr>
            <a:lvl8pPr marL="3463633" indent="-230909" eaLnBrk="0" fontAlgn="base" hangingPunct="0">
              <a:spcBef>
                <a:spcPct val="0"/>
              </a:spcBef>
              <a:spcAft>
                <a:spcPct val="0"/>
              </a:spcAft>
              <a:defRPr kumimoji="1">
                <a:solidFill>
                  <a:schemeClr val="tx1"/>
                </a:solidFill>
                <a:latin typeface="Arial" charset="0"/>
                <a:ea typeface="ＭＳ Ｐゴシック" pitchFamily="50" charset="-128"/>
              </a:defRPr>
            </a:lvl8pPr>
            <a:lvl9pPr marL="3925451" indent="-230909"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fld id="{970EBA73-7CB8-498F-8E7C-3AB1ED698570}" type="slidenum">
              <a:rPr kumimoji="0" lang="en-US" altLang="ja-JP">
                <a:latin typeface="Calibri" pitchFamily="34" charset="0"/>
              </a:rPr>
              <a:pPr eaLnBrk="1" hangingPunct="1"/>
              <a:t>14</a:t>
            </a:fld>
            <a:endParaRPr kumimoji="0" lang="en-US" altLang="ja-JP">
              <a:latin typeface="Calibri" pitchFamily="34" charset="0"/>
            </a:endParaRPr>
          </a:p>
        </p:txBody>
      </p:sp>
      <p:sp>
        <p:nvSpPr>
          <p:cNvPr id="8" name="Rectangle 2"/>
          <p:cNvSpPr>
            <a:spLocks noChangeArrowheads="1"/>
          </p:cNvSpPr>
          <p:nvPr/>
        </p:nvSpPr>
        <p:spPr bwMode="auto">
          <a:xfrm>
            <a:off x="0" y="6538586"/>
            <a:ext cx="9144000" cy="319414"/>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pic>
        <p:nvPicPr>
          <p:cNvPr id="10"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78898546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Rectangle 3"/>
          <p:cNvSpPr>
            <a:spLocks noGrp="1"/>
          </p:cNvSpPr>
          <p:nvPr>
            <p:ph type="body" idx="4294967295"/>
          </p:nvPr>
        </p:nvSpPr>
        <p:spPr>
          <a:xfrm>
            <a:off x="533400" y="2631967"/>
            <a:ext cx="8077200" cy="1063211"/>
          </a:xfrm>
          <a:prstGeom prst="rect">
            <a:avLst/>
          </a:prstGeom>
        </p:spPr>
        <p:txBody>
          <a:bodyPr/>
          <a:lstStyle/>
          <a:p>
            <a:pPr marL="0" indent="0" algn="ctr">
              <a:buNone/>
            </a:pPr>
            <a:r>
              <a:rPr lang="en-US" altLang="en-US" sz="4800" b="1" dirty="0" smtClean="0">
                <a:solidFill>
                  <a:srgbClr val="990099"/>
                </a:solidFill>
                <a:ea typeface="ＭＳ Ｐゴシック" pitchFamily="50" charset="-128"/>
              </a:rPr>
              <a:t>Thank you</a:t>
            </a:r>
          </a:p>
        </p:txBody>
      </p:sp>
      <p:pic>
        <p:nvPicPr>
          <p:cNvPr id="3"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763" y="-1588"/>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2"/>
          <p:cNvSpPr>
            <a:spLocks noChangeArrowheads="1"/>
          </p:cNvSpPr>
          <p:nvPr/>
        </p:nvSpPr>
        <p:spPr bwMode="auto">
          <a:xfrm>
            <a:off x="0" y="6629400"/>
            <a:ext cx="9144000" cy="228600"/>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sp>
        <p:nvSpPr>
          <p:cNvPr id="5" name="Rectangle 2"/>
          <p:cNvSpPr>
            <a:spLocks noChangeArrowheads="1"/>
          </p:cNvSpPr>
          <p:nvPr/>
        </p:nvSpPr>
        <p:spPr bwMode="auto">
          <a:xfrm>
            <a:off x="0" y="6438378"/>
            <a:ext cx="9144000" cy="419622"/>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pic>
        <p:nvPicPr>
          <p:cNvPr id="6" name="Picture 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86985377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 Placeholder 2"/>
          <p:cNvSpPr>
            <a:spLocks noGrp="1"/>
          </p:cNvSpPr>
          <p:nvPr>
            <p:ph type="body" sz="quarter" idx="13"/>
          </p:nvPr>
        </p:nvSpPr>
        <p:spPr>
          <a:xfrm>
            <a:off x="3482236" y="120958"/>
            <a:ext cx="5661763" cy="825192"/>
          </a:xfrm>
          <a:solidFill>
            <a:srgbClr val="92D050"/>
          </a:solidFill>
          <a:ln>
            <a:solidFill>
              <a:srgbClr val="92D050"/>
            </a:solidFill>
            <a:miter lim="800000"/>
            <a:headEnd/>
            <a:tailEnd/>
          </a:ln>
        </p:spPr>
        <p:txBody>
          <a:bodyPr lIns="92364" tIns="46182" rIns="92364" bIns="46182"/>
          <a:lstStyle/>
          <a:p>
            <a:pPr marL="0" indent="0">
              <a:buNone/>
            </a:pPr>
            <a:r>
              <a:rPr lang="en-US" altLang="ja-JP" sz="2400" i="1" dirty="0" smtClean="0"/>
              <a:t>Case: Impact of Tsunami on Women and Children, Indian Ocean tsunami in 2004</a:t>
            </a:r>
            <a:endParaRPr lang="ja-JP" altLang="ja-JP" sz="2400" i="1" dirty="0" smtClean="0"/>
          </a:p>
          <a:p>
            <a:pPr marL="0" indent="0">
              <a:buNone/>
            </a:pPr>
            <a:endParaRPr lang="ja-JP" altLang="ja-JP" sz="2400" i="1" dirty="0" smtClean="0"/>
          </a:p>
          <a:p>
            <a:pPr marL="0" indent="0">
              <a:buNone/>
            </a:pPr>
            <a:endParaRPr lang="en-CA" altLang="ja-JP" sz="2400" b="0" dirty="0"/>
          </a:p>
        </p:txBody>
      </p:sp>
      <p:sp>
        <p:nvSpPr>
          <p:cNvPr id="26629" name="Content Placeholder 7"/>
          <p:cNvSpPr>
            <a:spLocks noGrp="1"/>
          </p:cNvSpPr>
          <p:nvPr>
            <p:ph sz="quarter" idx="19"/>
          </p:nvPr>
        </p:nvSpPr>
        <p:spPr>
          <a:xfrm>
            <a:off x="283835" y="1102289"/>
            <a:ext cx="8860165" cy="1871665"/>
          </a:xfrm>
        </p:spPr>
        <p:txBody>
          <a:bodyPr lIns="92364" tIns="46182" rIns="92364" bIns="46182">
            <a:normAutofit fontScale="92500"/>
          </a:bodyPr>
          <a:lstStyle/>
          <a:p>
            <a:pPr marL="513131" indent="-513131" algn="just">
              <a:lnSpc>
                <a:spcPct val="90000"/>
              </a:lnSpc>
              <a:buFontTx/>
              <a:buChar char="•"/>
            </a:pPr>
            <a:r>
              <a:rPr lang="en-US" altLang="ja-JP" sz="2800" b="1" dirty="0"/>
              <a:t>High mortality among women</a:t>
            </a:r>
            <a:r>
              <a:rPr lang="en-US" altLang="ja-JP" sz="2800" dirty="0"/>
              <a:t> in the population may lead to more orphans</a:t>
            </a:r>
            <a:endParaRPr lang="ja-JP" altLang="ja-JP" sz="2800" dirty="0"/>
          </a:p>
          <a:p>
            <a:pPr marL="513131" indent="-513131" algn="just">
              <a:lnSpc>
                <a:spcPct val="90000"/>
              </a:lnSpc>
              <a:buFontTx/>
              <a:buChar char="•"/>
            </a:pPr>
            <a:r>
              <a:rPr lang="en-US" altLang="ja-JP" sz="2800" dirty="0"/>
              <a:t>Past studies have shown that </a:t>
            </a:r>
            <a:r>
              <a:rPr lang="en-US" altLang="ja-JP" sz="2800" b="1" dirty="0"/>
              <a:t>orphans</a:t>
            </a:r>
            <a:r>
              <a:rPr lang="en-US" altLang="ja-JP" sz="2800" dirty="0"/>
              <a:t> are highly vulnerable and exhibit higher mortality rates than their peers</a:t>
            </a:r>
            <a:endParaRPr lang="en-CA" altLang="ja-JP" sz="2800" dirty="0"/>
          </a:p>
        </p:txBody>
      </p:sp>
      <p:sp>
        <p:nvSpPr>
          <p:cNvPr id="24581" name="Text Placeholder 2"/>
          <p:cNvSpPr>
            <a:spLocks/>
          </p:cNvSpPr>
          <p:nvPr/>
        </p:nvSpPr>
        <p:spPr bwMode="auto">
          <a:xfrm>
            <a:off x="340280" y="2973955"/>
            <a:ext cx="8119936" cy="334226"/>
          </a:xfrm>
          <a:prstGeom prst="rect">
            <a:avLst/>
          </a:prstGeom>
          <a:solidFill>
            <a:srgbClr val="92D050"/>
          </a:solidFill>
          <a:ln w="9525">
            <a:solidFill>
              <a:srgbClr val="92D050"/>
            </a:solidFill>
            <a:miter lim="800000"/>
            <a:headEnd/>
            <a:tailEnd/>
          </a:ln>
        </p:spPr>
        <p:txBody>
          <a:bodyPr lIns="91430" tIns="45715" rIns="91430" bIns="45715"/>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a:spcBef>
                <a:spcPct val="20000"/>
              </a:spcBef>
            </a:pPr>
            <a:r>
              <a:rPr kumimoji="0" lang="en-US" altLang="ja-JP" sz="1600" b="1" i="1" dirty="0" smtClean="0">
                <a:solidFill>
                  <a:schemeClr val="bg1"/>
                </a:solidFill>
                <a:latin typeface="Calibri" pitchFamily="34" charset="0"/>
              </a:rPr>
              <a:t>Case: </a:t>
            </a:r>
            <a:r>
              <a:rPr kumimoji="0" lang="en-US" altLang="ja-JP" sz="1600" b="1" i="1" dirty="0">
                <a:solidFill>
                  <a:schemeClr val="bg1"/>
                </a:solidFill>
                <a:latin typeface="Calibri" pitchFamily="34" charset="0"/>
              </a:rPr>
              <a:t>Children, women and elderly more vulnerable in disasters</a:t>
            </a:r>
            <a:endParaRPr kumimoji="0" lang="en-CA" altLang="ja-JP" sz="1400" dirty="0">
              <a:solidFill>
                <a:schemeClr val="bg1"/>
              </a:solidFill>
              <a:latin typeface="Calibri" pitchFamily="34" charset="0"/>
            </a:endParaRPr>
          </a:p>
        </p:txBody>
      </p:sp>
      <p:sp>
        <p:nvSpPr>
          <p:cNvPr id="24582" name="Content Placeholder 7"/>
          <p:cNvSpPr>
            <a:spLocks/>
          </p:cNvSpPr>
          <p:nvPr/>
        </p:nvSpPr>
        <p:spPr bwMode="auto">
          <a:xfrm>
            <a:off x="322540" y="3339077"/>
            <a:ext cx="8821460" cy="15549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0" tIns="45715" rIns="91430" bIns="45715"/>
          <a:lstStyle>
            <a:lvl1pPr marL="452438" indent="-452438"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algn="just">
              <a:spcBef>
                <a:spcPct val="20000"/>
              </a:spcBef>
              <a:buFont typeface="Arial" charset="0"/>
              <a:buChar char="•"/>
            </a:pPr>
            <a:r>
              <a:rPr kumimoji="0" lang="en-US" altLang="ja-JP" sz="2000" b="1" dirty="0">
                <a:latin typeface="Calibri" pitchFamily="34" charset="0"/>
              </a:rPr>
              <a:t>High mortality rates among children</a:t>
            </a:r>
            <a:r>
              <a:rPr kumimoji="0" lang="en-US" altLang="ja-JP" sz="2000" dirty="0">
                <a:latin typeface="Calibri" pitchFamily="34" charset="0"/>
              </a:rPr>
              <a:t> under 15 years old and individuals over 50 years old</a:t>
            </a:r>
            <a:endParaRPr kumimoji="0" lang="ja-JP" altLang="ja-JP" sz="2000" dirty="0">
              <a:latin typeface="Calibri" pitchFamily="34" charset="0"/>
            </a:endParaRPr>
          </a:p>
          <a:p>
            <a:pPr algn="just">
              <a:spcBef>
                <a:spcPct val="20000"/>
              </a:spcBef>
              <a:buFont typeface="Arial" charset="0"/>
              <a:buChar char="•"/>
            </a:pPr>
            <a:r>
              <a:rPr kumimoji="0" lang="en-US" altLang="ja-JP" sz="2000" dirty="0">
                <a:latin typeface="Calibri" pitchFamily="34" charset="0"/>
              </a:rPr>
              <a:t>Women ages 15-50 years old are more vulnerable than men</a:t>
            </a:r>
            <a:endParaRPr kumimoji="0" lang="ja-JP" altLang="ja-JP" sz="2000" dirty="0">
              <a:latin typeface="Calibri" pitchFamily="34" charset="0"/>
            </a:endParaRPr>
          </a:p>
          <a:p>
            <a:pPr algn="just">
              <a:spcBef>
                <a:spcPct val="20000"/>
              </a:spcBef>
              <a:buFont typeface="Arial" charset="0"/>
              <a:buChar char="•"/>
            </a:pPr>
            <a:r>
              <a:rPr kumimoji="0" lang="en-US" altLang="ja-JP" sz="2000" b="1" dirty="0">
                <a:latin typeface="Calibri" pitchFamily="34" charset="0"/>
              </a:rPr>
              <a:t>Swimming ability reduces</a:t>
            </a:r>
            <a:r>
              <a:rPr kumimoji="0" lang="en-US" altLang="ja-JP" sz="2000" dirty="0">
                <a:latin typeface="Calibri" pitchFamily="34" charset="0"/>
              </a:rPr>
              <a:t> mortality rate by 60% in flooding disasters</a:t>
            </a:r>
            <a:endParaRPr kumimoji="0" lang="en-CA" altLang="ja-JP" sz="2000" dirty="0">
              <a:latin typeface="Calibri" pitchFamily="34" charset="0"/>
            </a:endParaRPr>
          </a:p>
        </p:txBody>
      </p:sp>
      <p:sp>
        <p:nvSpPr>
          <p:cNvPr id="24583" name="Content Placeholder 7"/>
          <p:cNvSpPr>
            <a:spLocks/>
          </p:cNvSpPr>
          <p:nvPr/>
        </p:nvSpPr>
        <p:spPr bwMode="auto">
          <a:xfrm>
            <a:off x="293512" y="4881292"/>
            <a:ext cx="8850488" cy="16981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0" tIns="45715" rIns="91430" bIns="45715"/>
          <a:lstStyle>
            <a:lvl1pPr marL="452438" indent="-452438"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algn="just">
              <a:spcBef>
                <a:spcPct val="20000"/>
              </a:spcBef>
              <a:buFont typeface="Arial" charset="0"/>
              <a:buChar char="•"/>
            </a:pPr>
            <a:r>
              <a:rPr kumimoji="0" lang="en-US" altLang="ja-JP" sz="2000" dirty="0">
                <a:latin typeface="Calibri" pitchFamily="34" charset="0"/>
              </a:rPr>
              <a:t>Women and </a:t>
            </a:r>
            <a:r>
              <a:rPr kumimoji="0" lang="en-US" altLang="ja-JP" sz="2000" b="1" dirty="0">
                <a:latin typeface="Calibri" pitchFamily="34" charset="0"/>
              </a:rPr>
              <a:t>girls responsible for young children</a:t>
            </a:r>
            <a:r>
              <a:rPr kumimoji="0" lang="en-US" altLang="ja-JP" sz="2000" dirty="0">
                <a:latin typeface="Calibri" pitchFamily="34" charset="0"/>
              </a:rPr>
              <a:t> have higher mortality rates because of limited mobility</a:t>
            </a:r>
            <a:endParaRPr kumimoji="0" lang="ja-JP" altLang="ja-JP" sz="2000" dirty="0">
              <a:latin typeface="Calibri" pitchFamily="34" charset="0"/>
            </a:endParaRPr>
          </a:p>
          <a:p>
            <a:pPr algn="just">
              <a:spcBef>
                <a:spcPct val="20000"/>
              </a:spcBef>
              <a:buFont typeface="Arial" charset="0"/>
              <a:buChar char="•"/>
            </a:pPr>
            <a:r>
              <a:rPr kumimoji="0" lang="en-US" altLang="ja-JP" sz="2000" b="1" dirty="0">
                <a:latin typeface="Calibri" pitchFamily="34" charset="0"/>
              </a:rPr>
              <a:t>Children under 5 years old</a:t>
            </a:r>
            <a:r>
              <a:rPr kumimoji="0" lang="en-US" altLang="ja-JP" sz="2000" dirty="0">
                <a:latin typeface="Calibri" pitchFamily="34" charset="0"/>
              </a:rPr>
              <a:t> are main victims of sanitation-related illnesses because of less developed immunity and greater exposure to pathogens</a:t>
            </a:r>
            <a:endParaRPr kumimoji="0" lang="en-CA" altLang="ja-JP" sz="2000" dirty="0">
              <a:latin typeface="Calibri" pitchFamily="34" charset="0"/>
            </a:endParaRPr>
          </a:p>
        </p:txBody>
      </p:sp>
      <p:sp>
        <p:nvSpPr>
          <p:cNvPr id="8" name="スライド番号プレースホルダ 7"/>
          <p:cNvSpPr>
            <a:spLocks noGrp="1"/>
          </p:cNvSpPr>
          <p:nvPr>
            <p:ph type="sldNum" sz="quarter" idx="21"/>
          </p:nvPr>
        </p:nvSpPr>
        <p:spPr/>
        <p:txBody>
          <a:bodyPr lIns="92364" tIns="46182" rIns="92364" bIns="46182"/>
          <a:lstStyle>
            <a:lvl1pPr eaLnBrk="0" hangingPunct="0">
              <a:defRPr kumimoji="1">
                <a:solidFill>
                  <a:schemeClr val="tx1"/>
                </a:solidFill>
                <a:latin typeface="Arial" charset="0"/>
                <a:ea typeface="ＭＳ Ｐゴシック" pitchFamily="50" charset="-128"/>
              </a:defRPr>
            </a:lvl1pPr>
            <a:lvl2pPr marL="750454" indent="-288636" eaLnBrk="0" hangingPunct="0">
              <a:defRPr kumimoji="1">
                <a:solidFill>
                  <a:schemeClr val="tx1"/>
                </a:solidFill>
                <a:latin typeface="Arial" charset="0"/>
                <a:ea typeface="ＭＳ Ｐゴシック" pitchFamily="50" charset="-128"/>
              </a:defRPr>
            </a:lvl2pPr>
            <a:lvl3pPr marL="1154544" indent="-230909" eaLnBrk="0" hangingPunct="0">
              <a:defRPr kumimoji="1">
                <a:solidFill>
                  <a:schemeClr val="tx1"/>
                </a:solidFill>
                <a:latin typeface="Arial" charset="0"/>
                <a:ea typeface="ＭＳ Ｐゴシック" pitchFamily="50" charset="-128"/>
              </a:defRPr>
            </a:lvl3pPr>
            <a:lvl4pPr marL="1616362" indent="-230909" eaLnBrk="0" hangingPunct="0">
              <a:defRPr kumimoji="1">
                <a:solidFill>
                  <a:schemeClr val="tx1"/>
                </a:solidFill>
                <a:latin typeface="Arial" charset="0"/>
                <a:ea typeface="ＭＳ Ｐゴシック" pitchFamily="50" charset="-128"/>
              </a:defRPr>
            </a:lvl4pPr>
            <a:lvl5pPr marL="2078180" indent="-230909" eaLnBrk="0" hangingPunct="0">
              <a:defRPr kumimoji="1">
                <a:solidFill>
                  <a:schemeClr val="tx1"/>
                </a:solidFill>
                <a:latin typeface="Arial" charset="0"/>
                <a:ea typeface="ＭＳ Ｐゴシック" pitchFamily="50" charset="-128"/>
              </a:defRPr>
            </a:lvl5pPr>
            <a:lvl6pPr marL="2539997" indent="-230909" eaLnBrk="0" fontAlgn="base" hangingPunct="0">
              <a:spcBef>
                <a:spcPct val="0"/>
              </a:spcBef>
              <a:spcAft>
                <a:spcPct val="0"/>
              </a:spcAft>
              <a:defRPr kumimoji="1">
                <a:solidFill>
                  <a:schemeClr val="tx1"/>
                </a:solidFill>
                <a:latin typeface="Arial" charset="0"/>
                <a:ea typeface="ＭＳ Ｐゴシック" pitchFamily="50" charset="-128"/>
              </a:defRPr>
            </a:lvl6pPr>
            <a:lvl7pPr marL="3001815" indent="-230909" eaLnBrk="0" fontAlgn="base" hangingPunct="0">
              <a:spcBef>
                <a:spcPct val="0"/>
              </a:spcBef>
              <a:spcAft>
                <a:spcPct val="0"/>
              </a:spcAft>
              <a:defRPr kumimoji="1">
                <a:solidFill>
                  <a:schemeClr val="tx1"/>
                </a:solidFill>
                <a:latin typeface="Arial" charset="0"/>
                <a:ea typeface="ＭＳ Ｐゴシック" pitchFamily="50" charset="-128"/>
              </a:defRPr>
            </a:lvl7pPr>
            <a:lvl8pPr marL="3463633" indent="-230909" eaLnBrk="0" fontAlgn="base" hangingPunct="0">
              <a:spcBef>
                <a:spcPct val="0"/>
              </a:spcBef>
              <a:spcAft>
                <a:spcPct val="0"/>
              </a:spcAft>
              <a:defRPr kumimoji="1">
                <a:solidFill>
                  <a:schemeClr val="tx1"/>
                </a:solidFill>
                <a:latin typeface="Arial" charset="0"/>
                <a:ea typeface="ＭＳ Ｐゴシック" pitchFamily="50" charset="-128"/>
              </a:defRPr>
            </a:lvl8pPr>
            <a:lvl9pPr marL="3925451" indent="-230909"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fld id="{DEDCF033-F218-4E82-99C6-293D78ACB1E0}" type="slidenum">
              <a:rPr kumimoji="0" lang="en-US" altLang="ja-JP">
                <a:latin typeface="Calibri" pitchFamily="34" charset="0"/>
              </a:rPr>
              <a:pPr eaLnBrk="1" hangingPunct="1"/>
              <a:t>2</a:t>
            </a:fld>
            <a:endParaRPr kumimoji="0" lang="en-US" altLang="ja-JP">
              <a:latin typeface="Calibri" pitchFamily="34" charset="0"/>
            </a:endParaRPr>
          </a:p>
        </p:txBody>
      </p:sp>
      <p:sp>
        <p:nvSpPr>
          <p:cNvPr id="9" name="Rectangle 2"/>
          <p:cNvSpPr>
            <a:spLocks noChangeArrowheads="1"/>
          </p:cNvSpPr>
          <p:nvPr/>
        </p:nvSpPr>
        <p:spPr bwMode="auto">
          <a:xfrm>
            <a:off x="0" y="6629400"/>
            <a:ext cx="9144000" cy="228600"/>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pic>
        <p:nvPicPr>
          <p:cNvPr id="10"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63" y="-1588"/>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127570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3"/>
          </p:nvPr>
        </p:nvSpPr>
        <p:spPr>
          <a:xfrm>
            <a:off x="3369500" y="0"/>
            <a:ext cx="5774499" cy="946149"/>
          </a:xfrm>
        </p:spPr>
        <p:txBody>
          <a:bodyPr lIns="92364" tIns="46182" rIns="92364" bIns="46182"/>
          <a:lstStyle/>
          <a:p>
            <a:pPr marL="0" indent="0">
              <a:buNone/>
            </a:pPr>
            <a:r>
              <a:rPr lang="en-US" altLang="ja-JP" sz="2800" dirty="0"/>
              <a:t>Sub </a:t>
            </a:r>
            <a:r>
              <a:rPr lang="en-US" altLang="ja-JP" sz="2800" dirty="0" smtClean="0"/>
              <a:t>Issue: </a:t>
            </a:r>
            <a:r>
              <a:rPr lang="en-US" altLang="ja-JP" sz="2800" dirty="0"/>
              <a:t>Impacts on Creating New Health Risks</a:t>
            </a:r>
            <a:endParaRPr lang="ja-JP" altLang="ja-JP" sz="2800" dirty="0"/>
          </a:p>
        </p:txBody>
      </p:sp>
      <p:sp>
        <p:nvSpPr>
          <p:cNvPr id="32771" name="Content Placeholder 3"/>
          <p:cNvSpPr>
            <a:spLocks noGrp="1"/>
          </p:cNvSpPr>
          <p:nvPr>
            <p:ph sz="quarter" idx="15"/>
          </p:nvPr>
        </p:nvSpPr>
        <p:spPr>
          <a:xfrm>
            <a:off x="162176" y="1672273"/>
            <a:ext cx="8981824" cy="419574"/>
          </a:xfrm>
        </p:spPr>
        <p:txBody>
          <a:bodyPr lIns="92364" tIns="46182" rIns="92364" bIns="46182"/>
          <a:lstStyle/>
          <a:p>
            <a:pPr marL="0" indent="0">
              <a:lnSpc>
                <a:spcPct val="90000"/>
              </a:lnSpc>
            </a:pPr>
            <a:r>
              <a:rPr lang="en-US" altLang="ja-JP" sz="1900" dirty="0"/>
              <a:t>Disaster can often expose individuals to new and potentially dangerous health risk. </a:t>
            </a:r>
            <a:endParaRPr lang="ja-JP" altLang="ja-JP" sz="1900" dirty="0"/>
          </a:p>
          <a:p>
            <a:pPr marL="272601" lvl="2" indent="-272601">
              <a:lnSpc>
                <a:spcPct val="90000"/>
              </a:lnSpc>
              <a:buNone/>
            </a:pPr>
            <a:endParaRPr lang="ja-JP" altLang="ja-JP" sz="1700" b="1" dirty="0"/>
          </a:p>
          <a:p>
            <a:pPr marL="272601" lvl="2" indent="-272601">
              <a:lnSpc>
                <a:spcPct val="90000"/>
              </a:lnSpc>
              <a:buNone/>
            </a:pPr>
            <a:endParaRPr lang="en-US" altLang="ja-JP" sz="1700" dirty="0"/>
          </a:p>
        </p:txBody>
      </p:sp>
      <p:sp>
        <p:nvSpPr>
          <p:cNvPr id="32772" name="Content Placeholder 3"/>
          <p:cNvSpPr>
            <a:spLocks noGrp="1"/>
          </p:cNvSpPr>
          <p:nvPr>
            <p:ph sz="quarter" idx="15"/>
          </p:nvPr>
        </p:nvSpPr>
        <p:spPr>
          <a:xfrm>
            <a:off x="137786" y="2054268"/>
            <a:ext cx="9006213" cy="4577732"/>
          </a:xfrm>
        </p:spPr>
        <p:txBody>
          <a:bodyPr lIns="92364" tIns="46182" rIns="92364" bIns="46182">
            <a:normAutofit/>
          </a:bodyPr>
          <a:lstStyle/>
          <a:p>
            <a:pPr marL="0" indent="0" algn="just">
              <a:lnSpc>
                <a:spcPct val="80000"/>
              </a:lnSpc>
            </a:pPr>
            <a:r>
              <a:rPr lang="en-US" altLang="ja-JP" sz="1900" dirty="0"/>
              <a:t>The May 12, 2008 earthquake in Sichuan, China, destroyed many buildings including hospitals, schools, government offices and private homes. The external walls, roofs, window awnings and bathrooms in many of these buildings had been made using asbestos cement sheets – commonly known as “fibro” or “fibro cement”. </a:t>
            </a:r>
          </a:p>
          <a:p>
            <a:pPr marL="0" indent="0" algn="just">
              <a:lnSpc>
                <a:spcPct val="80000"/>
              </a:lnSpc>
            </a:pPr>
            <a:r>
              <a:rPr lang="en-US" altLang="ja-JP" sz="1900" dirty="0"/>
              <a:t>The earthquake broke the fibro into many small pieces, releasing fine fibers of asbestos at the broken edges. During clean up operations, there is the risk of liberating substantial quantities of asbestos fibers, particularly if heavy plant and equipment are used to demolish damaged structures and load rubble into vehicles. These asbestos fibers are a significant risk to public health.</a:t>
            </a:r>
            <a:endParaRPr lang="ja-JP" altLang="ja-JP" sz="1900" dirty="0"/>
          </a:p>
          <a:p>
            <a:pPr marL="0" indent="0" algn="just">
              <a:lnSpc>
                <a:spcPct val="80000"/>
              </a:lnSpc>
            </a:pPr>
            <a:r>
              <a:rPr lang="en-US" altLang="ja-JP" sz="1900" dirty="0"/>
              <a:t>As a result of the cleanup operations there may be an accumulation of asbestos containing waste that will present a hazard to people in the local environment and those living in close proximity to the site of final disposal.</a:t>
            </a:r>
            <a:r>
              <a:rPr lang="en-US" altLang="ja-JP" sz="1900" b="1" dirty="0"/>
              <a:t> </a:t>
            </a:r>
          </a:p>
          <a:p>
            <a:pPr marL="0" indent="0">
              <a:lnSpc>
                <a:spcPct val="80000"/>
              </a:lnSpc>
            </a:pPr>
            <a:endParaRPr lang="en-US" altLang="ja-JP" sz="1900" dirty="0"/>
          </a:p>
          <a:p>
            <a:pPr marL="0" indent="0" algn="just">
              <a:lnSpc>
                <a:spcPct val="80000"/>
              </a:lnSpc>
              <a:buFontTx/>
              <a:buChar char="•"/>
            </a:pPr>
            <a:r>
              <a:rPr lang="en-US" altLang="ja-JP" sz="2100" dirty="0"/>
              <a:t>Disasters can expose populations to </a:t>
            </a:r>
            <a:r>
              <a:rPr lang="en-US" altLang="ja-JP" sz="2100" b="1" dirty="0"/>
              <a:t>additional health risks</a:t>
            </a:r>
            <a:r>
              <a:rPr lang="en-US" altLang="ja-JP" sz="2100" dirty="0"/>
              <a:t> such as </a:t>
            </a:r>
            <a:r>
              <a:rPr lang="en-US" altLang="ja-JP" sz="2100" b="1" dirty="0"/>
              <a:t>asbestos</a:t>
            </a:r>
            <a:r>
              <a:rPr lang="en-US" altLang="ja-JP" sz="2100" dirty="0"/>
              <a:t> release from buildings</a:t>
            </a:r>
            <a:endParaRPr lang="ja-JP" altLang="ja-JP" sz="2100" dirty="0"/>
          </a:p>
          <a:p>
            <a:pPr marL="0" indent="0" algn="just">
              <a:lnSpc>
                <a:spcPct val="80000"/>
              </a:lnSpc>
              <a:buFontTx/>
              <a:buChar char="•"/>
            </a:pPr>
            <a:r>
              <a:rPr lang="en-US" altLang="ja-JP" sz="2100" b="1" dirty="0"/>
              <a:t>Clean-up workers are especially vulnerable</a:t>
            </a:r>
            <a:r>
              <a:rPr lang="en-US" altLang="ja-JP" sz="2100" dirty="0"/>
              <a:t> to exposure to asbestos and other hazardous building materials because of a lack of protective gear</a:t>
            </a:r>
            <a:endParaRPr lang="ja-JP" altLang="ja-JP" sz="2100" dirty="0"/>
          </a:p>
        </p:txBody>
      </p:sp>
      <p:sp>
        <p:nvSpPr>
          <p:cNvPr id="7" name="Text Placeholder 4"/>
          <p:cNvSpPr>
            <a:spLocks noGrp="1"/>
          </p:cNvSpPr>
          <p:nvPr>
            <p:ph type="body" sz="quarter" idx="16"/>
          </p:nvPr>
        </p:nvSpPr>
        <p:spPr>
          <a:xfrm>
            <a:off x="0" y="5022936"/>
            <a:ext cx="9139237" cy="271302"/>
          </a:xfrm>
          <a:solidFill>
            <a:schemeClr val="bg1">
              <a:lumMod val="85000"/>
            </a:schemeClr>
          </a:solidFill>
        </p:spPr>
        <p:txBody>
          <a:bodyPr lIns="92364" tIns="46182" rIns="92364" bIns="46182"/>
          <a:lstStyle/>
          <a:p>
            <a:pPr marL="0" indent="0"/>
            <a:r>
              <a:rPr lang="en-US" altLang="ja-JP" smtClean="0">
                <a:solidFill>
                  <a:srgbClr val="000000"/>
                </a:solidFill>
              </a:rPr>
              <a:t>Lessons</a:t>
            </a:r>
            <a:endParaRPr lang="en-CA" altLang="ja-JP" smtClean="0">
              <a:solidFill>
                <a:srgbClr val="000000"/>
              </a:solidFill>
            </a:endParaRPr>
          </a:p>
        </p:txBody>
      </p:sp>
      <p:sp>
        <p:nvSpPr>
          <p:cNvPr id="32774" name="Text Placeholder 2"/>
          <p:cNvSpPr>
            <a:spLocks noGrp="1"/>
          </p:cNvSpPr>
          <p:nvPr>
            <p:ph type="body" sz="quarter" idx="13"/>
          </p:nvPr>
        </p:nvSpPr>
        <p:spPr>
          <a:xfrm>
            <a:off x="296097" y="1096463"/>
            <a:ext cx="8847903" cy="540853"/>
          </a:xfrm>
          <a:solidFill>
            <a:srgbClr val="92D050"/>
          </a:solidFill>
          <a:ln>
            <a:solidFill>
              <a:srgbClr val="92D050"/>
            </a:solidFill>
            <a:miter lim="800000"/>
            <a:headEnd/>
            <a:tailEnd/>
          </a:ln>
        </p:spPr>
        <p:txBody>
          <a:bodyPr lIns="92364" tIns="46182" rIns="92364" bIns="46182"/>
          <a:lstStyle/>
          <a:p>
            <a:pPr marL="0" indent="0" algn="ctr">
              <a:buNone/>
            </a:pPr>
            <a:r>
              <a:rPr lang="en-US" altLang="ja-JP" sz="2400" i="1" dirty="0" smtClean="0"/>
              <a:t>Case: Asbestos in Sichuan Earthquake in China, 2008</a:t>
            </a:r>
            <a:endParaRPr lang="ja-JP" altLang="ja-JP" sz="2400" i="1" dirty="0" smtClean="0"/>
          </a:p>
          <a:p>
            <a:pPr marL="0" indent="0" algn="ctr">
              <a:buNone/>
            </a:pPr>
            <a:endParaRPr lang="en-CA" altLang="ja-JP" sz="2400" i="1" dirty="0"/>
          </a:p>
        </p:txBody>
      </p:sp>
      <p:sp>
        <p:nvSpPr>
          <p:cNvPr id="8" name="スライド番号プレースホルダ 7"/>
          <p:cNvSpPr>
            <a:spLocks noGrp="1"/>
          </p:cNvSpPr>
          <p:nvPr>
            <p:ph type="sldNum" sz="quarter" idx="21"/>
          </p:nvPr>
        </p:nvSpPr>
        <p:spPr/>
        <p:txBody>
          <a:bodyPr lIns="92364" tIns="46182" rIns="92364" bIns="46182"/>
          <a:lstStyle>
            <a:lvl1pPr eaLnBrk="0" hangingPunct="0">
              <a:defRPr kumimoji="1">
                <a:solidFill>
                  <a:schemeClr val="tx1"/>
                </a:solidFill>
                <a:latin typeface="Arial" charset="0"/>
                <a:ea typeface="ＭＳ Ｐゴシック" pitchFamily="50" charset="-128"/>
              </a:defRPr>
            </a:lvl1pPr>
            <a:lvl2pPr marL="750454" indent="-288636" eaLnBrk="0" hangingPunct="0">
              <a:defRPr kumimoji="1">
                <a:solidFill>
                  <a:schemeClr val="tx1"/>
                </a:solidFill>
                <a:latin typeface="Arial" charset="0"/>
                <a:ea typeface="ＭＳ Ｐゴシック" pitchFamily="50" charset="-128"/>
              </a:defRPr>
            </a:lvl2pPr>
            <a:lvl3pPr marL="1154544" indent="-230909" eaLnBrk="0" hangingPunct="0">
              <a:defRPr kumimoji="1">
                <a:solidFill>
                  <a:schemeClr val="tx1"/>
                </a:solidFill>
                <a:latin typeface="Arial" charset="0"/>
                <a:ea typeface="ＭＳ Ｐゴシック" pitchFamily="50" charset="-128"/>
              </a:defRPr>
            </a:lvl3pPr>
            <a:lvl4pPr marL="1616362" indent="-230909" eaLnBrk="0" hangingPunct="0">
              <a:defRPr kumimoji="1">
                <a:solidFill>
                  <a:schemeClr val="tx1"/>
                </a:solidFill>
                <a:latin typeface="Arial" charset="0"/>
                <a:ea typeface="ＭＳ Ｐゴシック" pitchFamily="50" charset="-128"/>
              </a:defRPr>
            </a:lvl4pPr>
            <a:lvl5pPr marL="2078180" indent="-230909" eaLnBrk="0" hangingPunct="0">
              <a:defRPr kumimoji="1">
                <a:solidFill>
                  <a:schemeClr val="tx1"/>
                </a:solidFill>
                <a:latin typeface="Arial" charset="0"/>
                <a:ea typeface="ＭＳ Ｐゴシック" pitchFamily="50" charset="-128"/>
              </a:defRPr>
            </a:lvl5pPr>
            <a:lvl6pPr marL="2539997" indent="-230909" eaLnBrk="0" fontAlgn="base" hangingPunct="0">
              <a:spcBef>
                <a:spcPct val="0"/>
              </a:spcBef>
              <a:spcAft>
                <a:spcPct val="0"/>
              </a:spcAft>
              <a:defRPr kumimoji="1">
                <a:solidFill>
                  <a:schemeClr val="tx1"/>
                </a:solidFill>
                <a:latin typeface="Arial" charset="0"/>
                <a:ea typeface="ＭＳ Ｐゴシック" pitchFamily="50" charset="-128"/>
              </a:defRPr>
            </a:lvl6pPr>
            <a:lvl7pPr marL="3001815" indent="-230909" eaLnBrk="0" fontAlgn="base" hangingPunct="0">
              <a:spcBef>
                <a:spcPct val="0"/>
              </a:spcBef>
              <a:spcAft>
                <a:spcPct val="0"/>
              </a:spcAft>
              <a:defRPr kumimoji="1">
                <a:solidFill>
                  <a:schemeClr val="tx1"/>
                </a:solidFill>
                <a:latin typeface="Arial" charset="0"/>
                <a:ea typeface="ＭＳ Ｐゴシック" pitchFamily="50" charset="-128"/>
              </a:defRPr>
            </a:lvl7pPr>
            <a:lvl8pPr marL="3463633" indent="-230909" eaLnBrk="0" fontAlgn="base" hangingPunct="0">
              <a:spcBef>
                <a:spcPct val="0"/>
              </a:spcBef>
              <a:spcAft>
                <a:spcPct val="0"/>
              </a:spcAft>
              <a:defRPr kumimoji="1">
                <a:solidFill>
                  <a:schemeClr val="tx1"/>
                </a:solidFill>
                <a:latin typeface="Arial" charset="0"/>
                <a:ea typeface="ＭＳ Ｐゴシック" pitchFamily="50" charset="-128"/>
              </a:defRPr>
            </a:lvl8pPr>
            <a:lvl9pPr marL="3925451" indent="-230909"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fld id="{B3D276CD-583F-42CF-B132-0EFEB7D131EB}" type="slidenum">
              <a:rPr kumimoji="0" lang="en-US" altLang="ja-JP">
                <a:latin typeface="Calibri" pitchFamily="34" charset="0"/>
              </a:rPr>
              <a:pPr eaLnBrk="1" hangingPunct="1"/>
              <a:t>3</a:t>
            </a:fld>
            <a:endParaRPr kumimoji="0" lang="en-US" altLang="ja-JP">
              <a:latin typeface="Calibri" pitchFamily="34" charset="0"/>
            </a:endParaRPr>
          </a:p>
        </p:txBody>
      </p:sp>
      <p:sp>
        <p:nvSpPr>
          <p:cNvPr id="9" name="Rectangle 2"/>
          <p:cNvSpPr>
            <a:spLocks noChangeArrowheads="1"/>
          </p:cNvSpPr>
          <p:nvPr/>
        </p:nvSpPr>
        <p:spPr bwMode="auto">
          <a:xfrm>
            <a:off x="0" y="6629400"/>
            <a:ext cx="9144000" cy="228600"/>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pic>
        <p:nvPicPr>
          <p:cNvPr id="10" name="Picture 9"/>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763" y="-1588"/>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72834651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idx="4294967295"/>
          </p:nvPr>
        </p:nvSpPr>
        <p:spPr>
          <a:xfrm>
            <a:off x="141321" y="2498305"/>
            <a:ext cx="8914997" cy="1748018"/>
          </a:xfrm>
          <a:prstGeom prst="rect">
            <a:avLst/>
          </a:prstGeom>
        </p:spPr>
        <p:txBody>
          <a:bodyPr vert="horz" wrap="square" lIns="92364" tIns="46182" rIns="92364" bIns="46182" numCol="1" anchorCtr="0" compatLnSpc="1">
            <a:prstTxWarp prst="textNoShape">
              <a:avLst/>
            </a:prstTxWarp>
            <a:noAutofit/>
          </a:bodyPr>
          <a:lstStyle/>
          <a:p>
            <a:pPr>
              <a:defRPr/>
            </a:pPr>
            <a:r>
              <a:rPr lang="en-US" sz="4800" b="1" dirty="0" smtClean="0">
                <a:solidFill>
                  <a:srgbClr val="990099"/>
                </a:solidFill>
                <a:effectLst>
                  <a:outerShdw blurRad="38100" dist="38100" dir="2700000" algn="tl">
                    <a:srgbClr val="000000">
                      <a:alpha val="43137"/>
                    </a:srgbClr>
                  </a:outerShdw>
                </a:effectLst>
              </a:rPr>
              <a:t>Mainstreaming DRR into health programs</a:t>
            </a:r>
            <a:endParaRPr lang="en-US" sz="4800" b="1" dirty="0">
              <a:solidFill>
                <a:srgbClr val="990099"/>
              </a:solidFill>
              <a:effectLst>
                <a:outerShdw blurRad="38100" dist="38100" dir="2700000" algn="tl">
                  <a:srgbClr val="000000">
                    <a:alpha val="43137"/>
                  </a:srgbClr>
                </a:outerShdw>
              </a:effectLst>
            </a:endParaRPr>
          </a:p>
        </p:txBody>
      </p:sp>
      <p:sp>
        <p:nvSpPr>
          <p:cNvPr id="4" name="スライド番号プレースホルダ 3"/>
          <p:cNvSpPr>
            <a:spLocks noGrp="1"/>
          </p:cNvSpPr>
          <p:nvPr>
            <p:ph type="sldNum" sz="quarter" idx="12"/>
          </p:nvPr>
        </p:nvSpPr>
        <p:spPr/>
        <p:txBody>
          <a:bodyPr/>
          <a:lstStyle>
            <a:lvl1pPr eaLnBrk="0" hangingPunct="0">
              <a:defRPr kumimoji="1">
                <a:solidFill>
                  <a:schemeClr val="tx1"/>
                </a:solidFill>
                <a:latin typeface="Arial" charset="0"/>
                <a:ea typeface="ＭＳ Ｐゴシック" pitchFamily="50" charset="-128"/>
              </a:defRPr>
            </a:lvl1pPr>
            <a:lvl2pPr marL="750454" indent="-288636" eaLnBrk="0" hangingPunct="0">
              <a:defRPr kumimoji="1">
                <a:solidFill>
                  <a:schemeClr val="tx1"/>
                </a:solidFill>
                <a:latin typeface="Arial" charset="0"/>
                <a:ea typeface="ＭＳ Ｐゴシック" pitchFamily="50" charset="-128"/>
              </a:defRPr>
            </a:lvl2pPr>
            <a:lvl3pPr marL="1154544" indent="-230909" eaLnBrk="0" hangingPunct="0">
              <a:defRPr kumimoji="1">
                <a:solidFill>
                  <a:schemeClr val="tx1"/>
                </a:solidFill>
                <a:latin typeface="Arial" charset="0"/>
                <a:ea typeface="ＭＳ Ｐゴシック" pitchFamily="50" charset="-128"/>
              </a:defRPr>
            </a:lvl3pPr>
            <a:lvl4pPr marL="1616362" indent="-230909" eaLnBrk="0" hangingPunct="0">
              <a:defRPr kumimoji="1">
                <a:solidFill>
                  <a:schemeClr val="tx1"/>
                </a:solidFill>
                <a:latin typeface="Arial" charset="0"/>
                <a:ea typeface="ＭＳ Ｐゴシック" pitchFamily="50" charset="-128"/>
              </a:defRPr>
            </a:lvl4pPr>
            <a:lvl5pPr marL="2078180" indent="-230909" eaLnBrk="0" hangingPunct="0">
              <a:defRPr kumimoji="1">
                <a:solidFill>
                  <a:schemeClr val="tx1"/>
                </a:solidFill>
                <a:latin typeface="Arial" charset="0"/>
                <a:ea typeface="ＭＳ Ｐゴシック" pitchFamily="50" charset="-128"/>
              </a:defRPr>
            </a:lvl5pPr>
            <a:lvl6pPr marL="2539997" indent="-230909" eaLnBrk="0" fontAlgn="base" hangingPunct="0">
              <a:spcBef>
                <a:spcPct val="0"/>
              </a:spcBef>
              <a:spcAft>
                <a:spcPct val="0"/>
              </a:spcAft>
              <a:defRPr kumimoji="1">
                <a:solidFill>
                  <a:schemeClr val="tx1"/>
                </a:solidFill>
                <a:latin typeface="Arial" charset="0"/>
                <a:ea typeface="ＭＳ Ｐゴシック" pitchFamily="50" charset="-128"/>
              </a:defRPr>
            </a:lvl6pPr>
            <a:lvl7pPr marL="3001815" indent="-230909" eaLnBrk="0" fontAlgn="base" hangingPunct="0">
              <a:spcBef>
                <a:spcPct val="0"/>
              </a:spcBef>
              <a:spcAft>
                <a:spcPct val="0"/>
              </a:spcAft>
              <a:defRPr kumimoji="1">
                <a:solidFill>
                  <a:schemeClr val="tx1"/>
                </a:solidFill>
                <a:latin typeface="Arial" charset="0"/>
                <a:ea typeface="ＭＳ Ｐゴシック" pitchFamily="50" charset="-128"/>
              </a:defRPr>
            </a:lvl7pPr>
            <a:lvl8pPr marL="3463633" indent="-230909" eaLnBrk="0" fontAlgn="base" hangingPunct="0">
              <a:spcBef>
                <a:spcPct val="0"/>
              </a:spcBef>
              <a:spcAft>
                <a:spcPct val="0"/>
              </a:spcAft>
              <a:defRPr kumimoji="1">
                <a:solidFill>
                  <a:schemeClr val="tx1"/>
                </a:solidFill>
                <a:latin typeface="Arial" charset="0"/>
                <a:ea typeface="ＭＳ Ｐゴシック" pitchFamily="50" charset="-128"/>
              </a:defRPr>
            </a:lvl8pPr>
            <a:lvl9pPr marL="3925451" indent="-230909"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fld id="{0CBF81FC-4F48-4214-805F-70CF825766C8}" type="slidenum">
              <a:rPr kumimoji="0" lang="en-US" altLang="ja-JP">
                <a:latin typeface="Calibri" pitchFamily="34" charset="0"/>
              </a:rPr>
              <a:pPr eaLnBrk="1" hangingPunct="1"/>
              <a:t>4</a:t>
            </a:fld>
            <a:endParaRPr kumimoji="0" lang="en-US" altLang="ja-JP">
              <a:latin typeface="Calibri" pitchFamily="34" charset="0"/>
            </a:endParaRPr>
          </a:p>
        </p:txBody>
      </p:sp>
      <p:pic>
        <p:nvPicPr>
          <p:cNvPr id="5"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63" y="-1588"/>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Rectangle 2"/>
          <p:cNvSpPr>
            <a:spLocks noChangeArrowheads="1"/>
          </p:cNvSpPr>
          <p:nvPr/>
        </p:nvSpPr>
        <p:spPr bwMode="auto">
          <a:xfrm>
            <a:off x="0" y="6538586"/>
            <a:ext cx="9144000" cy="319414"/>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spTree>
    <p:extLst>
      <p:ext uri="{BB962C8B-B14F-4D97-AF65-F5344CB8AC3E}">
        <p14:creationId xmlns:p14="http://schemas.microsoft.com/office/powerpoint/2010/main" val="36430451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Content Placeholder 3"/>
          <p:cNvSpPr>
            <a:spLocks noGrp="1"/>
          </p:cNvSpPr>
          <p:nvPr>
            <p:ph sz="quarter" idx="15"/>
          </p:nvPr>
        </p:nvSpPr>
        <p:spPr>
          <a:xfrm>
            <a:off x="137786" y="1047750"/>
            <a:ext cx="9006214" cy="2697531"/>
          </a:xfrm>
          <a:ln>
            <a:solidFill>
              <a:srgbClr val="92D050"/>
            </a:solidFill>
          </a:ln>
        </p:spPr>
        <p:txBody>
          <a:bodyPr lIns="92364" tIns="46182" rIns="92364" bIns="46182">
            <a:normAutofit/>
          </a:bodyPr>
          <a:lstStyle/>
          <a:p>
            <a:pPr marL="0" indent="0">
              <a:lnSpc>
                <a:spcPct val="70000"/>
              </a:lnSpc>
              <a:buNone/>
            </a:pPr>
            <a:r>
              <a:rPr lang="en-US" altLang="ja-JP" sz="2000" dirty="0" smtClean="0"/>
              <a:t>Several </a:t>
            </a:r>
            <a:r>
              <a:rPr lang="en-US" altLang="ja-JP" sz="2000" dirty="0"/>
              <a:t>measures were taken to ensure that hospitals are safer </a:t>
            </a:r>
            <a:r>
              <a:rPr lang="en-US" altLang="ja-JP" sz="2000" dirty="0" smtClean="0"/>
              <a:t>in </a:t>
            </a:r>
            <a:r>
              <a:rPr lang="en-US" altLang="ja-JP" sz="2000" dirty="0"/>
              <a:t>the future</a:t>
            </a:r>
            <a:r>
              <a:rPr lang="en-US" altLang="ja-JP" sz="2000" dirty="0" smtClean="0"/>
              <a:t>:</a:t>
            </a:r>
          </a:p>
          <a:p>
            <a:pPr marL="0" indent="0">
              <a:lnSpc>
                <a:spcPct val="70000"/>
              </a:lnSpc>
              <a:buNone/>
            </a:pPr>
            <a:endParaRPr lang="ja-JP" altLang="ja-JP" sz="2000" dirty="0"/>
          </a:p>
          <a:p>
            <a:pPr marL="457008" indent="-457008">
              <a:lnSpc>
                <a:spcPct val="70000"/>
              </a:lnSpc>
              <a:buFontTx/>
              <a:buChar char="•"/>
            </a:pPr>
            <a:r>
              <a:rPr lang="en-US" altLang="ja-JP" sz="2000" dirty="0"/>
              <a:t>Systematic </a:t>
            </a:r>
            <a:r>
              <a:rPr lang="en-US" altLang="ja-JP" sz="2000" b="1" dirty="0"/>
              <a:t>survey of health facilities</a:t>
            </a:r>
            <a:endParaRPr lang="ja-JP" altLang="ja-JP" sz="2000" b="1" dirty="0"/>
          </a:p>
          <a:p>
            <a:pPr marL="457008" indent="-457008">
              <a:lnSpc>
                <a:spcPct val="70000"/>
              </a:lnSpc>
              <a:buFontTx/>
              <a:buChar char="•"/>
            </a:pPr>
            <a:r>
              <a:rPr lang="en-US" altLang="ja-JP" sz="2000" b="1" dirty="0"/>
              <a:t>Vulnerability</a:t>
            </a:r>
            <a:r>
              <a:rPr lang="en-US" altLang="ja-JP" sz="2000" dirty="0"/>
              <a:t> and impact </a:t>
            </a:r>
            <a:r>
              <a:rPr lang="en-US" altLang="ja-JP" sz="2000" b="1" dirty="0"/>
              <a:t>analysis </a:t>
            </a:r>
            <a:r>
              <a:rPr lang="en-US" altLang="ja-JP" sz="2000" dirty="0"/>
              <a:t>of health facilities</a:t>
            </a:r>
            <a:endParaRPr lang="ja-JP" altLang="ja-JP" sz="2000" dirty="0"/>
          </a:p>
          <a:p>
            <a:pPr marL="457008" indent="-457008">
              <a:lnSpc>
                <a:spcPct val="70000"/>
              </a:lnSpc>
              <a:buFontTx/>
              <a:buChar char="•"/>
            </a:pPr>
            <a:r>
              <a:rPr lang="en-US" altLang="ja-JP" sz="2000" dirty="0"/>
              <a:t>Rehabilitation of health facilities, including </a:t>
            </a:r>
            <a:r>
              <a:rPr lang="en-US" altLang="ja-JP" sz="2000" b="1" dirty="0"/>
              <a:t>repair, strengthening, new construction</a:t>
            </a:r>
            <a:r>
              <a:rPr lang="en-US" altLang="ja-JP" sz="2000" dirty="0"/>
              <a:t> as per new revised norms of earthquake safety, and </a:t>
            </a:r>
            <a:r>
              <a:rPr lang="en-US" altLang="ja-JP" sz="2000" b="1" dirty="0"/>
              <a:t>retrofitting</a:t>
            </a:r>
            <a:endParaRPr lang="ja-JP" altLang="ja-JP" sz="2000" b="1" dirty="0"/>
          </a:p>
          <a:p>
            <a:pPr marL="457008" indent="-457008" algn="just">
              <a:lnSpc>
                <a:spcPct val="70000"/>
              </a:lnSpc>
              <a:buFontTx/>
              <a:buChar char="•"/>
            </a:pPr>
            <a:r>
              <a:rPr lang="en-US" altLang="ja-JP" sz="2000" dirty="0"/>
              <a:t>Guidelines developed for buildings according to earthquake seismic zones</a:t>
            </a:r>
            <a:endParaRPr lang="ja-JP" altLang="ja-JP" sz="2000" dirty="0"/>
          </a:p>
          <a:p>
            <a:pPr marL="457008" indent="-457008">
              <a:lnSpc>
                <a:spcPct val="70000"/>
              </a:lnSpc>
              <a:buFontTx/>
              <a:buChar char="•"/>
            </a:pPr>
            <a:r>
              <a:rPr lang="en-US" altLang="ja-JP" sz="2000" b="1" dirty="0"/>
              <a:t>Seismic zoning</a:t>
            </a:r>
            <a:r>
              <a:rPr lang="en-US" altLang="ja-JP" sz="2000" dirty="0"/>
              <a:t> of the </a:t>
            </a:r>
            <a:r>
              <a:rPr lang="en-US" altLang="ja-JP" sz="2000" dirty="0" smtClean="0"/>
              <a:t>state</a:t>
            </a:r>
            <a:endParaRPr lang="ja-JP" altLang="ja-JP" sz="2000" dirty="0"/>
          </a:p>
          <a:p>
            <a:pPr marL="457008" indent="-457008">
              <a:lnSpc>
                <a:spcPct val="70000"/>
              </a:lnSpc>
              <a:buFontTx/>
              <a:buChar char="•"/>
            </a:pPr>
            <a:r>
              <a:rPr lang="en-US" altLang="ja-JP" sz="2000" dirty="0"/>
              <a:t>Training and mock drills</a:t>
            </a:r>
            <a:endParaRPr lang="ja-JP" altLang="ja-JP" sz="2000" dirty="0"/>
          </a:p>
          <a:p>
            <a:pPr marL="457008" indent="-457008">
              <a:lnSpc>
                <a:spcPct val="70000"/>
              </a:lnSpc>
              <a:buFontTx/>
              <a:buChar char="•"/>
            </a:pPr>
            <a:endParaRPr lang="en-CA" altLang="ja-JP" sz="1800" dirty="0"/>
          </a:p>
        </p:txBody>
      </p:sp>
      <p:sp>
        <p:nvSpPr>
          <p:cNvPr id="5" name="Text Placeholder 4"/>
          <p:cNvSpPr>
            <a:spLocks noGrp="1"/>
          </p:cNvSpPr>
          <p:nvPr>
            <p:ph type="body" sz="quarter" idx="16"/>
          </p:nvPr>
        </p:nvSpPr>
        <p:spPr>
          <a:xfrm>
            <a:off x="167720" y="3845131"/>
            <a:ext cx="9101539" cy="288457"/>
          </a:xfrm>
          <a:solidFill>
            <a:schemeClr val="bg1">
              <a:lumMod val="85000"/>
            </a:schemeClr>
          </a:solidFill>
        </p:spPr>
        <p:txBody>
          <a:bodyPr lIns="92364" tIns="46182" rIns="92364" bIns="46182"/>
          <a:lstStyle/>
          <a:p>
            <a:pPr marL="0" indent="0">
              <a:buNone/>
            </a:pPr>
            <a:r>
              <a:rPr lang="en-US" altLang="ja-JP" smtClean="0">
                <a:solidFill>
                  <a:srgbClr val="000000"/>
                </a:solidFill>
              </a:rPr>
              <a:t>Lessons </a:t>
            </a:r>
            <a:endParaRPr lang="en-CA" altLang="ja-JP" smtClean="0">
              <a:solidFill>
                <a:srgbClr val="000000"/>
              </a:solidFill>
            </a:endParaRPr>
          </a:p>
        </p:txBody>
      </p:sp>
      <p:sp>
        <p:nvSpPr>
          <p:cNvPr id="7" name="Text Placeholder 6"/>
          <p:cNvSpPr>
            <a:spLocks noGrp="1"/>
          </p:cNvSpPr>
          <p:nvPr>
            <p:ph type="body" sz="quarter" idx="18"/>
          </p:nvPr>
        </p:nvSpPr>
        <p:spPr>
          <a:xfrm>
            <a:off x="3132138" y="0"/>
            <a:ext cx="6011862" cy="510889"/>
          </a:xfrm>
          <a:solidFill>
            <a:schemeClr val="bg1">
              <a:lumMod val="85000"/>
            </a:schemeClr>
          </a:solidFill>
        </p:spPr>
        <p:txBody>
          <a:bodyPr lIns="92364" tIns="46182" rIns="92364" bIns="46182"/>
          <a:lstStyle/>
          <a:p>
            <a:pPr marL="0" indent="0" algn="ctr">
              <a:buNone/>
            </a:pPr>
            <a:r>
              <a:rPr lang="en-US" altLang="ja-JP" sz="2400" i="1" dirty="0" smtClean="0">
                <a:solidFill>
                  <a:schemeClr val="tx1"/>
                </a:solidFill>
              </a:rPr>
              <a:t>Safer Facilities in the Future</a:t>
            </a:r>
            <a:endParaRPr lang="ja-JP" altLang="ja-JP" sz="2400" dirty="0" smtClean="0">
              <a:solidFill>
                <a:schemeClr val="tx1"/>
              </a:solidFill>
            </a:endParaRPr>
          </a:p>
          <a:p>
            <a:pPr marL="0" indent="0" algn="ctr">
              <a:buNone/>
            </a:pPr>
            <a:endParaRPr lang="ja-JP" altLang="ja-JP" dirty="0" smtClean="0"/>
          </a:p>
        </p:txBody>
      </p:sp>
      <p:sp>
        <p:nvSpPr>
          <p:cNvPr id="37894" name="Content Placeholder 7"/>
          <p:cNvSpPr>
            <a:spLocks noGrp="1"/>
          </p:cNvSpPr>
          <p:nvPr>
            <p:ph sz="quarter" idx="19"/>
          </p:nvPr>
        </p:nvSpPr>
        <p:spPr>
          <a:xfrm>
            <a:off x="193675" y="4339556"/>
            <a:ext cx="8405384" cy="1975519"/>
          </a:xfrm>
        </p:spPr>
        <p:txBody>
          <a:bodyPr lIns="92364" tIns="46182" rIns="92364" bIns="46182"/>
          <a:lstStyle/>
          <a:p>
            <a:pPr marL="457008" indent="-457008" algn="just">
              <a:lnSpc>
                <a:spcPct val="80000"/>
              </a:lnSpc>
              <a:buFontTx/>
              <a:buChar char="•"/>
            </a:pPr>
            <a:r>
              <a:rPr lang="en-US" altLang="ja-JP" sz="1900" dirty="0"/>
              <a:t>When rebuilding </a:t>
            </a:r>
            <a:r>
              <a:rPr lang="en-US" altLang="ja-JP" sz="1900" dirty="0" smtClean="0"/>
              <a:t>medical </a:t>
            </a:r>
            <a:r>
              <a:rPr lang="en-US" altLang="ja-JP" sz="1900" dirty="0"/>
              <a:t>facilities </a:t>
            </a:r>
            <a:r>
              <a:rPr lang="en-US" altLang="ja-JP" sz="1900" dirty="0" smtClean="0"/>
              <a:t>it </a:t>
            </a:r>
            <a:r>
              <a:rPr lang="en-US" altLang="ja-JP" sz="1900" dirty="0"/>
              <a:t>is important to incorporate disaster resilient measures into the </a:t>
            </a:r>
            <a:r>
              <a:rPr lang="en-US" altLang="ja-JP" sz="1900" b="1" dirty="0"/>
              <a:t>siting, construction and repair</a:t>
            </a:r>
            <a:r>
              <a:rPr lang="en-US" altLang="ja-JP" sz="1900" dirty="0"/>
              <a:t> </a:t>
            </a:r>
            <a:r>
              <a:rPr lang="en-US" altLang="ja-JP" sz="1900" dirty="0" smtClean="0"/>
              <a:t>so </a:t>
            </a:r>
            <a:r>
              <a:rPr lang="en-US" altLang="ja-JP" sz="1900" dirty="0"/>
              <a:t>that they can survive the next disaster</a:t>
            </a:r>
            <a:endParaRPr lang="ja-JP" altLang="ja-JP" sz="1900" dirty="0"/>
          </a:p>
          <a:p>
            <a:pPr marL="457008" indent="-457008" algn="just">
              <a:lnSpc>
                <a:spcPct val="80000"/>
              </a:lnSpc>
              <a:buFontTx/>
              <a:buChar char="•"/>
            </a:pPr>
            <a:r>
              <a:rPr lang="en-US" altLang="ja-JP" sz="1900" dirty="0" smtClean="0"/>
              <a:t>Preparedness </a:t>
            </a:r>
            <a:r>
              <a:rPr lang="en-US" altLang="ja-JP" sz="1900" dirty="0"/>
              <a:t>measures should be included in the </a:t>
            </a:r>
            <a:r>
              <a:rPr lang="en-US" altLang="ja-JP" sz="1900" dirty="0" smtClean="0"/>
              <a:t>DRR activities </a:t>
            </a:r>
            <a:r>
              <a:rPr lang="en-US" altLang="ja-JP" sz="1900" dirty="0"/>
              <a:t>including </a:t>
            </a:r>
            <a:r>
              <a:rPr lang="en-US" altLang="ja-JP" sz="1900" b="1" dirty="0"/>
              <a:t>conducting preparedness exercises</a:t>
            </a:r>
            <a:r>
              <a:rPr lang="en-US" altLang="ja-JP" sz="1900" dirty="0"/>
              <a:t> in health facilities, linking with other sectors and engaging the community</a:t>
            </a:r>
            <a:endParaRPr lang="en-CA" altLang="ja-JP" sz="1900" dirty="0"/>
          </a:p>
        </p:txBody>
      </p:sp>
      <p:sp>
        <p:nvSpPr>
          <p:cNvPr id="8" name="スライド番号プレースホルダ 7"/>
          <p:cNvSpPr>
            <a:spLocks noGrp="1"/>
          </p:cNvSpPr>
          <p:nvPr>
            <p:ph type="sldNum" sz="quarter" idx="21"/>
          </p:nvPr>
        </p:nvSpPr>
        <p:spPr/>
        <p:txBody>
          <a:bodyPr lIns="92364" tIns="46182" rIns="92364" bIns="46182"/>
          <a:lstStyle>
            <a:lvl1pPr eaLnBrk="0" hangingPunct="0">
              <a:defRPr kumimoji="1">
                <a:solidFill>
                  <a:schemeClr val="tx1"/>
                </a:solidFill>
                <a:latin typeface="Arial" charset="0"/>
                <a:ea typeface="ＭＳ Ｐゴシック" pitchFamily="50" charset="-128"/>
              </a:defRPr>
            </a:lvl1pPr>
            <a:lvl2pPr marL="750454" indent="-288636" eaLnBrk="0" hangingPunct="0">
              <a:defRPr kumimoji="1">
                <a:solidFill>
                  <a:schemeClr val="tx1"/>
                </a:solidFill>
                <a:latin typeface="Arial" charset="0"/>
                <a:ea typeface="ＭＳ Ｐゴシック" pitchFamily="50" charset="-128"/>
              </a:defRPr>
            </a:lvl2pPr>
            <a:lvl3pPr marL="1154544" indent="-230909" eaLnBrk="0" hangingPunct="0">
              <a:defRPr kumimoji="1">
                <a:solidFill>
                  <a:schemeClr val="tx1"/>
                </a:solidFill>
                <a:latin typeface="Arial" charset="0"/>
                <a:ea typeface="ＭＳ Ｐゴシック" pitchFamily="50" charset="-128"/>
              </a:defRPr>
            </a:lvl3pPr>
            <a:lvl4pPr marL="1616362" indent="-230909" eaLnBrk="0" hangingPunct="0">
              <a:defRPr kumimoji="1">
                <a:solidFill>
                  <a:schemeClr val="tx1"/>
                </a:solidFill>
                <a:latin typeface="Arial" charset="0"/>
                <a:ea typeface="ＭＳ Ｐゴシック" pitchFamily="50" charset="-128"/>
              </a:defRPr>
            </a:lvl4pPr>
            <a:lvl5pPr marL="2078180" indent="-230909" eaLnBrk="0" hangingPunct="0">
              <a:defRPr kumimoji="1">
                <a:solidFill>
                  <a:schemeClr val="tx1"/>
                </a:solidFill>
                <a:latin typeface="Arial" charset="0"/>
                <a:ea typeface="ＭＳ Ｐゴシック" pitchFamily="50" charset="-128"/>
              </a:defRPr>
            </a:lvl5pPr>
            <a:lvl6pPr marL="2539997" indent="-230909" eaLnBrk="0" fontAlgn="base" hangingPunct="0">
              <a:spcBef>
                <a:spcPct val="0"/>
              </a:spcBef>
              <a:spcAft>
                <a:spcPct val="0"/>
              </a:spcAft>
              <a:defRPr kumimoji="1">
                <a:solidFill>
                  <a:schemeClr val="tx1"/>
                </a:solidFill>
                <a:latin typeface="Arial" charset="0"/>
                <a:ea typeface="ＭＳ Ｐゴシック" pitchFamily="50" charset="-128"/>
              </a:defRPr>
            </a:lvl6pPr>
            <a:lvl7pPr marL="3001815" indent="-230909" eaLnBrk="0" fontAlgn="base" hangingPunct="0">
              <a:spcBef>
                <a:spcPct val="0"/>
              </a:spcBef>
              <a:spcAft>
                <a:spcPct val="0"/>
              </a:spcAft>
              <a:defRPr kumimoji="1">
                <a:solidFill>
                  <a:schemeClr val="tx1"/>
                </a:solidFill>
                <a:latin typeface="Arial" charset="0"/>
                <a:ea typeface="ＭＳ Ｐゴシック" pitchFamily="50" charset="-128"/>
              </a:defRPr>
            </a:lvl7pPr>
            <a:lvl8pPr marL="3463633" indent="-230909" eaLnBrk="0" fontAlgn="base" hangingPunct="0">
              <a:spcBef>
                <a:spcPct val="0"/>
              </a:spcBef>
              <a:spcAft>
                <a:spcPct val="0"/>
              </a:spcAft>
              <a:defRPr kumimoji="1">
                <a:solidFill>
                  <a:schemeClr val="tx1"/>
                </a:solidFill>
                <a:latin typeface="Arial" charset="0"/>
                <a:ea typeface="ＭＳ Ｐゴシック" pitchFamily="50" charset="-128"/>
              </a:defRPr>
            </a:lvl8pPr>
            <a:lvl9pPr marL="3925451" indent="-230909"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fld id="{51AE74BB-3304-49B2-B5F8-23A5A074ABD6}" type="slidenum">
              <a:rPr kumimoji="0" lang="en-US" altLang="ja-JP">
                <a:latin typeface="Calibri" pitchFamily="34" charset="0"/>
              </a:rPr>
              <a:pPr eaLnBrk="1" hangingPunct="1"/>
              <a:t>5</a:t>
            </a:fld>
            <a:endParaRPr kumimoji="0" lang="en-US" altLang="ja-JP">
              <a:latin typeface="Calibri" pitchFamily="34" charset="0"/>
            </a:endParaRPr>
          </a:p>
        </p:txBody>
      </p:sp>
      <p:sp>
        <p:nvSpPr>
          <p:cNvPr id="9" name="Rectangle 2"/>
          <p:cNvSpPr>
            <a:spLocks noChangeArrowheads="1"/>
          </p:cNvSpPr>
          <p:nvPr/>
        </p:nvSpPr>
        <p:spPr bwMode="auto">
          <a:xfrm>
            <a:off x="0" y="6629400"/>
            <a:ext cx="9144000" cy="228600"/>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pic>
        <p:nvPicPr>
          <p:cNvPr id="10"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63" y="-1588"/>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33465328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ext Placeholder 2"/>
          <p:cNvSpPr>
            <a:spLocks noGrp="1"/>
          </p:cNvSpPr>
          <p:nvPr>
            <p:ph type="body" sz="quarter" idx="13"/>
          </p:nvPr>
        </p:nvSpPr>
        <p:spPr>
          <a:xfrm>
            <a:off x="3132138" y="0"/>
            <a:ext cx="6011862" cy="1202499"/>
          </a:xfrm>
          <a:solidFill>
            <a:srgbClr val="92D050"/>
          </a:solidFill>
          <a:ln>
            <a:solidFill>
              <a:srgbClr val="92D050"/>
            </a:solidFill>
            <a:miter lim="800000"/>
            <a:headEnd/>
            <a:tailEnd/>
          </a:ln>
        </p:spPr>
        <p:txBody>
          <a:bodyPr lIns="92364" tIns="46182" rIns="92364" bIns="46182"/>
          <a:lstStyle/>
          <a:p>
            <a:pPr marL="0" indent="0">
              <a:buNone/>
            </a:pPr>
            <a:r>
              <a:rPr lang="en-US" altLang="ja-JP" sz="2400" i="1" dirty="0" smtClean="0"/>
              <a:t>Case: Support for communication with the hearing impaired and others, Great Hanshin-Awaji Earthquake, 1995</a:t>
            </a:r>
            <a:endParaRPr lang="ja-JP" altLang="ja-JP" sz="2400" i="1" dirty="0" smtClean="0"/>
          </a:p>
        </p:txBody>
      </p:sp>
      <p:sp>
        <p:nvSpPr>
          <p:cNvPr id="39939" name="Content Placeholder 3"/>
          <p:cNvSpPr>
            <a:spLocks noGrp="1"/>
          </p:cNvSpPr>
          <p:nvPr>
            <p:ph sz="quarter" idx="15"/>
          </p:nvPr>
        </p:nvSpPr>
        <p:spPr>
          <a:xfrm>
            <a:off x="4763" y="1290182"/>
            <a:ext cx="9139237" cy="2691554"/>
          </a:xfrm>
          <a:ln>
            <a:solidFill>
              <a:srgbClr val="92D050"/>
            </a:solidFill>
            <a:miter lim="800000"/>
            <a:headEnd/>
            <a:tailEnd/>
          </a:ln>
        </p:spPr>
        <p:txBody>
          <a:bodyPr lIns="92364" tIns="46182" rIns="92364" bIns="46182">
            <a:noAutofit/>
          </a:bodyPr>
          <a:lstStyle/>
          <a:p>
            <a:pPr marL="0" indent="0">
              <a:buNone/>
            </a:pPr>
            <a:r>
              <a:rPr lang="en-US" altLang="ja-JP" sz="2400" dirty="0"/>
              <a:t>To ensure the </a:t>
            </a:r>
            <a:r>
              <a:rPr lang="en-US" altLang="ja-JP" sz="2400" b="1" dirty="0"/>
              <a:t>availability of and dispatch sign-language interpreters</a:t>
            </a:r>
            <a:r>
              <a:rPr lang="en-US" altLang="ja-JP" sz="2400" dirty="0"/>
              <a:t>, the </a:t>
            </a:r>
            <a:r>
              <a:rPr lang="en-US" altLang="ja-JP" sz="2400" b="1" dirty="0"/>
              <a:t>Hyogo Sign-Language Interpretation Center</a:t>
            </a:r>
            <a:r>
              <a:rPr lang="en-US" altLang="ja-JP" sz="2400" dirty="0"/>
              <a:t> was established as a means of developing a support system for communication with people who are hearing impaired. It also trains emergency disaster-relief specialist volunteers (sign-language interpreters). </a:t>
            </a:r>
            <a:r>
              <a:rPr lang="en-US" altLang="ja-JP" sz="2400" b="1" dirty="0"/>
              <a:t>Information Center for the Hearing Impaired</a:t>
            </a:r>
            <a:r>
              <a:rPr lang="en-US" altLang="ja-JP" sz="2400" dirty="0"/>
              <a:t> is opened to assume the function of a base for relief activities during disasters.</a:t>
            </a:r>
            <a:endParaRPr lang="ja-JP" altLang="ja-JP" sz="2400" dirty="0"/>
          </a:p>
          <a:p>
            <a:pPr marL="0" indent="0"/>
            <a:endParaRPr lang="en-CA" altLang="ja-JP" sz="2400" dirty="0" smtClean="0"/>
          </a:p>
        </p:txBody>
      </p:sp>
      <p:sp>
        <p:nvSpPr>
          <p:cNvPr id="5" name="Text Placeholder 4"/>
          <p:cNvSpPr>
            <a:spLocks noGrp="1"/>
          </p:cNvSpPr>
          <p:nvPr>
            <p:ph type="body" sz="quarter" idx="16"/>
          </p:nvPr>
        </p:nvSpPr>
        <p:spPr>
          <a:xfrm>
            <a:off x="0" y="4310360"/>
            <a:ext cx="9144000" cy="336796"/>
          </a:xfrm>
          <a:solidFill>
            <a:schemeClr val="bg1">
              <a:lumMod val="85000"/>
            </a:schemeClr>
          </a:solidFill>
        </p:spPr>
        <p:txBody>
          <a:bodyPr lIns="92364" tIns="46182" rIns="92364" bIns="46182"/>
          <a:lstStyle/>
          <a:p>
            <a:pPr marL="0" indent="0">
              <a:buNone/>
            </a:pPr>
            <a:r>
              <a:rPr lang="en-US" altLang="ja-JP" sz="2000" smtClean="0">
                <a:solidFill>
                  <a:srgbClr val="000000"/>
                </a:solidFill>
              </a:rPr>
              <a:t>Lessons </a:t>
            </a:r>
            <a:endParaRPr lang="en-CA" altLang="ja-JP" sz="2000" smtClean="0">
              <a:solidFill>
                <a:srgbClr val="000000"/>
              </a:solidFill>
            </a:endParaRPr>
          </a:p>
        </p:txBody>
      </p:sp>
      <p:sp>
        <p:nvSpPr>
          <p:cNvPr id="39941" name="Content Placeholder 7"/>
          <p:cNvSpPr>
            <a:spLocks noGrp="1"/>
          </p:cNvSpPr>
          <p:nvPr>
            <p:ph sz="quarter" idx="19"/>
          </p:nvPr>
        </p:nvSpPr>
        <p:spPr>
          <a:xfrm>
            <a:off x="4764" y="5141298"/>
            <a:ext cx="9139236" cy="1488102"/>
          </a:xfrm>
        </p:spPr>
        <p:txBody>
          <a:bodyPr lIns="92364" tIns="46182" rIns="92364" bIns="46182">
            <a:normAutofit/>
          </a:bodyPr>
          <a:lstStyle/>
          <a:p>
            <a:pPr marL="0" indent="0">
              <a:buFontTx/>
              <a:buChar char="•"/>
            </a:pPr>
            <a:r>
              <a:rPr lang="en-US" altLang="ja-JP" sz="2400" dirty="0"/>
              <a:t>Establish disability support </a:t>
            </a:r>
            <a:r>
              <a:rPr lang="en-US" altLang="ja-JP" sz="2400" b="1" dirty="0"/>
              <a:t>institutions and capabilities pre-disaster</a:t>
            </a:r>
            <a:endParaRPr lang="ja-JP" altLang="ja-JP" sz="2400" b="1" dirty="0"/>
          </a:p>
          <a:p>
            <a:pPr marL="0" indent="0">
              <a:buFontTx/>
              <a:buChar char="•"/>
            </a:pPr>
            <a:r>
              <a:rPr lang="en-US" altLang="ja-JP" sz="2400" dirty="0"/>
              <a:t> </a:t>
            </a:r>
            <a:r>
              <a:rPr lang="en-US" altLang="ja-JP" sz="2400" b="1" dirty="0"/>
              <a:t>Interpreters are critical</a:t>
            </a:r>
            <a:r>
              <a:rPr lang="en-US" altLang="ja-JP" sz="2400" dirty="0"/>
              <a:t> to recovery for hearing impaired people</a:t>
            </a:r>
            <a:endParaRPr lang="en-CA" altLang="ja-JP" sz="2400" dirty="0"/>
          </a:p>
        </p:txBody>
      </p:sp>
      <p:sp>
        <p:nvSpPr>
          <p:cNvPr id="7" name="スライド番号プレースホルダ 6"/>
          <p:cNvSpPr>
            <a:spLocks noGrp="1"/>
          </p:cNvSpPr>
          <p:nvPr>
            <p:ph type="sldNum" sz="quarter" idx="21"/>
          </p:nvPr>
        </p:nvSpPr>
        <p:spPr/>
        <p:txBody>
          <a:bodyPr lIns="92364" tIns="46182" rIns="92364" bIns="46182"/>
          <a:lstStyle>
            <a:lvl1pPr eaLnBrk="0" hangingPunct="0">
              <a:defRPr kumimoji="1">
                <a:solidFill>
                  <a:schemeClr val="tx1"/>
                </a:solidFill>
                <a:latin typeface="Arial" charset="0"/>
                <a:ea typeface="ＭＳ Ｐゴシック" pitchFamily="50" charset="-128"/>
              </a:defRPr>
            </a:lvl1pPr>
            <a:lvl2pPr marL="750454" indent="-288636" eaLnBrk="0" hangingPunct="0">
              <a:defRPr kumimoji="1">
                <a:solidFill>
                  <a:schemeClr val="tx1"/>
                </a:solidFill>
                <a:latin typeface="Arial" charset="0"/>
                <a:ea typeface="ＭＳ Ｐゴシック" pitchFamily="50" charset="-128"/>
              </a:defRPr>
            </a:lvl2pPr>
            <a:lvl3pPr marL="1154544" indent="-230909" eaLnBrk="0" hangingPunct="0">
              <a:defRPr kumimoji="1">
                <a:solidFill>
                  <a:schemeClr val="tx1"/>
                </a:solidFill>
                <a:latin typeface="Arial" charset="0"/>
                <a:ea typeface="ＭＳ Ｐゴシック" pitchFamily="50" charset="-128"/>
              </a:defRPr>
            </a:lvl3pPr>
            <a:lvl4pPr marL="1616362" indent="-230909" eaLnBrk="0" hangingPunct="0">
              <a:defRPr kumimoji="1">
                <a:solidFill>
                  <a:schemeClr val="tx1"/>
                </a:solidFill>
                <a:latin typeface="Arial" charset="0"/>
                <a:ea typeface="ＭＳ Ｐゴシック" pitchFamily="50" charset="-128"/>
              </a:defRPr>
            </a:lvl4pPr>
            <a:lvl5pPr marL="2078180" indent="-230909" eaLnBrk="0" hangingPunct="0">
              <a:defRPr kumimoji="1">
                <a:solidFill>
                  <a:schemeClr val="tx1"/>
                </a:solidFill>
                <a:latin typeface="Arial" charset="0"/>
                <a:ea typeface="ＭＳ Ｐゴシック" pitchFamily="50" charset="-128"/>
              </a:defRPr>
            </a:lvl5pPr>
            <a:lvl6pPr marL="2539997" indent="-230909" eaLnBrk="0" fontAlgn="base" hangingPunct="0">
              <a:spcBef>
                <a:spcPct val="0"/>
              </a:spcBef>
              <a:spcAft>
                <a:spcPct val="0"/>
              </a:spcAft>
              <a:defRPr kumimoji="1">
                <a:solidFill>
                  <a:schemeClr val="tx1"/>
                </a:solidFill>
                <a:latin typeface="Arial" charset="0"/>
                <a:ea typeface="ＭＳ Ｐゴシック" pitchFamily="50" charset="-128"/>
              </a:defRPr>
            </a:lvl6pPr>
            <a:lvl7pPr marL="3001815" indent="-230909" eaLnBrk="0" fontAlgn="base" hangingPunct="0">
              <a:spcBef>
                <a:spcPct val="0"/>
              </a:spcBef>
              <a:spcAft>
                <a:spcPct val="0"/>
              </a:spcAft>
              <a:defRPr kumimoji="1">
                <a:solidFill>
                  <a:schemeClr val="tx1"/>
                </a:solidFill>
                <a:latin typeface="Arial" charset="0"/>
                <a:ea typeface="ＭＳ Ｐゴシック" pitchFamily="50" charset="-128"/>
              </a:defRPr>
            </a:lvl7pPr>
            <a:lvl8pPr marL="3463633" indent="-230909" eaLnBrk="0" fontAlgn="base" hangingPunct="0">
              <a:spcBef>
                <a:spcPct val="0"/>
              </a:spcBef>
              <a:spcAft>
                <a:spcPct val="0"/>
              </a:spcAft>
              <a:defRPr kumimoji="1">
                <a:solidFill>
                  <a:schemeClr val="tx1"/>
                </a:solidFill>
                <a:latin typeface="Arial" charset="0"/>
                <a:ea typeface="ＭＳ Ｐゴシック" pitchFamily="50" charset="-128"/>
              </a:defRPr>
            </a:lvl8pPr>
            <a:lvl9pPr marL="3925451" indent="-230909"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fld id="{B29E9F0C-6514-47AC-8059-062C82F26073}" type="slidenum">
              <a:rPr kumimoji="0" lang="en-US" altLang="ja-JP">
                <a:latin typeface="Calibri" pitchFamily="34" charset="0"/>
              </a:rPr>
              <a:pPr eaLnBrk="1" hangingPunct="1"/>
              <a:t>6</a:t>
            </a:fld>
            <a:endParaRPr kumimoji="0" lang="en-US" altLang="ja-JP">
              <a:latin typeface="Calibri" pitchFamily="34" charset="0"/>
            </a:endParaRPr>
          </a:p>
        </p:txBody>
      </p:sp>
      <p:sp>
        <p:nvSpPr>
          <p:cNvPr id="8" name="Rectangle 2"/>
          <p:cNvSpPr>
            <a:spLocks noChangeArrowheads="1"/>
          </p:cNvSpPr>
          <p:nvPr/>
        </p:nvSpPr>
        <p:spPr bwMode="auto">
          <a:xfrm>
            <a:off x="0" y="6629400"/>
            <a:ext cx="9144000" cy="228600"/>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pic>
        <p:nvPicPr>
          <p:cNvPr id="9"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63" y="-1588"/>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61016555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ext Placeholder 2"/>
          <p:cNvSpPr>
            <a:spLocks noGrp="1"/>
          </p:cNvSpPr>
          <p:nvPr>
            <p:ph type="body" sz="quarter" idx="13"/>
          </p:nvPr>
        </p:nvSpPr>
        <p:spPr>
          <a:xfrm>
            <a:off x="3294344" y="558636"/>
            <a:ext cx="5849656" cy="689139"/>
          </a:xfrm>
          <a:solidFill>
            <a:srgbClr val="92D050"/>
          </a:solidFill>
          <a:ln>
            <a:solidFill>
              <a:srgbClr val="92D050"/>
            </a:solidFill>
            <a:miter lim="800000"/>
            <a:headEnd/>
            <a:tailEnd/>
          </a:ln>
        </p:spPr>
        <p:txBody>
          <a:bodyPr lIns="92364" tIns="46182" rIns="92364" bIns="46182"/>
          <a:lstStyle/>
          <a:p>
            <a:pPr marL="0" indent="0">
              <a:buNone/>
            </a:pPr>
            <a:r>
              <a:rPr lang="en-US" altLang="ja-JP" sz="2000" dirty="0" smtClean="0"/>
              <a:t>Case: Short- and Long-term policy strategies for getting medicines for HIV/AIDS-affected populations </a:t>
            </a:r>
            <a:endParaRPr lang="ja-JP" altLang="ja-JP" sz="2000" i="1" dirty="0" smtClean="0"/>
          </a:p>
        </p:txBody>
      </p:sp>
      <p:sp>
        <p:nvSpPr>
          <p:cNvPr id="45059" name="Content Placeholder 3"/>
          <p:cNvSpPr>
            <a:spLocks noGrp="1"/>
          </p:cNvSpPr>
          <p:nvPr>
            <p:ph sz="quarter" idx="15"/>
          </p:nvPr>
        </p:nvSpPr>
        <p:spPr>
          <a:xfrm>
            <a:off x="62630" y="1352550"/>
            <a:ext cx="9018740" cy="3570179"/>
          </a:xfrm>
          <a:ln>
            <a:solidFill>
              <a:srgbClr val="92D050"/>
            </a:solidFill>
            <a:miter lim="800000"/>
            <a:headEnd/>
            <a:tailEnd/>
          </a:ln>
        </p:spPr>
        <p:txBody>
          <a:bodyPr lIns="92364" tIns="46182" rIns="92364" bIns="46182">
            <a:noAutofit/>
          </a:bodyPr>
          <a:lstStyle/>
          <a:p>
            <a:pPr marL="0" indent="0" algn="just">
              <a:lnSpc>
                <a:spcPct val="80000"/>
              </a:lnSpc>
              <a:buNone/>
            </a:pPr>
            <a:r>
              <a:rPr lang="en-US" altLang="ja-JP" sz="1800" b="1" dirty="0"/>
              <a:t>Short-term policy response (end 2008)</a:t>
            </a:r>
            <a:endParaRPr lang="ja-JP" altLang="ja-JP" sz="1800" dirty="0"/>
          </a:p>
          <a:p>
            <a:pPr marL="0" indent="0" algn="just">
              <a:lnSpc>
                <a:spcPct val="80000"/>
              </a:lnSpc>
              <a:buFontTx/>
              <a:buChar char="•"/>
            </a:pPr>
            <a:r>
              <a:rPr lang="en-US" altLang="ja-JP" sz="1800" dirty="0"/>
              <a:t>A supply chain management assessment (procurement, delivery, storage, distribution and monitoring) should be done in conjunction with any health systems assessment.</a:t>
            </a:r>
            <a:endParaRPr lang="ja-JP" altLang="ja-JP" sz="1800" dirty="0"/>
          </a:p>
          <a:p>
            <a:pPr marL="0" indent="0" algn="just">
              <a:lnSpc>
                <a:spcPct val="80000"/>
              </a:lnSpc>
              <a:buFontTx/>
              <a:buChar char="•"/>
            </a:pPr>
            <a:r>
              <a:rPr lang="en-US" altLang="ja-JP" sz="1800" dirty="0"/>
              <a:t>Provincial centers for disease control and health bureaus must determine where service delivery breaks have occurred and ensure access to anti-retro-</a:t>
            </a:r>
            <a:r>
              <a:rPr lang="en-US" altLang="ja-JP" sz="1800" dirty="0" err="1"/>
              <a:t>virals</a:t>
            </a:r>
            <a:r>
              <a:rPr lang="en-US" altLang="ja-JP" sz="1800" dirty="0"/>
              <a:t> for all people living with HIV/AIDS.</a:t>
            </a:r>
            <a:endParaRPr lang="ja-JP" altLang="ja-JP" sz="1800" dirty="0"/>
          </a:p>
          <a:p>
            <a:pPr marL="0" indent="0" algn="just">
              <a:lnSpc>
                <a:spcPct val="80000"/>
              </a:lnSpc>
              <a:buFontTx/>
              <a:buChar char="•"/>
            </a:pPr>
            <a:endParaRPr lang="en-US" altLang="ja-JP" sz="1800" b="1" dirty="0"/>
          </a:p>
          <a:p>
            <a:pPr marL="0" indent="0" algn="just">
              <a:lnSpc>
                <a:spcPct val="80000"/>
              </a:lnSpc>
              <a:buNone/>
            </a:pPr>
            <a:r>
              <a:rPr lang="en-US" altLang="ja-JP" sz="1800" b="1" dirty="0"/>
              <a:t>Long-term policy response (2009-2010</a:t>
            </a:r>
            <a:r>
              <a:rPr lang="en-US" altLang="ja-JP" sz="1800" dirty="0"/>
              <a:t>)</a:t>
            </a:r>
            <a:endParaRPr lang="ja-JP" altLang="ja-JP" sz="1800" dirty="0"/>
          </a:p>
          <a:p>
            <a:pPr marL="0" indent="0" algn="just">
              <a:lnSpc>
                <a:spcPct val="80000"/>
              </a:lnSpc>
              <a:buFontTx/>
              <a:buChar char="•"/>
            </a:pPr>
            <a:r>
              <a:rPr lang="en-US" altLang="ja-JP" sz="1800" dirty="0"/>
              <a:t>A re-evaluation of the supply chain systems should be completed, and priority should be given to ensuring timely procurement and delivery to people with AIDS.</a:t>
            </a:r>
            <a:endParaRPr lang="ja-JP" altLang="ja-JP" sz="1800" dirty="0"/>
          </a:p>
          <a:p>
            <a:pPr marL="0" indent="0" algn="just">
              <a:lnSpc>
                <a:spcPct val="80000"/>
              </a:lnSpc>
              <a:buFontTx/>
              <a:buChar char="•"/>
            </a:pPr>
            <a:r>
              <a:rPr lang="en-US" altLang="ja-JP" sz="1800" dirty="0"/>
              <a:t>Financing for the </a:t>
            </a:r>
            <a:r>
              <a:rPr lang="en-US" altLang="ja-JP" sz="1800" b="1" dirty="0"/>
              <a:t>establishment of a supply chain system to rural areas</a:t>
            </a:r>
            <a:r>
              <a:rPr lang="en-US" altLang="ja-JP" sz="1800" dirty="0"/>
              <a:t> should be done. </a:t>
            </a:r>
            <a:endParaRPr lang="ja-JP" altLang="ja-JP" sz="1800" dirty="0"/>
          </a:p>
          <a:p>
            <a:pPr marL="0" indent="0" algn="just">
              <a:lnSpc>
                <a:spcPct val="80000"/>
              </a:lnSpc>
              <a:buFontTx/>
              <a:buChar char="•"/>
            </a:pPr>
            <a:r>
              <a:rPr lang="en-US" altLang="ja-JP" sz="1800" dirty="0"/>
              <a:t>Development of an “Emergency Preparedness Drug Supply Chain Systems Strategy”.</a:t>
            </a:r>
            <a:endParaRPr lang="ja-JP" altLang="ja-JP" sz="1800" dirty="0"/>
          </a:p>
        </p:txBody>
      </p:sp>
      <p:sp>
        <p:nvSpPr>
          <p:cNvPr id="5" name="Text Placeholder 4"/>
          <p:cNvSpPr>
            <a:spLocks noGrp="1"/>
          </p:cNvSpPr>
          <p:nvPr>
            <p:ph type="body" sz="quarter" idx="16"/>
          </p:nvPr>
        </p:nvSpPr>
        <p:spPr>
          <a:xfrm>
            <a:off x="422003" y="4863432"/>
            <a:ext cx="8299993" cy="422552"/>
          </a:xfrm>
          <a:solidFill>
            <a:schemeClr val="bg1">
              <a:lumMod val="85000"/>
            </a:schemeClr>
          </a:solidFill>
        </p:spPr>
        <p:txBody>
          <a:bodyPr lIns="92364" tIns="46182" rIns="92364" bIns="46182"/>
          <a:lstStyle/>
          <a:p>
            <a:pPr marL="0" indent="0">
              <a:buNone/>
            </a:pPr>
            <a:r>
              <a:rPr lang="en-US" altLang="ja-JP" sz="2000" smtClean="0">
                <a:solidFill>
                  <a:srgbClr val="000000"/>
                </a:solidFill>
              </a:rPr>
              <a:t>Lessons </a:t>
            </a:r>
            <a:endParaRPr lang="en-CA" altLang="ja-JP" sz="2000" smtClean="0">
              <a:solidFill>
                <a:srgbClr val="000000"/>
              </a:solidFill>
            </a:endParaRPr>
          </a:p>
        </p:txBody>
      </p:sp>
      <p:sp>
        <p:nvSpPr>
          <p:cNvPr id="45061" name="Content Placeholder 7"/>
          <p:cNvSpPr>
            <a:spLocks noGrp="1"/>
          </p:cNvSpPr>
          <p:nvPr>
            <p:ph sz="quarter" idx="19"/>
          </p:nvPr>
        </p:nvSpPr>
        <p:spPr>
          <a:xfrm>
            <a:off x="337054" y="5330110"/>
            <a:ext cx="8806945" cy="1239819"/>
          </a:xfrm>
        </p:spPr>
        <p:txBody>
          <a:bodyPr lIns="92364" tIns="46182" rIns="92364" bIns="46182"/>
          <a:lstStyle/>
          <a:p>
            <a:pPr marL="0" indent="0" algn="just">
              <a:lnSpc>
                <a:spcPct val="90000"/>
              </a:lnSpc>
              <a:buFontTx/>
              <a:buChar char="•"/>
            </a:pPr>
            <a:r>
              <a:rPr lang="en-US" altLang="ja-JP" sz="1800" dirty="0"/>
              <a:t>Short-term strategies meet the immediate medicine needs of patients</a:t>
            </a:r>
            <a:endParaRPr lang="ja-JP" altLang="ja-JP" sz="1800" dirty="0"/>
          </a:p>
          <a:p>
            <a:pPr marL="0" indent="0" algn="just">
              <a:lnSpc>
                <a:spcPct val="90000"/>
              </a:lnSpc>
              <a:buFontTx/>
              <a:buChar char="•"/>
            </a:pPr>
            <a:r>
              <a:rPr lang="en-US" altLang="ja-JP" sz="1800" dirty="0"/>
              <a:t>Long-term strategies are designed to </a:t>
            </a:r>
            <a:r>
              <a:rPr lang="en-US" altLang="ja-JP" sz="1800" b="1" dirty="0"/>
              <a:t>improve and enhance procurement and delivery of medicines</a:t>
            </a:r>
            <a:r>
              <a:rPr lang="en-US" altLang="ja-JP" sz="1800" dirty="0"/>
              <a:t> and financing of the supply chain based on an evaluation of the existing practices</a:t>
            </a:r>
            <a:endParaRPr lang="en-CA" altLang="ja-JP" sz="2000" dirty="0"/>
          </a:p>
        </p:txBody>
      </p:sp>
      <p:sp>
        <p:nvSpPr>
          <p:cNvPr id="3" name="Text Placeholder 2"/>
          <p:cNvSpPr>
            <a:spLocks/>
          </p:cNvSpPr>
          <p:nvPr/>
        </p:nvSpPr>
        <p:spPr bwMode="auto">
          <a:xfrm>
            <a:off x="3294344" y="0"/>
            <a:ext cx="5849655" cy="558636"/>
          </a:xfrm>
          <a:prstGeom prst="rect">
            <a:avLst/>
          </a:prstGeom>
          <a:solidFill>
            <a:srgbClr val="434343"/>
          </a:solidFill>
          <a:ln w="9525">
            <a:noFill/>
            <a:miter lim="800000"/>
            <a:headEnd/>
            <a:tailEnd/>
          </a:ln>
        </p:spPr>
        <p:txBody>
          <a:bodyPr lIns="91430" tIns="45715" rIns="91430" bIns="45715"/>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algn="ctr">
              <a:spcBef>
                <a:spcPct val="20000"/>
              </a:spcBef>
            </a:pPr>
            <a:r>
              <a:rPr kumimoji="0" lang="en-US" altLang="ja-JP" sz="2400" b="1" dirty="0">
                <a:solidFill>
                  <a:schemeClr val="bg1"/>
                </a:solidFill>
                <a:latin typeface="Calibri" pitchFamily="34" charset="0"/>
              </a:rPr>
              <a:t>Sub </a:t>
            </a:r>
            <a:r>
              <a:rPr kumimoji="0" lang="en-US" altLang="ja-JP" sz="2400" b="1" dirty="0" smtClean="0">
                <a:solidFill>
                  <a:schemeClr val="bg1"/>
                </a:solidFill>
                <a:latin typeface="Calibri" pitchFamily="34" charset="0"/>
              </a:rPr>
              <a:t>Issue: </a:t>
            </a:r>
            <a:r>
              <a:rPr kumimoji="0" lang="en-US" altLang="ja-JP" sz="2400" b="1" dirty="0">
                <a:solidFill>
                  <a:schemeClr val="bg1"/>
                </a:solidFill>
                <a:latin typeface="Calibri" pitchFamily="34" charset="0"/>
              </a:rPr>
              <a:t>Medicines and technology</a:t>
            </a:r>
            <a:endParaRPr kumimoji="0" lang="ja-JP" altLang="ja-JP" sz="2400" b="1" dirty="0">
              <a:solidFill>
                <a:schemeClr val="bg1"/>
              </a:solidFill>
              <a:latin typeface="Calibri" pitchFamily="34" charset="0"/>
            </a:endParaRPr>
          </a:p>
        </p:txBody>
      </p:sp>
      <p:sp>
        <p:nvSpPr>
          <p:cNvPr id="9" name="スライド番号プレースホルダ 8"/>
          <p:cNvSpPr>
            <a:spLocks noGrp="1"/>
          </p:cNvSpPr>
          <p:nvPr>
            <p:ph type="sldNum" sz="quarter" idx="21"/>
          </p:nvPr>
        </p:nvSpPr>
        <p:spPr/>
        <p:txBody>
          <a:bodyPr lIns="92364" tIns="46182" rIns="92364" bIns="46182"/>
          <a:lstStyle>
            <a:lvl1pPr eaLnBrk="0" hangingPunct="0">
              <a:defRPr kumimoji="1">
                <a:solidFill>
                  <a:schemeClr val="tx1"/>
                </a:solidFill>
                <a:latin typeface="Arial" charset="0"/>
                <a:ea typeface="ＭＳ Ｐゴシック" pitchFamily="50" charset="-128"/>
              </a:defRPr>
            </a:lvl1pPr>
            <a:lvl2pPr marL="750454" indent="-288636" eaLnBrk="0" hangingPunct="0">
              <a:defRPr kumimoji="1">
                <a:solidFill>
                  <a:schemeClr val="tx1"/>
                </a:solidFill>
                <a:latin typeface="Arial" charset="0"/>
                <a:ea typeface="ＭＳ Ｐゴシック" pitchFamily="50" charset="-128"/>
              </a:defRPr>
            </a:lvl2pPr>
            <a:lvl3pPr marL="1154544" indent="-230909" eaLnBrk="0" hangingPunct="0">
              <a:defRPr kumimoji="1">
                <a:solidFill>
                  <a:schemeClr val="tx1"/>
                </a:solidFill>
                <a:latin typeface="Arial" charset="0"/>
                <a:ea typeface="ＭＳ Ｐゴシック" pitchFamily="50" charset="-128"/>
              </a:defRPr>
            </a:lvl3pPr>
            <a:lvl4pPr marL="1616362" indent="-230909" eaLnBrk="0" hangingPunct="0">
              <a:defRPr kumimoji="1">
                <a:solidFill>
                  <a:schemeClr val="tx1"/>
                </a:solidFill>
                <a:latin typeface="Arial" charset="0"/>
                <a:ea typeface="ＭＳ Ｐゴシック" pitchFamily="50" charset="-128"/>
              </a:defRPr>
            </a:lvl4pPr>
            <a:lvl5pPr marL="2078180" indent="-230909" eaLnBrk="0" hangingPunct="0">
              <a:defRPr kumimoji="1">
                <a:solidFill>
                  <a:schemeClr val="tx1"/>
                </a:solidFill>
                <a:latin typeface="Arial" charset="0"/>
                <a:ea typeface="ＭＳ Ｐゴシック" pitchFamily="50" charset="-128"/>
              </a:defRPr>
            </a:lvl5pPr>
            <a:lvl6pPr marL="2539997" indent="-230909" eaLnBrk="0" fontAlgn="base" hangingPunct="0">
              <a:spcBef>
                <a:spcPct val="0"/>
              </a:spcBef>
              <a:spcAft>
                <a:spcPct val="0"/>
              </a:spcAft>
              <a:defRPr kumimoji="1">
                <a:solidFill>
                  <a:schemeClr val="tx1"/>
                </a:solidFill>
                <a:latin typeface="Arial" charset="0"/>
                <a:ea typeface="ＭＳ Ｐゴシック" pitchFamily="50" charset="-128"/>
              </a:defRPr>
            </a:lvl6pPr>
            <a:lvl7pPr marL="3001815" indent="-230909" eaLnBrk="0" fontAlgn="base" hangingPunct="0">
              <a:spcBef>
                <a:spcPct val="0"/>
              </a:spcBef>
              <a:spcAft>
                <a:spcPct val="0"/>
              </a:spcAft>
              <a:defRPr kumimoji="1">
                <a:solidFill>
                  <a:schemeClr val="tx1"/>
                </a:solidFill>
                <a:latin typeface="Arial" charset="0"/>
                <a:ea typeface="ＭＳ Ｐゴシック" pitchFamily="50" charset="-128"/>
              </a:defRPr>
            </a:lvl7pPr>
            <a:lvl8pPr marL="3463633" indent="-230909" eaLnBrk="0" fontAlgn="base" hangingPunct="0">
              <a:spcBef>
                <a:spcPct val="0"/>
              </a:spcBef>
              <a:spcAft>
                <a:spcPct val="0"/>
              </a:spcAft>
              <a:defRPr kumimoji="1">
                <a:solidFill>
                  <a:schemeClr val="tx1"/>
                </a:solidFill>
                <a:latin typeface="Arial" charset="0"/>
                <a:ea typeface="ＭＳ Ｐゴシック" pitchFamily="50" charset="-128"/>
              </a:defRPr>
            </a:lvl8pPr>
            <a:lvl9pPr marL="3925451" indent="-230909"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fld id="{D7E2CAA3-2CAE-4825-8392-B4BCEC9B0215}" type="slidenum">
              <a:rPr kumimoji="0" lang="en-US" altLang="ja-JP">
                <a:latin typeface="Calibri" pitchFamily="34" charset="0"/>
              </a:rPr>
              <a:pPr eaLnBrk="1" hangingPunct="1"/>
              <a:t>7</a:t>
            </a:fld>
            <a:endParaRPr kumimoji="0" lang="en-US" altLang="ja-JP">
              <a:latin typeface="Calibri" pitchFamily="34" charset="0"/>
            </a:endParaRPr>
          </a:p>
        </p:txBody>
      </p:sp>
      <p:sp>
        <p:nvSpPr>
          <p:cNvPr id="8" name="Rectangle 2"/>
          <p:cNvSpPr>
            <a:spLocks noChangeArrowheads="1"/>
          </p:cNvSpPr>
          <p:nvPr/>
        </p:nvSpPr>
        <p:spPr bwMode="auto">
          <a:xfrm>
            <a:off x="0" y="6629400"/>
            <a:ext cx="9144000" cy="228600"/>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pic>
        <p:nvPicPr>
          <p:cNvPr id="10"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63" y="-1588"/>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62486539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ext Placeholder 2"/>
          <p:cNvSpPr>
            <a:spLocks noGrp="1"/>
          </p:cNvSpPr>
          <p:nvPr>
            <p:ph type="body" sz="quarter" idx="13"/>
          </p:nvPr>
        </p:nvSpPr>
        <p:spPr>
          <a:xfrm>
            <a:off x="3356975" y="472281"/>
            <a:ext cx="5787025" cy="705166"/>
          </a:xfrm>
          <a:solidFill>
            <a:srgbClr val="92D050"/>
          </a:solidFill>
          <a:ln>
            <a:solidFill>
              <a:srgbClr val="92D050"/>
            </a:solidFill>
            <a:miter lim="800000"/>
            <a:headEnd/>
            <a:tailEnd/>
          </a:ln>
        </p:spPr>
        <p:txBody>
          <a:bodyPr lIns="92364" tIns="46182" rIns="92364" bIns="46182"/>
          <a:lstStyle/>
          <a:p>
            <a:pPr marL="0" indent="0">
              <a:buNone/>
            </a:pPr>
            <a:r>
              <a:rPr lang="en-US" altLang="ja-JP" sz="2000" i="1" dirty="0" smtClean="0"/>
              <a:t>Case: Community-based health and first aid (CBHFA), Cyclone </a:t>
            </a:r>
            <a:r>
              <a:rPr lang="en-US" altLang="ja-JP" sz="2000" i="1" dirty="0" err="1" smtClean="0"/>
              <a:t>Nargis</a:t>
            </a:r>
            <a:r>
              <a:rPr lang="en-US" altLang="ja-JP" sz="2000" i="1" dirty="0" smtClean="0"/>
              <a:t>, Myanmar</a:t>
            </a:r>
            <a:endParaRPr lang="ja-JP" altLang="ja-JP" sz="2000" i="1" dirty="0" smtClean="0"/>
          </a:p>
        </p:txBody>
      </p:sp>
      <p:sp>
        <p:nvSpPr>
          <p:cNvPr id="47107" name="Content Placeholder 3"/>
          <p:cNvSpPr>
            <a:spLocks noGrp="1"/>
          </p:cNvSpPr>
          <p:nvPr>
            <p:ph sz="quarter" idx="15"/>
          </p:nvPr>
        </p:nvSpPr>
        <p:spPr>
          <a:xfrm>
            <a:off x="100208" y="1240076"/>
            <a:ext cx="8956110" cy="3817167"/>
          </a:xfrm>
          <a:ln>
            <a:solidFill>
              <a:srgbClr val="92D050"/>
            </a:solidFill>
          </a:ln>
        </p:spPr>
        <p:txBody>
          <a:bodyPr lIns="92364" tIns="46182" rIns="92364" bIns="46182">
            <a:normAutofit/>
          </a:bodyPr>
          <a:lstStyle/>
          <a:p>
            <a:pPr marL="0" indent="0" algn="just">
              <a:lnSpc>
                <a:spcPct val="70000"/>
              </a:lnSpc>
            </a:pPr>
            <a:r>
              <a:rPr lang="en-US" altLang="ja-JP" sz="2000" b="1" dirty="0"/>
              <a:t>Community-based health and first aid (CBHFA)</a:t>
            </a:r>
            <a:r>
              <a:rPr lang="en-US" altLang="ja-JP" sz="2000" dirty="0"/>
              <a:t> activities have progressed well despite the heavy rains and difficulties in </a:t>
            </a:r>
            <a:r>
              <a:rPr lang="en-US" altLang="ja-JP" sz="2000" b="1" dirty="0"/>
              <a:t>accessing communities in remote areas</a:t>
            </a:r>
            <a:r>
              <a:rPr lang="en-US" altLang="ja-JP" sz="2000" dirty="0"/>
              <a:t>. </a:t>
            </a:r>
            <a:endParaRPr lang="ja-JP" altLang="ja-JP" sz="2000" dirty="0"/>
          </a:p>
          <a:p>
            <a:pPr marL="0" indent="0" algn="just">
              <a:lnSpc>
                <a:spcPct val="70000"/>
              </a:lnSpc>
            </a:pPr>
            <a:r>
              <a:rPr lang="en-US" altLang="ja-JP" sz="2000" b="1" dirty="0"/>
              <a:t>Community activities and beneficiaries reached</a:t>
            </a:r>
            <a:endParaRPr lang="ja-JP" altLang="ja-JP" sz="2000" dirty="0"/>
          </a:p>
          <a:p>
            <a:pPr marL="0" indent="0" algn="just">
              <a:lnSpc>
                <a:spcPct val="70000"/>
              </a:lnSpc>
            </a:pPr>
            <a:r>
              <a:rPr lang="en-US" altLang="ja-JP" sz="2000" dirty="0"/>
              <a:t>56,573 beneficiaries were reached through community-oriented and community initiated activities such as hygiene promotions in schools and communities, as well as health education for communities. Hygiene promotions have included hand-washing exercises and clean-up campaigns, while health education has covered discussions on disease awareness and prevention, immunizations and malaria-prevention activities.</a:t>
            </a:r>
            <a:endParaRPr lang="ja-JP" altLang="ja-JP" sz="2000" dirty="0"/>
          </a:p>
          <a:p>
            <a:pPr marL="0" indent="0" algn="just">
              <a:lnSpc>
                <a:spcPct val="70000"/>
              </a:lnSpc>
            </a:pPr>
            <a:r>
              <a:rPr lang="en-US" altLang="ja-JP" sz="2000" b="1" dirty="0"/>
              <a:t>Community mobilization by CBHFA-trained volunteers</a:t>
            </a:r>
            <a:endParaRPr lang="ja-JP" altLang="ja-JP" sz="2000" dirty="0"/>
          </a:p>
          <a:p>
            <a:pPr marL="0" indent="0" algn="just">
              <a:lnSpc>
                <a:spcPct val="70000"/>
              </a:lnSpc>
            </a:pPr>
            <a:r>
              <a:rPr lang="en-US" altLang="ja-JP" sz="2000" dirty="0"/>
              <a:t>The total number of community volunteers who have received CBHFA training is 2,730.</a:t>
            </a:r>
            <a:endParaRPr lang="ja-JP" altLang="ja-JP" sz="2000" dirty="0"/>
          </a:p>
          <a:p>
            <a:pPr marL="0" indent="0" algn="just">
              <a:lnSpc>
                <a:spcPct val="70000"/>
              </a:lnSpc>
            </a:pPr>
            <a:r>
              <a:rPr lang="en-US" altLang="ja-JP" sz="2000" b="1" dirty="0"/>
              <a:t>Collaboration with the water, sanitation and hygiene promotion programme</a:t>
            </a:r>
            <a:endParaRPr lang="ja-JP" altLang="ja-JP" sz="2000" dirty="0"/>
          </a:p>
          <a:p>
            <a:pPr marL="0" indent="0" algn="just">
              <a:lnSpc>
                <a:spcPct val="70000"/>
              </a:lnSpc>
            </a:pPr>
            <a:r>
              <a:rPr lang="en-US" altLang="ja-JP" sz="2000" dirty="0"/>
              <a:t>The CBHFA programme has collaborated with the water, sanitation and hygiene promotion programme, in hygiene promotion activities during latrine constructions. </a:t>
            </a:r>
            <a:endParaRPr lang="ja-JP" altLang="ja-JP" sz="2000" dirty="0"/>
          </a:p>
        </p:txBody>
      </p:sp>
      <p:sp>
        <p:nvSpPr>
          <p:cNvPr id="7" name="Text Placeholder 6"/>
          <p:cNvSpPr>
            <a:spLocks noGrp="1"/>
          </p:cNvSpPr>
          <p:nvPr>
            <p:ph type="body" sz="quarter" idx="18"/>
          </p:nvPr>
        </p:nvSpPr>
        <p:spPr>
          <a:xfrm>
            <a:off x="3344448" y="0"/>
            <a:ext cx="5799552" cy="510889"/>
          </a:xfrm>
          <a:solidFill>
            <a:schemeClr val="bg1">
              <a:lumMod val="85000"/>
            </a:schemeClr>
          </a:solidFill>
        </p:spPr>
        <p:txBody>
          <a:bodyPr lIns="92364" tIns="46182" rIns="92364" bIns="46182"/>
          <a:lstStyle/>
          <a:p>
            <a:pPr marL="0" indent="0" algn="ctr">
              <a:buNone/>
            </a:pPr>
            <a:r>
              <a:rPr lang="en-US" altLang="ja-JP" sz="2400" dirty="0" smtClean="0">
                <a:solidFill>
                  <a:schemeClr val="tx1"/>
                </a:solidFill>
              </a:rPr>
              <a:t>  Community-based outreach</a:t>
            </a:r>
            <a:endParaRPr lang="ja-JP" altLang="ja-JP" sz="2400" dirty="0" smtClean="0">
              <a:solidFill>
                <a:schemeClr val="tx1"/>
              </a:solidFill>
            </a:endParaRPr>
          </a:p>
          <a:p>
            <a:pPr marL="0" indent="0" algn="ctr">
              <a:buNone/>
            </a:pPr>
            <a:endParaRPr lang="ja-JP" altLang="ja-JP" sz="2400" dirty="0" smtClean="0">
              <a:solidFill>
                <a:schemeClr val="tx1"/>
              </a:solidFill>
            </a:endParaRPr>
          </a:p>
          <a:p>
            <a:pPr marL="0" indent="0" algn="ctr">
              <a:buNone/>
            </a:pPr>
            <a:endParaRPr lang="ja-JP" altLang="ja-JP" sz="2400" dirty="0" smtClean="0"/>
          </a:p>
        </p:txBody>
      </p:sp>
      <p:sp>
        <p:nvSpPr>
          <p:cNvPr id="9" name="Text Placeholder 4"/>
          <p:cNvSpPr txBox="1">
            <a:spLocks/>
          </p:cNvSpPr>
          <p:nvPr/>
        </p:nvSpPr>
        <p:spPr bwMode="auto">
          <a:xfrm>
            <a:off x="0" y="5057244"/>
            <a:ext cx="9144000" cy="273747"/>
          </a:xfrm>
          <a:prstGeom prst="rect">
            <a:avLst/>
          </a:prstGeom>
          <a:solidFill>
            <a:schemeClr val="bg1">
              <a:lumMod val="85000"/>
            </a:schemeClr>
          </a:solidFill>
          <a:ln w="9525">
            <a:noFill/>
            <a:miter lim="800000"/>
            <a:headEnd/>
            <a:tailEnd/>
          </a:ln>
        </p:spPr>
        <p:txBody>
          <a:bodyPr lIns="91430" tIns="45715" rIns="91430" bIns="45715"/>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spcBef>
                <a:spcPct val="20000"/>
              </a:spcBef>
            </a:pPr>
            <a:r>
              <a:rPr kumimoji="0" lang="en-US" altLang="ja-JP" sz="1600" b="1">
                <a:solidFill>
                  <a:srgbClr val="000000"/>
                </a:solidFill>
                <a:latin typeface="Calibri" pitchFamily="34" charset="0"/>
              </a:rPr>
              <a:t>Lessons </a:t>
            </a:r>
            <a:endParaRPr kumimoji="0" lang="en-CA" altLang="ja-JP" sz="1600" b="1">
              <a:solidFill>
                <a:srgbClr val="000000"/>
              </a:solidFill>
              <a:latin typeface="Calibri" pitchFamily="34" charset="0"/>
            </a:endParaRPr>
          </a:p>
        </p:txBody>
      </p:sp>
      <p:sp>
        <p:nvSpPr>
          <p:cNvPr id="47110" name="Content Placeholder 7"/>
          <p:cNvSpPr>
            <a:spLocks noGrp="1"/>
          </p:cNvSpPr>
          <p:nvPr>
            <p:ph sz="quarter" idx="19"/>
          </p:nvPr>
        </p:nvSpPr>
        <p:spPr>
          <a:xfrm>
            <a:off x="191911" y="5361140"/>
            <a:ext cx="8952089" cy="1268260"/>
          </a:xfrm>
        </p:spPr>
        <p:txBody>
          <a:bodyPr lIns="92364" tIns="46182" rIns="92364" bIns="46182">
            <a:normAutofit lnSpcReduction="10000"/>
          </a:bodyPr>
          <a:lstStyle/>
          <a:p>
            <a:pPr marL="457008" indent="-457008" algn="just">
              <a:lnSpc>
                <a:spcPct val="90000"/>
              </a:lnSpc>
              <a:buFontTx/>
              <a:buChar char="•"/>
            </a:pPr>
            <a:r>
              <a:rPr lang="en-US" altLang="ja-JP" sz="2000" dirty="0"/>
              <a:t>Community-based health and first aid (CBHFA) programs are an </a:t>
            </a:r>
            <a:r>
              <a:rPr lang="en-US" altLang="ja-JP" sz="2000" b="1" dirty="0"/>
              <a:t>effective method for reaching targeted </a:t>
            </a:r>
            <a:r>
              <a:rPr lang="en-US" altLang="ja-JP" sz="2000" b="1" dirty="0" smtClean="0"/>
              <a:t>populations</a:t>
            </a:r>
            <a:endParaRPr lang="ja-JP" altLang="ja-JP" sz="2000" dirty="0"/>
          </a:p>
          <a:p>
            <a:pPr marL="457008" indent="-457008" algn="just">
              <a:lnSpc>
                <a:spcPct val="90000"/>
              </a:lnSpc>
              <a:buFontTx/>
              <a:buChar char="•"/>
            </a:pPr>
            <a:r>
              <a:rPr lang="en-US" altLang="ja-JP" sz="2000" dirty="0"/>
              <a:t>Programs </a:t>
            </a:r>
            <a:r>
              <a:rPr lang="en-US" altLang="ja-JP" sz="2000" b="1" dirty="0"/>
              <a:t>promote good health activities  and disease prevention</a:t>
            </a:r>
            <a:endParaRPr lang="ja-JP" altLang="ja-JP" sz="2000" b="1" dirty="0"/>
          </a:p>
          <a:p>
            <a:pPr marL="457008" indent="-457008" algn="just">
              <a:lnSpc>
                <a:spcPct val="90000"/>
              </a:lnSpc>
              <a:buFontTx/>
              <a:buChar char="•"/>
            </a:pPr>
            <a:r>
              <a:rPr lang="en-US" altLang="ja-JP" sz="2000" b="1" dirty="0"/>
              <a:t>Trained volunteers</a:t>
            </a:r>
            <a:r>
              <a:rPr lang="en-US" altLang="ja-JP" sz="2000" dirty="0"/>
              <a:t> critical to reaching all targeted populations</a:t>
            </a:r>
            <a:endParaRPr lang="en-CA" altLang="ja-JP" sz="2000" dirty="0"/>
          </a:p>
        </p:txBody>
      </p:sp>
      <p:sp>
        <p:nvSpPr>
          <p:cNvPr id="8" name="スライド番号プレースホルダ 7"/>
          <p:cNvSpPr>
            <a:spLocks noGrp="1"/>
          </p:cNvSpPr>
          <p:nvPr>
            <p:ph type="sldNum" sz="quarter" idx="21"/>
          </p:nvPr>
        </p:nvSpPr>
        <p:spPr/>
        <p:txBody>
          <a:bodyPr lIns="92364" tIns="46182" rIns="92364" bIns="46182"/>
          <a:lstStyle>
            <a:lvl1pPr eaLnBrk="0" hangingPunct="0">
              <a:defRPr kumimoji="1">
                <a:solidFill>
                  <a:schemeClr val="tx1"/>
                </a:solidFill>
                <a:latin typeface="Arial" charset="0"/>
                <a:ea typeface="ＭＳ Ｐゴシック" pitchFamily="50" charset="-128"/>
              </a:defRPr>
            </a:lvl1pPr>
            <a:lvl2pPr marL="750454" indent="-288636" eaLnBrk="0" hangingPunct="0">
              <a:defRPr kumimoji="1">
                <a:solidFill>
                  <a:schemeClr val="tx1"/>
                </a:solidFill>
                <a:latin typeface="Arial" charset="0"/>
                <a:ea typeface="ＭＳ Ｐゴシック" pitchFamily="50" charset="-128"/>
              </a:defRPr>
            </a:lvl2pPr>
            <a:lvl3pPr marL="1154544" indent="-230909" eaLnBrk="0" hangingPunct="0">
              <a:defRPr kumimoji="1">
                <a:solidFill>
                  <a:schemeClr val="tx1"/>
                </a:solidFill>
                <a:latin typeface="Arial" charset="0"/>
                <a:ea typeface="ＭＳ Ｐゴシック" pitchFamily="50" charset="-128"/>
              </a:defRPr>
            </a:lvl3pPr>
            <a:lvl4pPr marL="1616362" indent="-230909" eaLnBrk="0" hangingPunct="0">
              <a:defRPr kumimoji="1">
                <a:solidFill>
                  <a:schemeClr val="tx1"/>
                </a:solidFill>
                <a:latin typeface="Arial" charset="0"/>
                <a:ea typeface="ＭＳ Ｐゴシック" pitchFamily="50" charset="-128"/>
              </a:defRPr>
            </a:lvl4pPr>
            <a:lvl5pPr marL="2078180" indent="-230909" eaLnBrk="0" hangingPunct="0">
              <a:defRPr kumimoji="1">
                <a:solidFill>
                  <a:schemeClr val="tx1"/>
                </a:solidFill>
                <a:latin typeface="Arial" charset="0"/>
                <a:ea typeface="ＭＳ Ｐゴシック" pitchFamily="50" charset="-128"/>
              </a:defRPr>
            </a:lvl5pPr>
            <a:lvl6pPr marL="2539997" indent="-230909" eaLnBrk="0" fontAlgn="base" hangingPunct="0">
              <a:spcBef>
                <a:spcPct val="0"/>
              </a:spcBef>
              <a:spcAft>
                <a:spcPct val="0"/>
              </a:spcAft>
              <a:defRPr kumimoji="1">
                <a:solidFill>
                  <a:schemeClr val="tx1"/>
                </a:solidFill>
                <a:latin typeface="Arial" charset="0"/>
                <a:ea typeface="ＭＳ Ｐゴシック" pitchFamily="50" charset="-128"/>
              </a:defRPr>
            </a:lvl6pPr>
            <a:lvl7pPr marL="3001815" indent="-230909" eaLnBrk="0" fontAlgn="base" hangingPunct="0">
              <a:spcBef>
                <a:spcPct val="0"/>
              </a:spcBef>
              <a:spcAft>
                <a:spcPct val="0"/>
              </a:spcAft>
              <a:defRPr kumimoji="1">
                <a:solidFill>
                  <a:schemeClr val="tx1"/>
                </a:solidFill>
                <a:latin typeface="Arial" charset="0"/>
                <a:ea typeface="ＭＳ Ｐゴシック" pitchFamily="50" charset="-128"/>
              </a:defRPr>
            </a:lvl7pPr>
            <a:lvl8pPr marL="3463633" indent="-230909" eaLnBrk="0" fontAlgn="base" hangingPunct="0">
              <a:spcBef>
                <a:spcPct val="0"/>
              </a:spcBef>
              <a:spcAft>
                <a:spcPct val="0"/>
              </a:spcAft>
              <a:defRPr kumimoji="1">
                <a:solidFill>
                  <a:schemeClr val="tx1"/>
                </a:solidFill>
                <a:latin typeface="Arial" charset="0"/>
                <a:ea typeface="ＭＳ Ｐゴシック" pitchFamily="50" charset="-128"/>
              </a:defRPr>
            </a:lvl8pPr>
            <a:lvl9pPr marL="3925451" indent="-230909"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fld id="{4CC5832F-B947-421C-87AB-6066B7329BDA}" type="slidenum">
              <a:rPr kumimoji="0" lang="en-US" altLang="ja-JP">
                <a:latin typeface="Calibri" pitchFamily="34" charset="0"/>
              </a:rPr>
              <a:pPr eaLnBrk="1" hangingPunct="1"/>
              <a:t>8</a:t>
            </a:fld>
            <a:endParaRPr kumimoji="0" lang="en-US" altLang="ja-JP">
              <a:latin typeface="Calibri" pitchFamily="34" charset="0"/>
            </a:endParaRPr>
          </a:p>
        </p:txBody>
      </p:sp>
      <p:sp>
        <p:nvSpPr>
          <p:cNvPr id="10" name="Rectangle 2"/>
          <p:cNvSpPr>
            <a:spLocks noChangeArrowheads="1"/>
          </p:cNvSpPr>
          <p:nvPr/>
        </p:nvSpPr>
        <p:spPr bwMode="auto">
          <a:xfrm>
            <a:off x="0" y="6629400"/>
            <a:ext cx="9144000" cy="228600"/>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pic>
        <p:nvPicPr>
          <p:cNvPr id="11" name="Picture 1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63" y="-1588"/>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2619269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ext Placeholder 2"/>
          <p:cNvSpPr>
            <a:spLocks noGrp="1"/>
          </p:cNvSpPr>
          <p:nvPr>
            <p:ph type="body" sz="quarter" idx="13"/>
          </p:nvPr>
        </p:nvSpPr>
        <p:spPr>
          <a:xfrm>
            <a:off x="0" y="946150"/>
            <a:ext cx="9144000" cy="845072"/>
          </a:xfrm>
          <a:solidFill>
            <a:srgbClr val="92D050"/>
          </a:solidFill>
          <a:ln>
            <a:solidFill>
              <a:srgbClr val="92D050"/>
            </a:solidFill>
            <a:miter lim="800000"/>
            <a:headEnd/>
            <a:tailEnd/>
          </a:ln>
        </p:spPr>
        <p:txBody>
          <a:bodyPr lIns="92364" tIns="46182" rIns="92364" bIns="46182"/>
          <a:lstStyle/>
          <a:p>
            <a:pPr marL="0" indent="0" algn="ctr">
              <a:buNone/>
            </a:pPr>
            <a:r>
              <a:rPr lang="en-US" altLang="ja-JP" sz="2400" dirty="0" smtClean="0"/>
              <a:t>Case: Support for medical patients and public and for private medical facilities, Great Hanshin Earthquake 1995</a:t>
            </a:r>
            <a:endParaRPr lang="ja-JP" altLang="ja-JP" sz="2400" dirty="0" smtClean="0"/>
          </a:p>
          <a:p>
            <a:pPr marL="0" indent="0" algn="ctr">
              <a:buNone/>
            </a:pPr>
            <a:endParaRPr lang="ja-JP" altLang="ja-JP" sz="2400" i="1" dirty="0" smtClean="0"/>
          </a:p>
          <a:p>
            <a:pPr marL="0" indent="0" algn="ctr">
              <a:buNone/>
            </a:pPr>
            <a:endParaRPr lang="ja-JP" altLang="ja-JP" sz="2400" i="1" dirty="0" smtClean="0"/>
          </a:p>
          <a:p>
            <a:pPr marL="0" indent="0" algn="ctr">
              <a:buNone/>
            </a:pPr>
            <a:endParaRPr lang="ja-JP" altLang="ja-JP" sz="2400" i="1" dirty="0" smtClean="0"/>
          </a:p>
        </p:txBody>
      </p:sp>
      <p:sp>
        <p:nvSpPr>
          <p:cNvPr id="50179" name="Content Placeholder 3"/>
          <p:cNvSpPr>
            <a:spLocks noGrp="1"/>
          </p:cNvSpPr>
          <p:nvPr>
            <p:ph sz="quarter" idx="15"/>
          </p:nvPr>
        </p:nvSpPr>
        <p:spPr>
          <a:xfrm>
            <a:off x="4764" y="1828800"/>
            <a:ext cx="9139236" cy="2009775"/>
          </a:xfrm>
          <a:ln>
            <a:solidFill>
              <a:srgbClr val="92D050"/>
            </a:solidFill>
            <a:miter lim="800000"/>
            <a:headEnd/>
            <a:tailEnd/>
          </a:ln>
        </p:spPr>
        <p:txBody>
          <a:bodyPr lIns="92364" tIns="46182" rIns="92364" bIns="46182">
            <a:normAutofit/>
          </a:bodyPr>
          <a:lstStyle/>
          <a:p>
            <a:pPr marL="0" indent="0"/>
            <a:r>
              <a:rPr lang="en-US" altLang="ja-JP" sz="2000" dirty="0"/>
              <a:t>In the areas impacted by the Great Hanshin Earthquake, private medical facilities were also severely affected. Doctors, dentists, their families, staff, hospitalized patients, and their homes suffered great damage by the earthquake and fires. </a:t>
            </a:r>
            <a:endParaRPr lang="ja-JP" altLang="ja-JP" sz="2000" dirty="0"/>
          </a:p>
          <a:p>
            <a:pPr marL="0" indent="0"/>
            <a:r>
              <a:rPr lang="en-US" altLang="ja-JP" sz="2000" dirty="0"/>
              <a:t>Finding out how serious the damage wrought by the earthquake was, the </a:t>
            </a:r>
            <a:r>
              <a:rPr lang="en-US" altLang="ja-JP" sz="2000" b="1" dirty="0"/>
              <a:t>national government decided to assist the </a:t>
            </a:r>
            <a:r>
              <a:rPr lang="en-US" altLang="ja-JP" sz="2000" b="1" dirty="0" smtClean="0"/>
              <a:t>private </a:t>
            </a:r>
            <a:r>
              <a:rPr lang="en-US" altLang="ja-JP" sz="2000" b="1" dirty="0"/>
              <a:t>medical facilities</a:t>
            </a:r>
            <a:r>
              <a:rPr lang="en-US" altLang="ja-JP" sz="2000" dirty="0"/>
              <a:t>.  </a:t>
            </a:r>
            <a:endParaRPr lang="ja-JP" altLang="ja-JP" sz="2000" dirty="0"/>
          </a:p>
          <a:p>
            <a:pPr marL="0" indent="0">
              <a:buNone/>
            </a:pPr>
            <a:endParaRPr lang="ja-JP" altLang="ja-JP" sz="2000" dirty="0"/>
          </a:p>
        </p:txBody>
      </p:sp>
      <p:sp>
        <p:nvSpPr>
          <p:cNvPr id="7" name="Text Placeholder 6"/>
          <p:cNvSpPr>
            <a:spLocks noGrp="1"/>
          </p:cNvSpPr>
          <p:nvPr>
            <p:ph type="body" sz="quarter" idx="18"/>
          </p:nvPr>
        </p:nvSpPr>
        <p:spPr>
          <a:xfrm>
            <a:off x="3132138" y="225468"/>
            <a:ext cx="6011862" cy="526094"/>
          </a:xfrm>
          <a:solidFill>
            <a:schemeClr val="bg1">
              <a:lumMod val="85000"/>
            </a:schemeClr>
          </a:solidFill>
        </p:spPr>
        <p:txBody>
          <a:bodyPr lIns="92364" tIns="46182" rIns="92364" bIns="46182"/>
          <a:lstStyle/>
          <a:p>
            <a:pPr marL="0" indent="0" algn="ctr">
              <a:buNone/>
            </a:pPr>
            <a:r>
              <a:rPr lang="en-US" altLang="ja-JP" sz="2400" i="1" dirty="0" smtClean="0">
                <a:solidFill>
                  <a:schemeClr val="tx1"/>
                </a:solidFill>
              </a:rPr>
              <a:t>Supporting private health care facilities</a:t>
            </a:r>
            <a:endParaRPr lang="ja-JP" altLang="ja-JP" sz="2400" dirty="0" smtClean="0">
              <a:solidFill>
                <a:schemeClr val="tx1"/>
              </a:solidFill>
            </a:endParaRPr>
          </a:p>
          <a:p>
            <a:pPr marL="0" indent="0" algn="ctr">
              <a:buNone/>
            </a:pPr>
            <a:endParaRPr lang="ja-JP" altLang="ja-JP" sz="2400" dirty="0" smtClean="0">
              <a:solidFill>
                <a:schemeClr val="tx1"/>
              </a:solidFill>
            </a:endParaRPr>
          </a:p>
          <a:p>
            <a:pPr marL="0" indent="0" algn="ctr">
              <a:buNone/>
            </a:pPr>
            <a:endParaRPr lang="ja-JP" altLang="ja-JP" sz="2400" dirty="0" smtClean="0"/>
          </a:p>
        </p:txBody>
      </p:sp>
      <p:sp>
        <p:nvSpPr>
          <p:cNvPr id="9" name="Text Placeholder 4"/>
          <p:cNvSpPr txBox="1">
            <a:spLocks/>
          </p:cNvSpPr>
          <p:nvPr/>
        </p:nvSpPr>
        <p:spPr bwMode="auto">
          <a:xfrm>
            <a:off x="4763" y="4087451"/>
            <a:ext cx="9144000" cy="394727"/>
          </a:xfrm>
          <a:prstGeom prst="rect">
            <a:avLst/>
          </a:prstGeom>
          <a:solidFill>
            <a:schemeClr val="bg1">
              <a:lumMod val="85000"/>
            </a:schemeClr>
          </a:solidFill>
          <a:ln w="9525">
            <a:noFill/>
            <a:miter lim="800000"/>
            <a:headEnd/>
            <a:tailEnd/>
          </a:ln>
        </p:spPr>
        <p:txBody>
          <a:bodyPr lIns="91430" tIns="45715" rIns="91430" bIns="45715"/>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spcBef>
                <a:spcPct val="20000"/>
              </a:spcBef>
            </a:pPr>
            <a:r>
              <a:rPr kumimoji="0" lang="en-US" altLang="ja-JP" sz="2000" b="1">
                <a:solidFill>
                  <a:srgbClr val="000000"/>
                </a:solidFill>
                <a:latin typeface="Calibri" pitchFamily="34" charset="0"/>
              </a:rPr>
              <a:t>Lessons </a:t>
            </a:r>
            <a:endParaRPr kumimoji="0" lang="en-CA" altLang="ja-JP" sz="2000" b="1">
              <a:solidFill>
                <a:srgbClr val="000000"/>
              </a:solidFill>
              <a:latin typeface="Calibri" pitchFamily="34" charset="0"/>
            </a:endParaRPr>
          </a:p>
        </p:txBody>
      </p:sp>
      <p:sp>
        <p:nvSpPr>
          <p:cNvPr id="50182" name="Content Placeholder 7"/>
          <p:cNvSpPr>
            <a:spLocks noGrp="1"/>
          </p:cNvSpPr>
          <p:nvPr>
            <p:ph sz="quarter" idx="19"/>
          </p:nvPr>
        </p:nvSpPr>
        <p:spPr>
          <a:xfrm>
            <a:off x="100718" y="4706655"/>
            <a:ext cx="8952089" cy="1694145"/>
          </a:xfrm>
        </p:spPr>
        <p:txBody>
          <a:bodyPr lIns="92364" tIns="46182" rIns="92364" bIns="46182"/>
          <a:lstStyle/>
          <a:p>
            <a:pPr marL="457008" indent="-457008" algn="just">
              <a:buFontTx/>
              <a:buChar char="•"/>
            </a:pPr>
            <a:r>
              <a:rPr lang="en-US" altLang="ja-JP" sz="2000" dirty="0"/>
              <a:t>Government </a:t>
            </a:r>
            <a:r>
              <a:rPr lang="en-US" altLang="ja-JP" sz="2000" b="1" dirty="0"/>
              <a:t>funding may be needed to rehabilitate private sector</a:t>
            </a:r>
            <a:r>
              <a:rPr lang="en-US" altLang="ja-JP" sz="2000" dirty="0"/>
              <a:t> medical </a:t>
            </a:r>
            <a:r>
              <a:rPr lang="en-US" altLang="ja-JP" sz="2000" dirty="0" smtClean="0"/>
              <a:t>facilities</a:t>
            </a:r>
            <a:endParaRPr lang="ja-JP" altLang="ja-JP" sz="2000" dirty="0"/>
          </a:p>
          <a:p>
            <a:pPr marL="457008" indent="-457008" algn="just">
              <a:buFontTx/>
              <a:buChar char="•"/>
            </a:pPr>
            <a:r>
              <a:rPr lang="en-US" altLang="ja-JP" sz="2000" b="1" dirty="0"/>
              <a:t>Opportunity for government to demand that private sector medical facilities incorporate mitigation measures</a:t>
            </a:r>
            <a:r>
              <a:rPr lang="en-US" altLang="ja-JP" sz="2000" dirty="0"/>
              <a:t> </a:t>
            </a:r>
            <a:r>
              <a:rPr lang="en-US" altLang="ja-JP" sz="2000" dirty="0" smtClean="0"/>
              <a:t>in </a:t>
            </a:r>
            <a:r>
              <a:rPr lang="en-US" altLang="ja-JP" sz="2000" dirty="0"/>
              <a:t>order to build safer facilities</a:t>
            </a:r>
            <a:endParaRPr lang="en-CA" altLang="ja-JP" sz="2000" dirty="0"/>
          </a:p>
        </p:txBody>
      </p:sp>
      <p:sp>
        <p:nvSpPr>
          <p:cNvPr id="8" name="スライド番号プレースホルダ 7"/>
          <p:cNvSpPr>
            <a:spLocks noGrp="1"/>
          </p:cNvSpPr>
          <p:nvPr>
            <p:ph type="sldNum" sz="quarter" idx="21"/>
          </p:nvPr>
        </p:nvSpPr>
        <p:spPr/>
        <p:txBody>
          <a:bodyPr lIns="92364" tIns="46182" rIns="92364" bIns="46182"/>
          <a:lstStyle>
            <a:lvl1pPr eaLnBrk="0" hangingPunct="0">
              <a:defRPr kumimoji="1">
                <a:solidFill>
                  <a:schemeClr val="tx1"/>
                </a:solidFill>
                <a:latin typeface="Arial" charset="0"/>
                <a:ea typeface="ＭＳ Ｐゴシック" pitchFamily="50" charset="-128"/>
              </a:defRPr>
            </a:lvl1pPr>
            <a:lvl2pPr marL="750454" indent="-288636" eaLnBrk="0" hangingPunct="0">
              <a:defRPr kumimoji="1">
                <a:solidFill>
                  <a:schemeClr val="tx1"/>
                </a:solidFill>
                <a:latin typeface="Arial" charset="0"/>
                <a:ea typeface="ＭＳ Ｐゴシック" pitchFamily="50" charset="-128"/>
              </a:defRPr>
            </a:lvl2pPr>
            <a:lvl3pPr marL="1154544" indent="-230909" eaLnBrk="0" hangingPunct="0">
              <a:defRPr kumimoji="1">
                <a:solidFill>
                  <a:schemeClr val="tx1"/>
                </a:solidFill>
                <a:latin typeface="Arial" charset="0"/>
                <a:ea typeface="ＭＳ Ｐゴシック" pitchFamily="50" charset="-128"/>
              </a:defRPr>
            </a:lvl3pPr>
            <a:lvl4pPr marL="1616362" indent="-230909" eaLnBrk="0" hangingPunct="0">
              <a:defRPr kumimoji="1">
                <a:solidFill>
                  <a:schemeClr val="tx1"/>
                </a:solidFill>
                <a:latin typeface="Arial" charset="0"/>
                <a:ea typeface="ＭＳ Ｐゴシック" pitchFamily="50" charset="-128"/>
              </a:defRPr>
            </a:lvl4pPr>
            <a:lvl5pPr marL="2078180" indent="-230909" eaLnBrk="0" hangingPunct="0">
              <a:defRPr kumimoji="1">
                <a:solidFill>
                  <a:schemeClr val="tx1"/>
                </a:solidFill>
                <a:latin typeface="Arial" charset="0"/>
                <a:ea typeface="ＭＳ Ｐゴシック" pitchFamily="50" charset="-128"/>
              </a:defRPr>
            </a:lvl5pPr>
            <a:lvl6pPr marL="2539997" indent="-230909" eaLnBrk="0" fontAlgn="base" hangingPunct="0">
              <a:spcBef>
                <a:spcPct val="0"/>
              </a:spcBef>
              <a:spcAft>
                <a:spcPct val="0"/>
              </a:spcAft>
              <a:defRPr kumimoji="1">
                <a:solidFill>
                  <a:schemeClr val="tx1"/>
                </a:solidFill>
                <a:latin typeface="Arial" charset="0"/>
                <a:ea typeface="ＭＳ Ｐゴシック" pitchFamily="50" charset="-128"/>
              </a:defRPr>
            </a:lvl6pPr>
            <a:lvl7pPr marL="3001815" indent="-230909" eaLnBrk="0" fontAlgn="base" hangingPunct="0">
              <a:spcBef>
                <a:spcPct val="0"/>
              </a:spcBef>
              <a:spcAft>
                <a:spcPct val="0"/>
              </a:spcAft>
              <a:defRPr kumimoji="1">
                <a:solidFill>
                  <a:schemeClr val="tx1"/>
                </a:solidFill>
                <a:latin typeface="Arial" charset="0"/>
                <a:ea typeface="ＭＳ Ｐゴシック" pitchFamily="50" charset="-128"/>
              </a:defRPr>
            </a:lvl7pPr>
            <a:lvl8pPr marL="3463633" indent="-230909" eaLnBrk="0" fontAlgn="base" hangingPunct="0">
              <a:spcBef>
                <a:spcPct val="0"/>
              </a:spcBef>
              <a:spcAft>
                <a:spcPct val="0"/>
              </a:spcAft>
              <a:defRPr kumimoji="1">
                <a:solidFill>
                  <a:schemeClr val="tx1"/>
                </a:solidFill>
                <a:latin typeface="Arial" charset="0"/>
                <a:ea typeface="ＭＳ Ｐゴシック" pitchFamily="50" charset="-128"/>
              </a:defRPr>
            </a:lvl8pPr>
            <a:lvl9pPr marL="3925451" indent="-230909"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fld id="{BBDC096B-9785-4D54-AC32-1905ED32245A}" type="slidenum">
              <a:rPr kumimoji="0" lang="en-US" altLang="ja-JP">
                <a:latin typeface="Calibri" pitchFamily="34" charset="0"/>
              </a:rPr>
              <a:pPr eaLnBrk="1" hangingPunct="1"/>
              <a:t>9</a:t>
            </a:fld>
            <a:endParaRPr kumimoji="0" lang="en-US" altLang="ja-JP">
              <a:latin typeface="Calibri" pitchFamily="34" charset="0"/>
            </a:endParaRPr>
          </a:p>
        </p:txBody>
      </p:sp>
      <p:sp>
        <p:nvSpPr>
          <p:cNvPr id="10" name="Rectangle 2"/>
          <p:cNvSpPr>
            <a:spLocks noChangeArrowheads="1"/>
          </p:cNvSpPr>
          <p:nvPr/>
        </p:nvSpPr>
        <p:spPr bwMode="auto">
          <a:xfrm>
            <a:off x="0" y="6629400"/>
            <a:ext cx="9144000" cy="228600"/>
          </a:xfrm>
          <a:prstGeom prst="rect">
            <a:avLst/>
          </a:prstGeom>
          <a:solidFill>
            <a:srgbClr val="A03488"/>
          </a:solidFill>
          <a:ln w="9525">
            <a:solidFill>
              <a:srgbClr val="A03488"/>
            </a:solidFill>
            <a:miter lim="800000"/>
            <a:headEnd/>
            <a:tailEnd/>
          </a:ln>
        </p:spPr>
        <p:txBody>
          <a:bodyPr lIns="91424" tIns="45712" rIns="91424" bIns="45712"/>
          <a:lstStyle/>
          <a:p>
            <a:endParaRPr lang="en-GB"/>
          </a:p>
        </p:txBody>
      </p:sp>
      <p:pic>
        <p:nvPicPr>
          <p:cNvPr id="11" name="Picture 1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63" y="-1588"/>
            <a:ext cx="3127375" cy="947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59443126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1859</Words>
  <Application>Microsoft Office PowerPoint</Application>
  <PresentationFormat>On-screen Show (4:3)</PresentationFormat>
  <Paragraphs>137</Paragraphs>
  <Slides>15</Slides>
  <Notes>13</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Essential 5 HEALTH</vt:lpstr>
      <vt:lpstr>PowerPoint Presentation</vt:lpstr>
      <vt:lpstr>PowerPoint Presentation</vt:lpstr>
      <vt:lpstr>Mainstreaming DRR into health programs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Essential 5 HEALTH</dc:title>
  <dc:creator>Teh-Lan Mu</dc:creator>
  <cp:lastModifiedBy>Armen Rostomyan</cp:lastModifiedBy>
  <cp:revision>2</cp:revision>
  <dcterms:created xsi:type="dcterms:W3CDTF">2015-03-30T04:24:00Z</dcterms:created>
  <dcterms:modified xsi:type="dcterms:W3CDTF">2015-04-07T05:24:21Z</dcterms:modified>
</cp:coreProperties>
</file>