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11CB1-D9DC-4230-B2DF-615072D83D84}" type="datetimeFigureOut">
              <a:rPr lang="pt-BR" smtClean="0"/>
              <a:t>07/02/2017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BB560D-6144-499D-8781-C9218ACDC42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Perfil do </a:t>
            </a:r>
            <a:r>
              <a:rPr lang="pt-BR" dirty="0"/>
              <a:t>C</a:t>
            </a:r>
            <a:r>
              <a:rPr lang="pt-BR" dirty="0" smtClean="0"/>
              <a:t>oordenador Municipal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err="1" smtClean="0"/>
              <a:t>Dispobilidade</a:t>
            </a:r>
            <a:r>
              <a:rPr lang="pt-BR" dirty="0" smtClean="0"/>
              <a:t>  </a:t>
            </a:r>
          </a:p>
          <a:p>
            <a:pPr lvl="1"/>
            <a:r>
              <a:rPr lang="pt-BR" dirty="0" smtClean="0"/>
              <a:t>Dedicação exclusiva e disponibilidade integral</a:t>
            </a:r>
          </a:p>
          <a:p>
            <a:endParaRPr lang="pt-BR" dirty="0"/>
          </a:p>
          <a:p>
            <a:r>
              <a:rPr lang="pt-BR" dirty="0" smtClean="0"/>
              <a:t>Articulação local e poder de decisão</a:t>
            </a:r>
          </a:p>
          <a:p>
            <a:pPr lvl="1"/>
            <a:r>
              <a:rPr lang="pt-BR" dirty="0" smtClean="0"/>
              <a:t>Montar e poder contar com uma equipe</a:t>
            </a:r>
          </a:p>
          <a:p>
            <a:pPr lvl="1"/>
            <a:r>
              <a:rPr lang="pt-BR" dirty="0" smtClean="0"/>
              <a:t>Poder de decisão &gt; agir em nome do prefeito</a:t>
            </a:r>
          </a:p>
          <a:p>
            <a:pPr lvl="1">
              <a:buNone/>
            </a:pPr>
            <a:endParaRPr lang="pt-BR" dirty="0" smtClean="0"/>
          </a:p>
          <a:p>
            <a:pPr lvl="0"/>
            <a:r>
              <a:rPr lang="pt-BR" dirty="0" smtClean="0">
                <a:solidFill>
                  <a:prstClr val="black"/>
                </a:solidFill>
              </a:rPr>
              <a:t>Responsabilidades</a:t>
            </a:r>
            <a:endParaRPr lang="pt-BR" dirty="0">
              <a:solidFill>
                <a:prstClr val="black"/>
              </a:solidFill>
            </a:endParaRPr>
          </a:p>
          <a:p>
            <a:pPr lvl="1"/>
            <a:endParaRPr lang="pt-B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Conceitos fundamentais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Proteção e defesa civil </a:t>
            </a:r>
            <a:r>
              <a:rPr lang="pt-BR" dirty="0"/>
              <a:t>É o </a:t>
            </a:r>
            <a:r>
              <a:rPr lang="pt-BR" i="1" dirty="0"/>
              <a:t>conjunto de ações de prevenção, mitigação, preparação, resposta e recuperação destinadas a evitar desastres e minimizar seus impactos sobre a população e a promover o retorno à normalidade social, econômica ou ambiental.</a:t>
            </a:r>
            <a:endParaRPr lang="pt-BR" dirty="0"/>
          </a:p>
          <a:p>
            <a:endParaRPr lang="pt-BR" dirty="0" smtClean="0"/>
          </a:p>
          <a:p>
            <a:r>
              <a:rPr lang="pt-BR" dirty="0" smtClean="0"/>
              <a:t>Por que agora tem o proteção no nome?</a:t>
            </a:r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Falsa impressão</a:t>
            </a:r>
          </a:p>
          <a:p>
            <a:r>
              <a:rPr lang="pt-BR" dirty="0" smtClean="0"/>
              <a:t>O </a:t>
            </a:r>
            <a:r>
              <a:rPr lang="pt-BR" dirty="0"/>
              <a:t>desastre, na verdade, é </a:t>
            </a:r>
            <a:r>
              <a:rPr lang="pt-BR" i="1" dirty="0"/>
              <a:t>o resultado de eventos adversos, naturais, tecnológicos ou de origem </a:t>
            </a:r>
            <a:r>
              <a:rPr lang="pt-BR" i="1" dirty="0" err="1"/>
              <a:t>antrópica</a:t>
            </a:r>
            <a:r>
              <a:rPr lang="pt-BR" i="1" dirty="0"/>
              <a:t>, sobre um cenário vulnerável exposto a ameaça, causando danos humanos, materiais ou ambientais e consequentes prejuízos econômicos e </a:t>
            </a:r>
            <a:r>
              <a:rPr lang="pt-BR" i="1" dirty="0" smtClean="0"/>
              <a:t>sociais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Desastres não são naturais</a:t>
            </a:r>
          </a:p>
          <a:p>
            <a:r>
              <a:rPr lang="pt-BR" dirty="0" smtClean="0"/>
              <a:t>Capacidade de enfrentamento </a:t>
            </a:r>
          </a:p>
          <a:p>
            <a:r>
              <a:rPr lang="pt-BR" dirty="0" smtClean="0"/>
              <a:t>Ameaça, vulnerabilidade exposição</a:t>
            </a:r>
          </a:p>
          <a:p>
            <a:r>
              <a:rPr lang="pt-BR" dirty="0" smtClean="0"/>
              <a:t>COBRADE</a:t>
            </a:r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Como a Proteção e Defesa Civil se organiza?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b="1" dirty="0" smtClean="0"/>
              <a:t>Organização </a:t>
            </a:r>
            <a:r>
              <a:rPr lang="pt-BR" b="1" dirty="0"/>
              <a:t>sistêmica</a:t>
            </a:r>
          </a:p>
          <a:p>
            <a:r>
              <a:rPr lang="pt-BR" dirty="0" smtClean="0"/>
              <a:t>papel </a:t>
            </a:r>
            <a:r>
              <a:rPr lang="pt-BR" dirty="0"/>
              <a:t>integrador dentro das estruturas </a:t>
            </a:r>
            <a:r>
              <a:rPr lang="pt-BR" dirty="0" smtClean="0"/>
              <a:t>governamentais</a:t>
            </a:r>
          </a:p>
          <a:p>
            <a:r>
              <a:rPr lang="pt-BR" dirty="0" smtClean="0"/>
              <a:t>abordagem </a:t>
            </a:r>
            <a:r>
              <a:rPr lang="pt-BR" dirty="0"/>
              <a:t>multissetorial </a:t>
            </a:r>
            <a:endParaRPr lang="pt-BR" dirty="0" smtClean="0"/>
          </a:p>
          <a:p>
            <a:r>
              <a:rPr lang="pt-BR" dirty="0" smtClean="0"/>
              <a:t>os </a:t>
            </a:r>
            <a:r>
              <a:rPr lang="pt-BR" dirty="0"/>
              <a:t>problemas que envolvem a gestão do risco de desastres deixem de ser incumbência única dos órgãos de proteção e defesa civil e passem a ser responsabilidade de todo poder público e sociedade.</a:t>
            </a:r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t-BR" dirty="0" smtClean="0"/>
              <a:t>Particularidades do Paraná</a:t>
            </a:r>
          </a:p>
          <a:p>
            <a:endParaRPr lang="pt-BR" dirty="0"/>
          </a:p>
          <a:p>
            <a:r>
              <a:rPr lang="pt-BR" dirty="0" smtClean="0"/>
              <a:t>SISDC</a:t>
            </a:r>
          </a:p>
          <a:p>
            <a:pPr lvl="0"/>
            <a:r>
              <a:rPr lang="pt-BR" dirty="0" smtClean="0"/>
              <a:t>Plano </a:t>
            </a:r>
            <a:r>
              <a:rPr lang="pt-BR" dirty="0"/>
              <a:t>Municipal de Proteção e Defesa Civil, do Plano Municipal de Contingência de Proteção e Defesa Civil e do Plano de Implantação de Obras e Serviços para a Redução de Riscos de Desastres, </a:t>
            </a:r>
            <a:endParaRPr lang="pt-BR" dirty="0" smtClean="0"/>
          </a:p>
          <a:p>
            <a:pPr lvl="0"/>
            <a:r>
              <a:rPr lang="pt-BR" dirty="0" smtClean="0"/>
              <a:t>Execução </a:t>
            </a:r>
            <a:r>
              <a:rPr lang="pt-BR" dirty="0"/>
              <a:t>de ações de proteção e defesa civil por meio do Corpo de Bombeiros do </a:t>
            </a:r>
            <a:r>
              <a:rPr lang="pt-BR" dirty="0" smtClean="0"/>
              <a:t>Paraná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 smtClean="0"/>
              <a:t>E no meu município, como funciona a Proteção e Defesa Civil?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u="sng" dirty="0" smtClean="0"/>
              <a:t>A </a:t>
            </a:r>
            <a:r>
              <a:rPr lang="pt-BR" u="sng" dirty="0"/>
              <a:t>organização</a:t>
            </a:r>
            <a:endParaRPr lang="pt-BR" b="1" i="1" dirty="0"/>
          </a:p>
          <a:p>
            <a:r>
              <a:rPr lang="pt-BR" dirty="0" smtClean="0"/>
              <a:t>Responsabilidade de todos</a:t>
            </a:r>
            <a:endParaRPr lang="pt-BR" dirty="0"/>
          </a:p>
          <a:p>
            <a:r>
              <a:rPr lang="pt-BR" dirty="0" smtClean="0"/>
              <a:t>Todos serão </a:t>
            </a:r>
            <a:r>
              <a:rPr lang="pt-BR" dirty="0" err="1" smtClean="0"/>
              <a:t>afetadados</a:t>
            </a:r>
            <a:endParaRPr lang="pt-BR" dirty="0"/>
          </a:p>
          <a:p>
            <a:r>
              <a:rPr lang="pt-BR" u="sng" dirty="0"/>
              <a:t>Principais incumbências</a:t>
            </a:r>
            <a:endParaRPr lang="pt-BR" b="1" i="1" dirty="0"/>
          </a:p>
          <a:p>
            <a:r>
              <a:rPr lang="pt-BR" dirty="0" smtClean="0"/>
              <a:t>preparação</a:t>
            </a:r>
            <a:r>
              <a:rPr lang="pt-BR" dirty="0"/>
              <a:t>, resposta e recuperação </a:t>
            </a:r>
            <a:r>
              <a:rPr lang="pt-BR"/>
              <a:t>de </a:t>
            </a:r>
            <a:r>
              <a:rPr lang="pt-BR" smtClean="0"/>
              <a:t>desastres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281</Words>
  <Application>Microsoft Office PowerPoint</Application>
  <PresentationFormat>Apresentação na tela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9" baseType="lpstr">
      <vt:lpstr>Tema do Office</vt:lpstr>
      <vt:lpstr>Slide 1</vt:lpstr>
      <vt:lpstr>Perfil do Coordenador Municipal</vt:lpstr>
      <vt:lpstr>Conceitos fundamentais</vt:lpstr>
      <vt:lpstr>Slide 4</vt:lpstr>
      <vt:lpstr>Slide 5</vt:lpstr>
      <vt:lpstr>Como a Proteção e Defesa Civil se organiza?</vt:lpstr>
      <vt:lpstr>Slide 7</vt:lpstr>
      <vt:lpstr>E no meu município, como funciona a Proteção e Defesa Civil?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lucasfs</dc:creator>
  <cp:lastModifiedBy>lucasfs</cp:lastModifiedBy>
  <cp:revision>1</cp:revision>
  <dcterms:created xsi:type="dcterms:W3CDTF">2017-02-07T16:56:18Z</dcterms:created>
  <dcterms:modified xsi:type="dcterms:W3CDTF">2017-02-07T17:35:09Z</dcterms:modified>
</cp:coreProperties>
</file>