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  <p:sldMasterId id="2147483672" r:id="rId3"/>
  </p:sldMasterIdLst>
  <p:notesMasterIdLst>
    <p:notesMasterId r:id="rId6"/>
  </p:notesMasterIdLst>
  <p:handoutMasterIdLst>
    <p:handoutMasterId r:id="rId7"/>
  </p:handoutMasterIdLst>
  <p:sldIdLst>
    <p:sldId id="256" r:id="rId4"/>
    <p:sldId id="257" r:id="rId5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6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13A8D09-E641-4A9D-AF72-48BD6144C08C}" type="slidenum">
              <a:t>‹nº›</a:t>
            </a:fld>
            <a:endParaRPr lang="pt-BR" sz="14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90930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Espaço Reservado para Cabeçalho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55A9C52-181F-47A3-AC2A-E366DC90196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48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>
        <a:ln>
          <a:noFill/>
        </a:ln>
        <a:latin typeface="Liberation Sans" pitchFamily="18"/>
        <a:ea typeface="SimSu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E4A1B7DD-0BAB-4557-A28B-19C0A7418A6D}" type="slidenum">
              <a:t>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816B361-8328-47AA-A654-C7851123274F}" type="slidenum">
              <a:t>2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8D303B-AF1A-4A86-B768-ACE3E485A5C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57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AF32ACA-876E-4CB7-9AF1-620C312B854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5851525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5FABD2-9EBF-48D1-A21D-2AEB5B29427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50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15909EA-ED05-4DB0-8F15-1A8813C1EA7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220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832DB75-40AA-4E96-841E-0E9C687C070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936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14AEB19-6B09-4BAE-926F-263F67ED0CA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28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882775"/>
            <a:ext cx="4038600" cy="45720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882775"/>
            <a:ext cx="4038600" cy="457200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18898B6-034A-43AC-ADE4-93E3CEC874C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8970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6A21C77-419D-4669-94EE-538F2E913CE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8384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12C9960-B287-45F9-80C3-61ABB6F189A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4736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7E17854-81B5-4439-BDAB-B4B4FBA21F9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4400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0D481A-873F-40FD-8D93-4CEB3864AAA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90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63880A-638B-4711-82C8-7B88748DEC1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62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9B35074-8CCE-45E7-88C6-9ABD7EDAE18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9028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FAA00E5-D6BC-43CE-AD47-E086EDEBB62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97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66700"/>
            <a:ext cx="2057400" cy="61880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66700"/>
            <a:ext cx="6019800" cy="6188075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023F37BD-E7B4-4681-8814-A954C4A0749A}" type="datetime1">
              <a:rPr lang="pt-BR" smtClean="0"/>
              <a:pPr lvl="0"/>
              <a:t>18/07/2017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1DF7ACB-7FF0-48C9-8D6B-DE62A0CB76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59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3CE6FA-01E0-4CB5-AF2E-27DA8411BB8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731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52653C6-4373-46F7-8BD1-F01EFDEA78E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78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A19F865-C2D2-47F8-9D3D-50DDAA84B9A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58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48CDF7C-E300-4124-8A0B-08B3AD52AE0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38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142CDF-AFFC-46FD-856B-2FD95CEE808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3801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4E30B7D-04CD-4B73-9247-9BBEFE16CE7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743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3016A4-D190-4644-B4C8-F81A13E11642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04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923930-8A5C-4AB9-9C5B-AA650052437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788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BB16BE7-AA9D-4E22-9FEF-A63A9BF531E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862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86E1C2-1DFD-4B49-BD7D-099B35014E00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53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8A921E-9BAB-44CC-8E8C-C684F4B0DF3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72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87A4A64-D04D-4448-BE42-AC592197F33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61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467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384675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8DA54F5-98E2-4ECF-98C3-DD05213C59E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4794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CEC97F-E3EC-4CAC-AE8B-F4E8D9BF1C3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512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35935C-6B32-490D-9FF9-2E9D6B5C1A5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02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63F6BC-501B-405F-8F12-FE6A664EB11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228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1DF4D22-3FFA-410F-B89B-3115CD4EB0B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12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0211611-3EC5-4C20-87D2-DB8A593F4E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233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89BE1E5C-E8DC-4F33-B62E-FA39B68A962F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rtl="0" hangingPunct="0">
        <a:tabLst/>
        <a:defRPr lang="pt-BR" sz="4400" b="0" i="0" u="none" strike="noStrike" kern="1200">
          <a:ln>
            <a:noFill/>
          </a:ln>
          <a:latin typeface="Liberation Sans" pitchFamily="18"/>
          <a:ea typeface="SimSun" pitchFamily="2"/>
        </a:defRPr>
      </a:lvl1pPr>
    </p:titleStyle>
    <p:bodyStyle>
      <a:lvl1pPr marL="0" marR="0" indent="0" rtl="0" hangingPunct="0">
        <a:spcBef>
          <a:spcPts val="1414"/>
        </a:spcBef>
        <a:spcAft>
          <a:spcPts val="0"/>
        </a:spcAft>
        <a:tabLst/>
        <a:defRPr lang="pt-BR" sz="3200" b="0" i="0" u="none" strike="noStrike" kern="1200">
          <a:ln>
            <a:noFill/>
          </a:ln>
          <a:latin typeface="Liberation Sans" pitchFamily="18"/>
          <a:ea typeface="SimSun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iângulo retângulo 10"/>
          <p:cNvSpPr/>
          <p:nvPr/>
        </p:nvSpPr>
        <p:spPr>
          <a:xfrm>
            <a:off x="7200" y="14040"/>
            <a:ext cx="9129600" cy="683639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+- 0 0 0"/>
              <a:gd name="f8" fmla="*/ f3 1 21600"/>
              <a:gd name="f9" fmla="*/ f4 1 21600"/>
              <a:gd name="f10" fmla="*/ f7 f0 1"/>
              <a:gd name="f11" fmla="*/ 1900 f8 1"/>
              <a:gd name="f12" fmla="*/ 12700 f8 1"/>
              <a:gd name="f13" fmla="*/ 19700 f9 1"/>
              <a:gd name="f14" fmla="*/ 12700 f9 1"/>
              <a:gd name="f15" fmla="*/ 0 f8 1"/>
              <a:gd name="f16" fmla="*/ 0 f9 1"/>
              <a:gd name="f17" fmla="*/ f10 1 f2"/>
              <a:gd name="f18" fmla="*/ 10800 f9 1"/>
              <a:gd name="f19" fmla="*/ 21600 f9 1"/>
              <a:gd name="f20" fmla="*/ 10800 f8 1"/>
              <a:gd name="f21" fmla="*/ 21600 f8 1"/>
              <a:gd name="f22" fmla="+- f17 0 f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2">
                <a:pos x="f15" y="f16"/>
              </a:cxn>
              <a:cxn ang="f22">
                <a:pos x="f15" y="f18"/>
              </a:cxn>
              <a:cxn ang="f22">
                <a:pos x="f15" y="f19"/>
              </a:cxn>
              <a:cxn ang="f22">
                <a:pos x="f20" y="f19"/>
              </a:cxn>
              <a:cxn ang="f22">
                <a:pos x="f21" y="f19"/>
              </a:cxn>
              <a:cxn ang="f22">
                <a:pos x="f20" y="f18"/>
              </a:cxn>
            </a:cxnLst>
            <a:rect l="f11" t="f14" r="f12" b="f13"/>
            <a:pathLst>
              <a:path w="21600" h="21600">
                <a:moveTo>
                  <a:pt x="f5" y="f5"/>
                </a:moveTo>
                <a:lnTo>
                  <a:pt x="f6" y="f6"/>
                </a:lnTo>
                <a:lnTo>
                  <a:pt x="f5" y="f6"/>
                </a:lnTo>
                <a:lnTo>
                  <a:pt x="f5" y="f5"/>
                </a:lnTo>
                <a:close/>
              </a:path>
            </a:pathLst>
          </a:custGeom>
          <a:gradFill>
            <a:gsLst>
              <a:gs pos="0">
                <a:srgbClr val="E7ECED"/>
              </a:gs>
              <a:gs pos="50000">
                <a:srgbClr val="E7ECED"/>
              </a:gs>
              <a:gs pos="100000">
                <a:srgbClr val="E7ECED"/>
              </a:gs>
            </a:gsLst>
            <a:lin ang="7998000"/>
          </a:gradFill>
          <a:ln>
            <a:noFill/>
            <a:prstDash val="solid"/>
          </a:ln>
        </p:spPr>
        <p:txBody>
          <a:bodyPr vert="horz" wrap="square" lIns="90000" tIns="45000" rIns="90000" bIns="45000" anchor="ctr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Conector reto 7"/>
          <p:cNvSpPr/>
          <p:nvPr/>
        </p:nvSpPr>
        <p:spPr>
          <a:xfrm>
            <a:off x="0" y="6840"/>
            <a:ext cx="9136800" cy="6843960"/>
          </a:xfrm>
          <a:prstGeom prst="line">
            <a:avLst/>
          </a:prstGeom>
          <a:noFill/>
          <a:ln w="5040">
            <a:solidFill>
              <a:srgbClr val="B9C1C5">
                <a:alpha val="35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4" name="Conector reto 8"/>
          <p:cNvSpPr/>
          <p:nvPr/>
        </p:nvSpPr>
        <p:spPr>
          <a:xfrm flipH="1">
            <a:off x="6468479" y="4948200"/>
            <a:ext cx="2673001" cy="1900080"/>
          </a:xfrm>
          <a:prstGeom prst="line">
            <a:avLst/>
          </a:prstGeom>
          <a:noFill/>
          <a:ln w="6120">
            <a:solidFill>
              <a:srgbClr val="C1C5CB">
                <a:alpha val="45000"/>
              </a:srgbClr>
            </a:solidFill>
            <a:prstDash val="solid"/>
          </a:ln>
        </p:spPr>
        <p:txBody>
          <a:bodyPr vert="horz" wrap="square" lIns="90000" tIns="45000" rIns="90000" bIns="45000" anchor="ctr" anchorCtr="1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1800" b="0" i="0" u="none" strike="noStrike" kern="1200">
              <a:ln>
                <a:noFill/>
              </a:ln>
              <a:latin typeface="Liberation Sans" pitchFamily="18"/>
              <a:ea typeface="SimSun" pitchFamily="2"/>
              <a:cs typeface="Lucida Sans" pitchFamily="2"/>
            </a:endParaRPr>
          </a:p>
        </p:txBody>
      </p:sp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457200" y="267480"/>
            <a:ext cx="8229240" cy="139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pt-BR"/>
              <a:t>Clique para editar o formato do texto do títuloClique para editar o título mestre</a:t>
            </a:r>
          </a:p>
        </p:txBody>
      </p:sp>
      <p:sp>
        <p:nvSpPr>
          <p:cNvPr id="6" name="Espaço Reservado para Conteúdo 2"/>
          <p:cNvSpPr txBox="1">
            <a:spLocks noGrp="1"/>
          </p:cNvSpPr>
          <p:nvPr>
            <p:ph type="body" idx="1"/>
          </p:nvPr>
        </p:nvSpPr>
        <p:spPr>
          <a:xfrm>
            <a:off x="457200" y="1882800"/>
            <a:ext cx="8229240" cy="4571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="t">
            <a:noAutofit/>
          </a:bodyPr>
          <a:lstStyle/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2.º Nível da estrutura de tópicos</a:t>
            </a:r>
          </a:p>
          <a:p>
            <a:pPr lvl="2"/>
            <a:r>
              <a:rPr lang="pt-BR"/>
              <a:t>3.º Nível da estrutura de tópicos</a:t>
            </a:r>
          </a:p>
          <a:p>
            <a:pPr lvl="3"/>
            <a:r>
              <a:rPr lang="pt-BR"/>
              <a:t>4.º Nível da estrutura de tópicos</a:t>
            </a:r>
          </a:p>
          <a:p>
            <a:pPr lvl="4"/>
            <a:r>
              <a:rPr lang="pt-BR"/>
              <a:t>5.º Nível da estrutura de tópicos</a:t>
            </a:r>
          </a:p>
          <a:p>
            <a:pPr lvl="5"/>
            <a:r>
              <a:rPr lang="pt-BR"/>
              <a:t>6.º Nível da estrutura de tópicos</a:t>
            </a:r>
          </a:p>
          <a:p>
            <a:pPr lvl="6"/>
            <a:r>
              <a:rPr lang="pt-BR"/>
              <a:t>7.º Nível da estrutura de tópicos</a:t>
            </a:r>
          </a:p>
          <a:p>
            <a:pPr lvl="7"/>
            <a:r>
              <a:rPr lang="pt-BR"/>
              <a:t>8.º Nível da estrutura de tópicos</a:t>
            </a:r>
          </a:p>
          <a:p>
            <a:pPr lvl="0"/>
            <a:r>
              <a:rPr lang="pt-BR"/>
              <a:t>9.º Nível da estrutura de tópicosClique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4791600" y="6480000"/>
            <a:ext cx="2133360" cy="3013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spc="0">
                <a:solidFill>
                  <a:srgbClr val="FFFFFF"/>
                </a:solidFill>
                <a:latin typeface="Century Gothic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023F37BD-E7B4-4681-8814-A954C4A0749A}" type="datetime1">
              <a:rPr lang="pt-BR"/>
              <a:pPr lvl="0"/>
              <a:t>18/07/2017</a:t>
            </a:fld>
            <a:endParaRPr lang="pt-BR"/>
          </a:p>
        </p:txBody>
      </p:sp>
      <p:sp>
        <p:nvSpPr>
          <p:cNvPr id="8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457200" y="6481080"/>
            <a:ext cx="4259520" cy="30060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9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589519" y="6481080"/>
            <a:ext cx="502560" cy="30132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>
            <a:noAutofit/>
          </a:bodyPr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spc="0">
                <a:solidFill>
                  <a:srgbClr val="FFFFFF"/>
                </a:solidFill>
                <a:latin typeface="Century Gothic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565A628-57D0-4780-99F7-BE011BEFC428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484560" marR="0" lvl="0" indent="0" algn="l" rtl="0" hangingPunct="1">
        <a:spcBef>
          <a:spcPts val="0"/>
        </a:spcBef>
        <a:spcAft>
          <a:spcPts val="0"/>
        </a:spcAft>
        <a:buNone/>
        <a:tabLst/>
        <a:defRPr lang="pt-BR" sz="4200" b="0" i="0" u="none" strike="noStrike" kern="1200" spc="0">
          <a:ln>
            <a:noFill/>
          </a:ln>
          <a:solidFill>
            <a:srgbClr val="94B06B"/>
          </a:solidFill>
          <a:latin typeface="Century Gothic" pitchFamily="18"/>
          <a:ea typeface="SimSun" pitchFamily="2"/>
          <a:cs typeface="Lucida Sans" pitchFamily="2"/>
        </a:defRPr>
      </a:lvl1pPr>
    </p:titleStyle>
    <p:bodyStyle>
      <a:lvl1pPr marL="0" marR="0" lvl="0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1pPr>
      <a:lvl2pPr marL="0" marR="0" lvl="1" indent="0" algn="l" rtl="0" hangingPunct="1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2pPr>
      <a:lvl3pPr marL="0" marR="0" lvl="2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3pPr>
      <a:lvl4pPr marL="0" marR="0" lvl="3" indent="0" algn="l" rtl="0" hangingPunct="1">
        <a:spcBef>
          <a:spcPts val="0"/>
        </a:spcBef>
        <a:spcAft>
          <a:spcPts val="1417"/>
        </a:spcAft>
        <a:buSzPct val="75000"/>
        <a:buFont typeface="StarSymbol"/>
        <a:buChar char="–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4pPr>
      <a:lvl5pPr marL="0" marR="0" lvl="4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5pPr>
      <a:lvl6pPr marL="0" marR="0" lvl="5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6pPr>
      <a:lvl7pPr marL="0" marR="0" lvl="6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7pPr>
      <a:lvl8pPr marL="0" marR="0" lvl="7" indent="0" algn="l" rtl="0" hangingPunct="1">
        <a:spcBef>
          <a:spcPts val="0"/>
        </a:spcBef>
        <a:spcAft>
          <a:spcPts val="1417"/>
        </a:spcAft>
        <a:buSzPct val="45000"/>
        <a:buFont typeface="StarSymbol"/>
        <a:buChar char="●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8pPr>
      <a:lvl9pPr marL="0" marR="0" lvl="0" indent="0" algn="l" rtl="0" hangingPunct="1">
        <a:spcBef>
          <a:spcPts val="598"/>
        </a:spcBef>
        <a:spcAft>
          <a:spcPts val="1417"/>
        </a:spcAft>
        <a:buClr>
          <a:srgbClr val="98C723"/>
        </a:buClr>
        <a:buSzPct val="80000"/>
        <a:buFont typeface="Wingdings 2"/>
        <a:buChar char=""/>
        <a:tabLst/>
        <a:defRPr lang="pt-BR" sz="3000" b="0" i="0" u="none" strike="noStrike" kern="1200" spc="0">
          <a:ln>
            <a:noFill/>
          </a:ln>
          <a:solidFill>
            <a:srgbClr val="FFFFFF"/>
          </a:solidFill>
          <a:latin typeface="Century Gothic" pitchFamily="18"/>
          <a:ea typeface="SimSun" pitchFamily="2"/>
          <a:cs typeface="Lucida Sans" pitchFamily="2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ctr" anchorCtr="0" compatLnSpc="1"/>
          <a:lstStyle/>
          <a:p>
            <a:endParaRPr lang="pt-BR"/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868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680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000" y="6886800"/>
            <a:ext cx="319464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7000" y="6886800"/>
            <a:ext cx="2348280" cy="520919"/>
          </a:xfrm>
          <a:prstGeom prst="rect">
            <a:avLst/>
          </a:prstGeom>
          <a:noFill/>
          <a:ln>
            <a:noFill/>
          </a:ln>
        </p:spPr>
        <p:txBody>
          <a:bodyPr vert="horz" lIns="90000" tIns="46800" rIns="90000" bIns="46800" anchor="t" anchorCtr="0" compatLnSpc="1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  <a:defRPr lang="pt-BR" sz="1800" b="0" i="0" u="none" strike="noStrike" baseline="0">
                <a:solidFill>
                  <a:srgbClr val="FFFFFF"/>
                </a:solidFill>
                <a:latin typeface="Arial" pitchFamily="18"/>
                <a:ea typeface="Lucida Sans Unicode" pitchFamily="34"/>
                <a:cs typeface="Lucida Sans Unicode" pitchFamily="34"/>
              </a:defRPr>
            </a:lvl1pPr>
          </a:lstStyle>
          <a:p>
            <a:pPr lvl="0"/>
            <a:fld id="{4D38433E-17D0-45BE-A9F0-75CF3D3EBE80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indent="0" algn="l" rtl="0" hangingPunct="0">
        <a:lnSpc>
          <a:spcPct val="100000"/>
        </a:lnSpc>
        <a:spcBef>
          <a:spcPts val="0"/>
        </a:spcBef>
        <a:spcAft>
          <a:spcPts val="0"/>
        </a:spcAft>
        <a:tabLst>
          <a:tab pos="0" algn="l"/>
          <a:tab pos="448919" algn="l"/>
          <a:tab pos="898199" algn="l"/>
          <a:tab pos="1347480" algn="l"/>
          <a:tab pos="1796760" algn="l"/>
          <a:tab pos="2246040" algn="l"/>
          <a:tab pos="2695320" algn="l"/>
          <a:tab pos="3144600" algn="l"/>
          <a:tab pos="3593880" algn="l"/>
          <a:tab pos="4043159" algn="l"/>
          <a:tab pos="4492440" algn="l"/>
          <a:tab pos="4941719" algn="l"/>
          <a:tab pos="5391000" algn="l"/>
          <a:tab pos="5840280" algn="l"/>
          <a:tab pos="6289560" algn="l"/>
          <a:tab pos="6738840" algn="l"/>
          <a:tab pos="7188120" algn="l"/>
          <a:tab pos="7637400" algn="l"/>
          <a:tab pos="8086679" algn="l"/>
          <a:tab pos="8535960" algn="l"/>
          <a:tab pos="8985240" algn="l"/>
        </a:tabLst>
        <a:defRPr lang="pt-BR" sz="4850" b="0" i="0" u="none" strike="noStrike" baseline="0">
          <a:ln>
            <a:noFill/>
          </a:ln>
          <a:solidFill>
            <a:srgbClr val="000000"/>
          </a:solidFill>
          <a:latin typeface="Times New Roman" pitchFamily="18"/>
          <a:cs typeface="Lucida Sans Unicode" pitchFamily="34"/>
        </a:defRPr>
      </a:lvl1pPr>
    </p:titleStyle>
    <p:bodyStyle>
      <a:lvl1pPr marL="0" marR="0" indent="0" algn="l" rtl="0" hangingPunct="0">
        <a:lnSpc>
          <a:spcPct val="93000"/>
        </a:lnSpc>
        <a:spcBef>
          <a:spcPts val="879"/>
        </a:spcBef>
        <a:spcAft>
          <a:spcPts val="0"/>
        </a:spcAft>
        <a:tabLst>
          <a:tab pos="110880" algn="l"/>
          <a:tab pos="560160" algn="l"/>
          <a:tab pos="1009439" algn="l"/>
          <a:tab pos="1458719" algn="l"/>
          <a:tab pos="1908000" algn="l"/>
          <a:tab pos="2357280" algn="l"/>
          <a:tab pos="2806560" algn="l"/>
          <a:tab pos="3255839" algn="l"/>
          <a:tab pos="3705120" algn="l"/>
          <a:tab pos="4154399" algn="l"/>
          <a:tab pos="4603679" algn="l"/>
          <a:tab pos="5052960" algn="l"/>
          <a:tab pos="5502240" algn="l"/>
          <a:tab pos="5951520" algn="l"/>
          <a:tab pos="6400799" algn="l"/>
          <a:tab pos="6849720" algn="l"/>
          <a:tab pos="7298999" algn="l"/>
          <a:tab pos="7748280" algn="l"/>
          <a:tab pos="8197560" algn="l"/>
          <a:tab pos="8646840" algn="l"/>
        </a:tabLst>
        <a:defRPr lang="pt-BR" sz="3530" b="0" i="0" u="none" strike="noStrike" baseline="0">
          <a:ln>
            <a:noFill/>
          </a:ln>
          <a:solidFill>
            <a:srgbClr val="000000"/>
          </a:solidFill>
          <a:latin typeface="Arial" pitchFamily="18"/>
          <a:cs typeface="Lucida Sans Unicode" pitchFamily="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.pr.gov.br/ms4/sisdc/publico/coordenadores/geo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498505" y="180226"/>
            <a:ext cx="5402098" cy="1211635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800" b="1" i="0" u="none" strike="noStrike" kern="1200" dirty="0">
                <a:ln>
                  <a:noFill/>
                </a:ln>
                <a:solidFill>
                  <a:srgbClr val="FFFF00"/>
                </a:solidFill>
                <a:latin typeface="SF UI Display" pitchFamily="18"/>
                <a:ea typeface="SimSun" pitchFamily="2"/>
                <a:cs typeface="Lucida Sans" pitchFamily="2"/>
              </a:rPr>
              <a:t>Comando do Corpo de Bombeiros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600" b="1" i="0" u="none" strike="noStrike" kern="1200" dirty="0">
                <a:ln>
                  <a:noFill/>
                </a:ln>
                <a:solidFill>
                  <a:srgbClr val="FFFF00"/>
                </a:solidFill>
                <a:latin typeface="SF UI Display" pitchFamily="18"/>
                <a:ea typeface="SimSun" pitchFamily="2"/>
                <a:cs typeface="Lucida Sans" pitchFamily="2"/>
              </a:rPr>
              <a:t>3ª Seção do Estado-Maior – BM/3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200" b="0" i="0" u="none" strike="noStrike" kern="1200" dirty="0">
              <a:ln>
                <a:noFill/>
              </a:ln>
              <a:solidFill>
                <a:srgbClr val="FFFF00"/>
              </a:solidFill>
              <a:latin typeface="SF UI Display" pitchFamily="18"/>
              <a:ea typeface="SimSun" pitchFamily="2"/>
              <a:cs typeface="Lucida Sans" pitchFamily="2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356732" y="2013119"/>
            <a:ext cx="8629968" cy="3865567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400" dirty="0" smtClean="0">
                <a:latin typeface="SF UI Display" pitchFamily="18"/>
                <a:ea typeface="SimSun" pitchFamily="2"/>
                <a:cs typeface="Lucida Sans" pitchFamily="2"/>
              </a:rPr>
              <a:t>4</a:t>
            </a:r>
            <a:r>
              <a:rPr lang="pt-BR" sz="24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º </a:t>
            </a:r>
            <a:r>
              <a:rPr lang="pt-BR" sz="2400" b="0" i="0" u="none" strike="noStrike" kern="1200" dirty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Ciclo do Plano Anual de Instrução </a:t>
            </a:r>
            <a:r>
              <a:rPr lang="pt-BR" sz="24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2017</a:t>
            </a:r>
            <a:endParaRPr lang="pt-BR" sz="24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3600" b="1" dirty="0" smtClean="0">
                <a:latin typeface="SF UI Display" pitchFamily="18"/>
                <a:ea typeface="SimSun" pitchFamily="2"/>
                <a:cs typeface="Lucida Sans" pitchFamily="2"/>
              </a:rPr>
              <a:t>Proteção e Defesa Civil</a:t>
            </a:r>
            <a:endParaRPr lang="pt-BR" sz="3600" b="1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8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lvl="0" algn="r" hangingPunct="0"/>
            <a:r>
              <a:rPr lang="pt-BR" sz="2800" b="1" dirty="0">
                <a:latin typeface="SF UI Display" pitchFamily="18"/>
                <a:ea typeface="SimSun" pitchFamily="2"/>
                <a:cs typeface="Lucida Sans" pitchFamily="2"/>
              </a:rPr>
              <a:t>Módulo I </a:t>
            </a:r>
            <a:r>
              <a:rPr lang="pt-BR" sz="2800" b="1" dirty="0" smtClean="0">
                <a:latin typeface="SF UI Display" pitchFamily="18"/>
                <a:ea typeface="SimSun" pitchFamily="2"/>
                <a:cs typeface="Lucida Sans" pitchFamily="2"/>
              </a:rPr>
              <a:t>– </a:t>
            </a:r>
            <a:r>
              <a:rPr lang="pt-BR" sz="2400" b="1" dirty="0" smtClean="0">
                <a:latin typeface="SF UI Display" pitchFamily="18"/>
                <a:ea typeface="SimSun" pitchFamily="2"/>
                <a:cs typeface="Lucida Sans" pitchFamily="2"/>
              </a:rPr>
              <a:t>ANEXO AO FÓRUM</a:t>
            </a: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000" b="0" i="0" u="none" strike="noStrike" kern="1200" dirty="0" smtClean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dirty="0" err="1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Conteudistas</a:t>
            </a:r>
            <a:r>
              <a:rPr lang="pt-BR" sz="2000" b="0" i="0" u="none" strike="noStrike" kern="1200" dirty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: </a:t>
            </a:r>
            <a:endParaRPr lang="pt-BR" sz="2000" b="0" i="0" u="none" strike="noStrike" kern="1200" dirty="0" smtClean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Capitão QOBM Eduardo Gomes Pinheiro e Capitão QOBM Lucas Frates </a:t>
            </a:r>
            <a:r>
              <a:rPr lang="pt-BR" sz="2000" b="0" i="0" u="none" strike="noStrike" kern="1200" dirty="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Simiano</a:t>
            </a:r>
          </a:p>
          <a:p>
            <a:pPr lvl="0" algn="r" hangingPunct="0"/>
            <a:r>
              <a:rPr lang="pt-BR" sz="2000" i="1" dirty="0">
                <a:latin typeface="SF UI Display" pitchFamily="18"/>
                <a:ea typeface="SimSun" pitchFamily="2"/>
                <a:cs typeface="Lucida Sans" pitchFamily="2"/>
              </a:rPr>
              <a:t>Coordenadoria Estadual de Proteção e Defesa Civil </a:t>
            </a:r>
          </a:p>
          <a:p>
            <a:pPr lvl="0" algn="r" hangingPunct="0"/>
            <a:r>
              <a:rPr lang="pt-BR" sz="2000" i="1">
                <a:latin typeface="SF UI Display" pitchFamily="18"/>
                <a:ea typeface="SimSun" pitchFamily="2"/>
                <a:cs typeface="Lucida Sans" pitchFamily="2"/>
              </a:rPr>
              <a:t>Centro Universitário de Estudos e Pesquisas sobre Desastres </a:t>
            </a: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0" i="0" u="none" strike="noStrike" kern="1200" smtClean="0">
                <a:ln>
                  <a:noFill/>
                </a:ln>
                <a:latin typeface="SF UI Display" pitchFamily="18"/>
                <a:ea typeface="SimSun" pitchFamily="2"/>
                <a:cs typeface="Lucida Sans" pitchFamily="2"/>
              </a:rPr>
              <a:t> </a:t>
            </a:r>
            <a:endParaRPr lang="pt-BR" sz="20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pt-BR" sz="2000" b="0" i="0" u="none" strike="noStrike" kern="1200" dirty="0">
              <a:ln>
                <a:noFill/>
              </a:ln>
              <a:latin typeface="SF UI Display" pitchFamily="18"/>
              <a:ea typeface="SimSun" pitchFamily="2"/>
              <a:cs typeface="Lucida Sans" pitchFamily="2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26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655999" y="72000"/>
            <a:ext cx="6983999" cy="1152000"/>
          </a:xfrm>
        </p:spPr>
        <p:txBody>
          <a:bodyPr/>
          <a:lstStyle/>
          <a:p>
            <a:pPr lvl="0"/>
            <a:r>
              <a:rPr lang="pt-BR" b="1" dirty="0" smtClean="0">
                <a:solidFill>
                  <a:srgbClr val="FFFF00"/>
                </a:solidFill>
                <a:latin typeface="SF UI Display" pitchFamily="18"/>
              </a:rPr>
              <a:t>Atividade proposta</a:t>
            </a:r>
            <a:endParaRPr lang="pt-BR" b="1" dirty="0">
              <a:solidFill>
                <a:srgbClr val="FFFF00"/>
              </a:solidFill>
              <a:latin typeface="SF UI Display" pitchFamily="18"/>
            </a:endParaRP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360000" y="1913039"/>
            <a:ext cx="9216000" cy="2550960"/>
          </a:xfrm>
        </p:spPr>
        <p:txBody>
          <a:bodyPr/>
          <a:lstStyle/>
          <a:p>
            <a:pPr lvl="0" algn="ctr">
              <a:lnSpc>
                <a:spcPct val="9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Para que se possa trabalhar em rede de maneira integrada, </a:t>
            </a:r>
            <a:r>
              <a:rPr lang="pt-BR" sz="2800" b="1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é muito importante conhecer as pessoas que respondem pelos órgãos municipais de proteção e defesa civil</a:t>
            </a: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.</a:t>
            </a:r>
          </a:p>
          <a:p>
            <a:pPr lvl="0" algn="ctr">
              <a:lnSpc>
                <a:spcPct val="9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Deste modo, acesse </a:t>
            </a:r>
            <a:r>
              <a:rPr lang="pt-BR" sz="2800" dirty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o </a:t>
            </a: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endereço: </a:t>
            </a:r>
            <a:r>
              <a:rPr lang="pt-BR" sz="2800" dirty="0">
                <a:solidFill>
                  <a:srgbClr val="000000"/>
                </a:solidFill>
                <a:latin typeface="SF UI Display" pitchFamily="18"/>
                <a:cs typeface="Lucida Sans Unicode" pitchFamily="34"/>
                <a:hlinkClick r:id="rId3"/>
              </a:rPr>
              <a:t>http://</a:t>
            </a: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  <a:hlinkClick r:id="rId3"/>
              </a:rPr>
              <a:t>www.geo.pr.gov.br/ms4/sisdc/publico/coordenadores/geo.html</a:t>
            </a:r>
            <a:r>
              <a:rPr lang="pt-BR" sz="2800" dirty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 </a:t>
            </a: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e veja </a:t>
            </a:r>
            <a:r>
              <a:rPr lang="pt-BR" sz="2800" u="sng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quem são os Coordenadores Municipais de Proteção e Defesa Civil de sua área de atuação</a:t>
            </a: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.</a:t>
            </a:r>
          </a:p>
          <a:p>
            <a:pPr lvl="0" algn="ctr">
              <a:lnSpc>
                <a:spcPct val="90000"/>
              </a:lnSpc>
            </a:pP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Após isto, </a:t>
            </a:r>
            <a:r>
              <a:rPr lang="pt-BR" sz="2800" u="sng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relate alguma situação em que o bom relacionamento (ou a falta dele) com a equipe municipal de proteção e defesa civil foi decisivo para o desdobramento de alguma ocorrência/operação</a:t>
            </a:r>
            <a:r>
              <a:rPr lang="pt-BR" sz="2800" dirty="0" smtClean="0">
                <a:solidFill>
                  <a:srgbClr val="000000"/>
                </a:solidFill>
                <a:latin typeface="SF UI Display" pitchFamily="18"/>
                <a:cs typeface="Lucida Sans Unicode" pitchFamily="34"/>
              </a:rPr>
              <a:t>. </a:t>
            </a:r>
          </a:p>
          <a:p>
            <a:pPr lvl="0" algn="just">
              <a:lnSpc>
                <a:spcPct val="90000"/>
              </a:lnSpc>
            </a:pPr>
            <a:endParaRPr lang="pt-BR" sz="1800" dirty="0">
              <a:solidFill>
                <a:srgbClr val="000000"/>
              </a:solidFill>
              <a:latin typeface="SF UI Display" pitchFamily="18"/>
              <a:cs typeface="Lucida Sans Unicode" pitchFamily="34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502081" y="106680"/>
            <a:ext cx="1578544" cy="1127133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Picture 2" descr="Resultado de imagem para logo defesa civil parana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3" r="658"/>
          <a:stretch/>
        </p:blipFill>
        <p:spPr bwMode="auto">
          <a:xfrm>
            <a:off x="8379418" y="12552"/>
            <a:ext cx="1222392" cy="1311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9433</TotalTime>
  <Words>148</Words>
  <Application>Microsoft Office PowerPoint</Application>
  <PresentationFormat>Personalizar</PresentationFormat>
  <Paragraphs>18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</vt:i4>
      </vt:variant>
    </vt:vector>
  </HeadingPairs>
  <TitlesOfParts>
    <vt:vector size="18" baseType="lpstr">
      <vt:lpstr>SimSun</vt:lpstr>
      <vt:lpstr>Arial</vt:lpstr>
      <vt:lpstr>Arial Unicode MS</vt:lpstr>
      <vt:lpstr>Calibri</vt:lpstr>
      <vt:lpstr>Century Gothic</vt:lpstr>
      <vt:lpstr>Liberation Sans</vt:lpstr>
      <vt:lpstr>Lucida Sans</vt:lpstr>
      <vt:lpstr>Lucida Sans Unicode</vt:lpstr>
      <vt:lpstr>SF UI Display</vt:lpstr>
      <vt:lpstr>StarSymbol</vt:lpstr>
      <vt:lpstr>Tahoma</vt:lpstr>
      <vt:lpstr>Times New Roman</vt:lpstr>
      <vt:lpstr>Wingdings 2</vt:lpstr>
      <vt:lpstr>Default</vt:lpstr>
      <vt:lpstr>Padrão 1</vt:lpstr>
      <vt:lpstr>Padrão</vt:lpstr>
      <vt:lpstr>Apresentação do PowerPoint</vt:lpstr>
      <vt:lpstr>Atividade proposta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Lucas Frates Simiano</dc:creator>
  <cp:lastModifiedBy>Lucas Frates Simiano</cp:lastModifiedBy>
  <cp:revision>138</cp:revision>
  <dcterms:created xsi:type="dcterms:W3CDTF">2016-10-11T15:48:54Z</dcterms:created>
  <dcterms:modified xsi:type="dcterms:W3CDTF">2017-07-18T11:47:44Z</dcterms:modified>
</cp:coreProperties>
</file>