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397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PT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1962F-8B8F-46C0-93AB-8E04B6D20F63}" type="datetimeFigureOut">
              <a:rPr lang="pt-PT" smtClean="0"/>
              <a:t>23-04-2014</a:t>
            </a:fld>
            <a:endParaRPr lang="pt-PT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3C801-2685-4187-BB51-3702F6851728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PT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PT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1962F-8B8F-46C0-93AB-8E04B6D20F63}" type="datetimeFigureOut">
              <a:rPr lang="pt-PT" smtClean="0"/>
              <a:t>23-04-2014</a:t>
            </a:fld>
            <a:endParaRPr lang="pt-PT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3C801-2685-4187-BB51-3702F6851728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PT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PT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1962F-8B8F-46C0-93AB-8E04B6D20F63}" type="datetimeFigureOut">
              <a:rPr lang="pt-PT" smtClean="0"/>
              <a:t>23-04-2014</a:t>
            </a:fld>
            <a:endParaRPr lang="pt-PT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3C801-2685-4187-BB51-3702F6851728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PT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PT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1962F-8B8F-46C0-93AB-8E04B6D20F63}" type="datetimeFigureOut">
              <a:rPr lang="pt-PT" smtClean="0"/>
              <a:t>23-04-2014</a:t>
            </a:fld>
            <a:endParaRPr lang="pt-PT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3C801-2685-4187-BB51-3702F6851728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PT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1962F-8B8F-46C0-93AB-8E04B6D20F63}" type="datetimeFigureOut">
              <a:rPr lang="pt-PT" smtClean="0"/>
              <a:t>23-04-2014</a:t>
            </a:fld>
            <a:endParaRPr lang="pt-PT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3C801-2685-4187-BB51-3702F6851728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PT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PT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PT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1962F-8B8F-46C0-93AB-8E04B6D20F63}" type="datetimeFigureOut">
              <a:rPr lang="pt-PT" smtClean="0"/>
              <a:t>23-04-2014</a:t>
            </a:fld>
            <a:endParaRPr lang="pt-PT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3C801-2685-4187-BB51-3702F6851728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PT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PT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PT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1962F-8B8F-46C0-93AB-8E04B6D20F63}" type="datetimeFigureOut">
              <a:rPr lang="pt-PT" smtClean="0"/>
              <a:t>23-04-2014</a:t>
            </a:fld>
            <a:endParaRPr lang="pt-PT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3C801-2685-4187-BB51-3702F6851728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PT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1962F-8B8F-46C0-93AB-8E04B6D20F63}" type="datetimeFigureOut">
              <a:rPr lang="pt-PT" smtClean="0"/>
              <a:t>23-04-2014</a:t>
            </a:fld>
            <a:endParaRPr lang="pt-PT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3C801-2685-4187-BB51-3702F6851728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1962F-8B8F-46C0-93AB-8E04B6D20F63}" type="datetimeFigureOut">
              <a:rPr lang="pt-PT" smtClean="0"/>
              <a:t>23-04-2014</a:t>
            </a:fld>
            <a:endParaRPr lang="pt-PT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3C801-2685-4187-BB51-3702F6851728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PT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PT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1962F-8B8F-46C0-93AB-8E04B6D20F63}" type="datetimeFigureOut">
              <a:rPr lang="pt-PT" smtClean="0"/>
              <a:t>23-04-2014</a:t>
            </a:fld>
            <a:endParaRPr lang="pt-PT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3C801-2685-4187-BB51-3702F6851728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PT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1962F-8B8F-46C0-93AB-8E04B6D20F63}" type="datetimeFigureOut">
              <a:rPr lang="pt-PT" smtClean="0"/>
              <a:t>23-04-2014</a:t>
            </a:fld>
            <a:endParaRPr lang="pt-PT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3C801-2685-4187-BB51-3702F6851728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PT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PT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D1962F-8B8F-46C0-93AB-8E04B6D20F63}" type="datetimeFigureOut">
              <a:rPr lang="pt-PT" smtClean="0"/>
              <a:t>23-04-2014</a:t>
            </a:fld>
            <a:endParaRPr lang="pt-PT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F3C801-2685-4187-BB51-3702F6851728}" type="slidenum">
              <a:rPr lang="pt-PT" smtClean="0"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1" name="CaixaDeTexto 4"/>
          <p:cNvSpPr txBox="1">
            <a:spLocks noChangeArrowheads="1"/>
          </p:cNvSpPr>
          <p:nvPr/>
        </p:nvSpPr>
        <p:spPr bwMode="auto">
          <a:xfrm>
            <a:off x="3707904" y="764704"/>
            <a:ext cx="4535488" cy="449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2600" b="1" dirty="0" smtClean="0">
                <a:solidFill>
                  <a:srgbClr val="000099"/>
                </a:solidFill>
              </a:rPr>
              <a:t>	</a:t>
            </a:r>
            <a:r>
              <a:rPr lang="pt-BR" sz="26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Você está no final do curso. Agora veja os três vídeos que foram preparados para você finalizar o processo de cadastramento do seu Plano de Contingência. </a:t>
            </a:r>
            <a:endParaRPr lang="pt-BR" sz="2600" b="1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pt-BR" sz="26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pt-BR" sz="26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Assista com atenção e tire suas dúvidas.</a:t>
            </a:r>
          </a:p>
          <a:p>
            <a:r>
              <a:rPr lang="pt-BR" sz="26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pt-BR" sz="2600" b="1" dirty="0" err="1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Ahh</a:t>
            </a:r>
            <a:r>
              <a:rPr lang="pt-BR" sz="26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sim, não se esqueça da avaliação final. </a:t>
            </a:r>
          </a:p>
          <a:p>
            <a:pPr algn="r"/>
            <a:r>
              <a:rPr lang="pt-BR" sz="26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Boa sorte</a:t>
            </a:r>
            <a:endParaRPr lang="pt-BR" sz="2600" b="1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Imagem 5" descr="guardavidas05c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548680"/>
            <a:ext cx="3226325" cy="550844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0</Words>
  <Application>Microsoft Office PowerPoint</Application>
  <PresentationFormat>Apresentação na tela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lbaumel</dc:creator>
  <cp:lastModifiedBy>lbaumel</cp:lastModifiedBy>
  <cp:revision>2</cp:revision>
  <dcterms:created xsi:type="dcterms:W3CDTF">2014-04-23T13:21:46Z</dcterms:created>
  <dcterms:modified xsi:type="dcterms:W3CDTF">2014-04-23T13:29:14Z</dcterms:modified>
</cp:coreProperties>
</file>