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75" r:id="rId4"/>
    <p:sldId id="276" r:id="rId5"/>
    <p:sldId id="25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291" r:id="rId48"/>
    <p:sldId id="259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A3415-4336-4475-95CD-124E1E7BABF5}" type="doc">
      <dgm:prSet loTypeId="urn:microsoft.com/office/officeart/2005/8/layout/orgChart1" loCatId="hierarchy" qsTypeId="urn:microsoft.com/office/officeart/2005/8/quickstyle/3d9" qsCatId="3D" csTypeId="urn:microsoft.com/office/officeart/2005/8/colors/accent2_3" csCatId="accent2"/>
      <dgm:spPr/>
    </dgm:pt>
    <dgm:pt modelId="{6C48410F-5807-4CC7-8D37-5F9C8886F5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Comandante do Incidente</a:t>
          </a:r>
          <a:endParaRPr kumimoji="0" lang="pt-BR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00CB705C-9213-4B0F-B573-F47EBCA58910}" type="parTrans" cxnId="{3F7B9CD7-9644-4690-8F2C-D31C9A641FD9}">
      <dgm:prSet/>
      <dgm:spPr/>
      <dgm:t>
        <a:bodyPr/>
        <a:lstStyle/>
        <a:p>
          <a:endParaRPr lang="pt-BR"/>
        </a:p>
      </dgm:t>
    </dgm:pt>
    <dgm:pt modelId="{E60F36A8-A2DC-42D5-875B-155A158E9AC8}" type="sibTrans" cxnId="{3F7B9CD7-9644-4690-8F2C-D31C9A641FD9}">
      <dgm:prSet/>
      <dgm:spPr/>
      <dgm:t>
        <a:bodyPr/>
        <a:lstStyle/>
        <a:p>
          <a:endParaRPr lang="pt-BR"/>
        </a:p>
      </dgm:t>
    </dgm:pt>
    <dgm:pt modelId="{0D8D123E-112A-4F5B-9BCE-560122F4FB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Segurança</a:t>
          </a:r>
          <a:endParaRPr kumimoji="0" lang="pt-BR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B8E3746-3B29-4960-AAF8-514154A06151}" type="parTrans" cxnId="{A3B93125-9D77-4E62-8550-C62DB0CFAFD6}">
      <dgm:prSet/>
      <dgm:spPr/>
      <dgm:t>
        <a:bodyPr/>
        <a:lstStyle/>
        <a:p>
          <a:endParaRPr lang="pt-BR"/>
        </a:p>
      </dgm:t>
    </dgm:pt>
    <dgm:pt modelId="{3ADE6682-8062-4DF9-A994-DDB68D41C055}" type="sibTrans" cxnId="{A3B93125-9D77-4E62-8550-C62DB0CFAFD6}">
      <dgm:prSet/>
      <dgm:spPr/>
      <dgm:t>
        <a:bodyPr/>
        <a:lstStyle/>
        <a:p>
          <a:endParaRPr lang="pt-BR"/>
        </a:p>
      </dgm:t>
    </dgm:pt>
    <dgm:pt modelId="{2E4FF82D-15E4-4051-A224-6870DA8F71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Informações Públicas</a:t>
          </a:r>
          <a:endParaRPr kumimoji="0" lang="pt-BR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BAE4CB3-C607-4B05-9120-14F97404000A}" type="parTrans" cxnId="{32A2FCE4-857E-473A-B696-014DB10F6224}">
      <dgm:prSet/>
      <dgm:spPr/>
      <dgm:t>
        <a:bodyPr/>
        <a:lstStyle/>
        <a:p>
          <a:endParaRPr lang="pt-BR"/>
        </a:p>
      </dgm:t>
    </dgm:pt>
    <dgm:pt modelId="{B79C6462-426B-4793-BEAA-428372BFA909}" type="sibTrans" cxnId="{32A2FCE4-857E-473A-B696-014DB10F6224}">
      <dgm:prSet/>
      <dgm:spPr/>
      <dgm:t>
        <a:bodyPr/>
        <a:lstStyle/>
        <a:p>
          <a:endParaRPr lang="pt-BR"/>
        </a:p>
      </dgm:t>
    </dgm:pt>
    <dgm:pt modelId="{162C9B39-E404-44DD-B8B6-FFE4D2D0DC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Ligação</a:t>
          </a:r>
          <a:endParaRPr kumimoji="0" lang="pt-BR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D29586F-D413-47B2-AC0C-583A88A88238}" type="parTrans" cxnId="{709B73D0-B483-4A97-BAB6-CB0632961D34}">
      <dgm:prSet/>
      <dgm:spPr/>
      <dgm:t>
        <a:bodyPr/>
        <a:lstStyle/>
        <a:p>
          <a:endParaRPr lang="pt-BR"/>
        </a:p>
      </dgm:t>
    </dgm:pt>
    <dgm:pt modelId="{C13748D7-A85A-4D96-A8C9-A16E0938C1CE}" type="sibTrans" cxnId="{709B73D0-B483-4A97-BAB6-CB0632961D34}">
      <dgm:prSet/>
      <dgm:spPr/>
      <dgm:t>
        <a:bodyPr/>
        <a:lstStyle/>
        <a:p>
          <a:endParaRPr lang="pt-BR"/>
        </a:p>
      </dgm:t>
    </dgm:pt>
    <dgm:pt modelId="{C3606145-027F-4A30-A4F9-5E67CFA89EB4}" type="pres">
      <dgm:prSet presAssocID="{751A3415-4336-4475-95CD-124E1E7BAB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3CBF6F-D722-4AA2-BF18-D6FCD8ADAAA8}" type="pres">
      <dgm:prSet presAssocID="{6C48410F-5807-4CC7-8D37-5F9C8886F5AB}" presName="hierRoot1" presStyleCnt="0">
        <dgm:presLayoutVars>
          <dgm:hierBranch val="r"/>
        </dgm:presLayoutVars>
      </dgm:prSet>
      <dgm:spPr/>
    </dgm:pt>
    <dgm:pt modelId="{449DBED8-9106-420F-AD3C-F3ACE39A6486}" type="pres">
      <dgm:prSet presAssocID="{6C48410F-5807-4CC7-8D37-5F9C8886F5AB}" presName="rootComposite1" presStyleCnt="0"/>
      <dgm:spPr/>
    </dgm:pt>
    <dgm:pt modelId="{1C77180D-E852-4F0C-B623-324B29C1A9F8}" type="pres">
      <dgm:prSet presAssocID="{6C48410F-5807-4CC7-8D37-5F9C8886F5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2C7A19-B825-4F5E-81F2-1F65E6A741C8}" type="pres">
      <dgm:prSet presAssocID="{6C48410F-5807-4CC7-8D37-5F9C8886F5A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38BBB9B-59AD-42C0-9173-9FC6EDCE4BC8}" type="pres">
      <dgm:prSet presAssocID="{6C48410F-5807-4CC7-8D37-5F9C8886F5AB}" presName="hierChild2" presStyleCnt="0"/>
      <dgm:spPr/>
    </dgm:pt>
    <dgm:pt modelId="{4F2CA215-A838-4C12-A9C3-A506BA7684D6}" type="pres">
      <dgm:prSet presAssocID="{3B8E3746-3B29-4960-AAF8-514154A06151}" presName="Name50" presStyleLbl="parChTrans1D2" presStyleIdx="0" presStyleCnt="3"/>
      <dgm:spPr/>
      <dgm:t>
        <a:bodyPr/>
        <a:lstStyle/>
        <a:p>
          <a:endParaRPr lang="pt-BR"/>
        </a:p>
      </dgm:t>
    </dgm:pt>
    <dgm:pt modelId="{024F5B8F-DFE3-4671-B2EB-2662E90BA00B}" type="pres">
      <dgm:prSet presAssocID="{0D8D123E-112A-4F5B-9BCE-560122F4FB52}" presName="hierRoot2" presStyleCnt="0">
        <dgm:presLayoutVars>
          <dgm:hierBranch/>
        </dgm:presLayoutVars>
      </dgm:prSet>
      <dgm:spPr/>
    </dgm:pt>
    <dgm:pt modelId="{94E64D06-CD7C-4274-BA3E-141B97C525BF}" type="pres">
      <dgm:prSet presAssocID="{0D8D123E-112A-4F5B-9BCE-560122F4FB52}" presName="rootComposite" presStyleCnt="0"/>
      <dgm:spPr/>
    </dgm:pt>
    <dgm:pt modelId="{08756ECE-F4F1-4827-B91B-7148E00883C4}" type="pres">
      <dgm:prSet presAssocID="{0D8D123E-112A-4F5B-9BCE-560122F4FB5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519D5D-D991-45ED-A1A3-DEA17C94418F}" type="pres">
      <dgm:prSet presAssocID="{0D8D123E-112A-4F5B-9BCE-560122F4FB52}" presName="rootConnector" presStyleLbl="node2" presStyleIdx="0" presStyleCnt="3"/>
      <dgm:spPr/>
      <dgm:t>
        <a:bodyPr/>
        <a:lstStyle/>
        <a:p>
          <a:endParaRPr lang="pt-BR"/>
        </a:p>
      </dgm:t>
    </dgm:pt>
    <dgm:pt modelId="{81473095-3FF5-4E68-950A-074819DD0249}" type="pres">
      <dgm:prSet presAssocID="{0D8D123E-112A-4F5B-9BCE-560122F4FB52}" presName="hierChild4" presStyleCnt="0"/>
      <dgm:spPr/>
    </dgm:pt>
    <dgm:pt modelId="{0BEC2A90-3890-421F-BD32-0A4BBD3BC203}" type="pres">
      <dgm:prSet presAssocID="{0D8D123E-112A-4F5B-9BCE-560122F4FB52}" presName="hierChild5" presStyleCnt="0"/>
      <dgm:spPr/>
    </dgm:pt>
    <dgm:pt modelId="{93E15547-62C1-429C-8C09-88E5032D2816}" type="pres">
      <dgm:prSet presAssocID="{CBAE4CB3-C607-4B05-9120-14F97404000A}" presName="Name50" presStyleLbl="parChTrans1D2" presStyleIdx="1" presStyleCnt="3"/>
      <dgm:spPr/>
      <dgm:t>
        <a:bodyPr/>
        <a:lstStyle/>
        <a:p>
          <a:endParaRPr lang="pt-BR"/>
        </a:p>
      </dgm:t>
    </dgm:pt>
    <dgm:pt modelId="{0B26C778-FEFB-4726-8EE2-BB19335A8D69}" type="pres">
      <dgm:prSet presAssocID="{2E4FF82D-15E4-4051-A224-6870DA8F71E7}" presName="hierRoot2" presStyleCnt="0">
        <dgm:presLayoutVars>
          <dgm:hierBranch/>
        </dgm:presLayoutVars>
      </dgm:prSet>
      <dgm:spPr/>
    </dgm:pt>
    <dgm:pt modelId="{69FE46F2-F47F-49F3-83B1-11D04B4010F9}" type="pres">
      <dgm:prSet presAssocID="{2E4FF82D-15E4-4051-A224-6870DA8F71E7}" presName="rootComposite" presStyleCnt="0"/>
      <dgm:spPr/>
    </dgm:pt>
    <dgm:pt modelId="{75EBFE0B-80DD-493E-AAC9-FC571C99264D}" type="pres">
      <dgm:prSet presAssocID="{2E4FF82D-15E4-4051-A224-6870DA8F71E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6C0230-1DB4-40AE-857A-7B990D49BA21}" type="pres">
      <dgm:prSet presAssocID="{2E4FF82D-15E4-4051-A224-6870DA8F71E7}" presName="rootConnector" presStyleLbl="node2" presStyleIdx="1" presStyleCnt="3"/>
      <dgm:spPr/>
      <dgm:t>
        <a:bodyPr/>
        <a:lstStyle/>
        <a:p>
          <a:endParaRPr lang="pt-BR"/>
        </a:p>
      </dgm:t>
    </dgm:pt>
    <dgm:pt modelId="{8FADAE67-F34B-4D31-830A-98CB1DD21A42}" type="pres">
      <dgm:prSet presAssocID="{2E4FF82D-15E4-4051-A224-6870DA8F71E7}" presName="hierChild4" presStyleCnt="0"/>
      <dgm:spPr/>
    </dgm:pt>
    <dgm:pt modelId="{C8EECEDF-25FB-4EDE-92A0-437F68DA2155}" type="pres">
      <dgm:prSet presAssocID="{2E4FF82D-15E4-4051-A224-6870DA8F71E7}" presName="hierChild5" presStyleCnt="0"/>
      <dgm:spPr/>
    </dgm:pt>
    <dgm:pt modelId="{74E48DEF-9D12-41D2-8F00-614612E1EE6B}" type="pres">
      <dgm:prSet presAssocID="{3D29586F-D413-47B2-AC0C-583A88A88238}" presName="Name50" presStyleLbl="parChTrans1D2" presStyleIdx="2" presStyleCnt="3"/>
      <dgm:spPr/>
      <dgm:t>
        <a:bodyPr/>
        <a:lstStyle/>
        <a:p>
          <a:endParaRPr lang="pt-BR"/>
        </a:p>
      </dgm:t>
    </dgm:pt>
    <dgm:pt modelId="{F667031F-60AE-4784-87D2-0D43E4A263F6}" type="pres">
      <dgm:prSet presAssocID="{162C9B39-E404-44DD-B8B6-FFE4D2D0DC88}" presName="hierRoot2" presStyleCnt="0">
        <dgm:presLayoutVars>
          <dgm:hierBranch/>
        </dgm:presLayoutVars>
      </dgm:prSet>
      <dgm:spPr/>
    </dgm:pt>
    <dgm:pt modelId="{6761596F-12C9-4F19-AFC2-F1D6D9986F37}" type="pres">
      <dgm:prSet presAssocID="{162C9B39-E404-44DD-B8B6-FFE4D2D0DC88}" presName="rootComposite" presStyleCnt="0"/>
      <dgm:spPr/>
    </dgm:pt>
    <dgm:pt modelId="{970308AA-9B19-4369-9D64-77055AB58CD1}" type="pres">
      <dgm:prSet presAssocID="{162C9B39-E404-44DD-B8B6-FFE4D2D0DC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D8F2AF-C1BE-493C-97E2-F929415685DF}" type="pres">
      <dgm:prSet presAssocID="{162C9B39-E404-44DD-B8B6-FFE4D2D0DC88}" presName="rootConnector" presStyleLbl="node2" presStyleIdx="2" presStyleCnt="3"/>
      <dgm:spPr/>
      <dgm:t>
        <a:bodyPr/>
        <a:lstStyle/>
        <a:p>
          <a:endParaRPr lang="pt-BR"/>
        </a:p>
      </dgm:t>
    </dgm:pt>
    <dgm:pt modelId="{776415FA-0257-40CC-B0C2-DD2D6E0F0FCF}" type="pres">
      <dgm:prSet presAssocID="{162C9B39-E404-44DD-B8B6-FFE4D2D0DC88}" presName="hierChild4" presStyleCnt="0"/>
      <dgm:spPr/>
    </dgm:pt>
    <dgm:pt modelId="{0A5C11E8-2818-47A2-80D8-6D51A5EB0617}" type="pres">
      <dgm:prSet presAssocID="{162C9B39-E404-44DD-B8B6-FFE4D2D0DC88}" presName="hierChild5" presStyleCnt="0"/>
      <dgm:spPr/>
    </dgm:pt>
    <dgm:pt modelId="{693D9730-15F8-4855-BF90-E7E550CF6524}" type="pres">
      <dgm:prSet presAssocID="{6C48410F-5807-4CC7-8D37-5F9C8886F5AB}" presName="hierChild3" presStyleCnt="0"/>
      <dgm:spPr/>
    </dgm:pt>
  </dgm:ptLst>
  <dgm:cxnLst>
    <dgm:cxn modelId="{B078B13F-7FE4-46D0-8FBD-642510745930}" type="presOf" srcId="{2E4FF82D-15E4-4051-A224-6870DA8F71E7}" destId="{BB6C0230-1DB4-40AE-857A-7B990D49BA21}" srcOrd="1" destOrd="0" presId="urn:microsoft.com/office/officeart/2005/8/layout/orgChart1"/>
    <dgm:cxn modelId="{A3B93125-9D77-4E62-8550-C62DB0CFAFD6}" srcId="{6C48410F-5807-4CC7-8D37-5F9C8886F5AB}" destId="{0D8D123E-112A-4F5B-9BCE-560122F4FB52}" srcOrd="0" destOrd="0" parTransId="{3B8E3746-3B29-4960-AAF8-514154A06151}" sibTransId="{3ADE6682-8062-4DF9-A994-DDB68D41C055}"/>
    <dgm:cxn modelId="{CF274438-6B86-4696-BCD8-971A6DC17A57}" type="presOf" srcId="{CBAE4CB3-C607-4B05-9120-14F97404000A}" destId="{93E15547-62C1-429C-8C09-88E5032D2816}" srcOrd="0" destOrd="0" presId="urn:microsoft.com/office/officeart/2005/8/layout/orgChart1"/>
    <dgm:cxn modelId="{32A2FCE4-857E-473A-B696-014DB10F6224}" srcId="{6C48410F-5807-4CC7-8D37-5F9C8886F5AB}" destId="{2E4FF82D-15E4-4051-A224-6870DA8F71E7}" srcOrd="1" destOrd="0" parTransId="{CBAE4CB3-C607-4B05-9120-14F97404000A}" sibTransId="{B79C6462-426B-4793-BEAA-428372BFA909}"/>
    <dgm:cxn modelId="{484F58BA-3A96-4992-82A0-8958218C875E}" type="presOf" srcId="{6C48410F-5807-4CC7-8D37-5F9C8886F5AB}" destId="{102C7A19-B825-4F5E-81F2-1F65E6A741C8}" srcOrd="1" destOrd="0" presId="urn:microsoft.com/office/officeart/2005/8/layout/orgChart1"/>
    <dgm:cxn modelId="{B10A8DAD-704E-47A6-AA47-C79032C2FA17}" type="presOf" srcId="{751A3415-4336-4475-95CD-124E1E7BABF5}" destId="{C3606145-027F-4A30-A4F9-5E67CFA89EB4}" srcOrd="0" destOrd="0" presId="urn:microsoft.com/office/officeart/2005/8/layout/orgChart1"/>
    <dgm:cxn modelId="{06519BC3-D872-416D-8669-A23A5948CA6F}" type="presOf" srcId="{6C48410F-5807-4CC7-8D37-5F9C8886F5AB}" destId="{1C77180D-E852-4F0C-B623-324B29C1A9F8}" srcOrd="0" destOrd="0" presId="urn:microsoft.com/office/officeart/2005/8/layout/orgChart1"/>
    <dgm:cxn modelId="{79187606-BF38-42EC-ACDD-B8926D5BDEE9}" type="presOf" srcId="{0D8D123E-112A-4F5B-9BCE-560122F4FB52}" destId="{91519D5D-D991-45ED-A1A3-DEA17C94418F}" srcOrd="1" destOrd="0" presId="urn:microsoft.com/office/officeart/2005/8/layout/orgChart1"/>
    <dgm:cxn modelId="{C21CE8B5-E566-4AA5-8D45-5BD3C94B0C13}" type="presOf" srcId="{0D8D123E-112A-4F5B-9BCE-560122F4FB52}" destId="{08756ECE-F4F1-4827-B91B-7148E00883C4}" srcOrd="0" destOrd="0" presId="urn:microsoft.com/office/officeart/2005/8/layout/orgChart1"/>
    <dgm:cxn modelId="{1CD43144-D3AD-4C71-A74B-DC0C7C2ADED5}" type="presOf" srcId="{162C9B39-E404-44DD-B8B6-FFE4D2D0DC88}" destId="{970308AA-9B19-4369-9D64-77055AB58CD1}" srcOrd="0" destOrd="0" presId="urn:microsoft.com/office/officeart/2005/8/layout/orgChart1"/>
    <dgm:cxn modelId="{254EA0DB-CF3E-4615-B5F1-13DD3B1197AD}" type="presOf" srcId="{3B8E3746-3B29-4960-AAF8-514154A06151}" destId="{4F2CA215-A838-4C12-A9C3-A506BA7684D6}" srcOrd="0" destOrd="0" presId="urn:microsoft.com/office/officeart/2005/8/layout/orgChart1"/>
    <dgm:cxn modelId="{B6FFEEFD-1621-436D-85A7-E9597D4FA437}" type="presOf" srcId="{162C9B39-E404-44DD-B8B6-FFE4D2D0DC88}" destId="{BED8F2AF-C1BE-493C-97E2-F929415685DF}" srcOrd="1" destOrd="0" presId="urn:microsoft.com/office/officeart/2005/8/layout/orgChart1"/>
    <dgm:cxn modelId="{B3D14884-F6E2-4B8B-B8BF-0B3664DFF488}" type="presOf" srcId="{3D29586F-D413-47B2-AC0C-583A88A88238}" destId="{74E48DEF-9D12-41D2-8F00-614612E1EE6B}" srcOrd="0" destOrd="0" presId="urn:microsoft.com/office/officeart/2005/8/layout/orgChart1"/>
    <dgm:cxn modelId="{709B73D0-B483-4A97-BAB6-CB0632961D34}" srcId="{6C48410F-5807-4CC7-8D37-5F9C8886F5AB}" destId="{162C9B39-E404-44DD-B8B6-FFE4D2D0DC88}" srcOrd="2" destOrd="0" parTransId="{3D29586F-D413-47B2-AC0C-583A88A88238}" sibTransId="{C13748D7-A85A-4D96-A8C9-A16E0938C1CE}"/>
    <dgm:cxn modelId="{3F7B9CD7-9644-4690-8F2C-D31C9A641FD9}" srcId="{751A3415-4336-4475-95CD-124E1E7BABF5}" destId="{6C48410F-5807-4CC7-8D37-5F9C8886F5AB}" srcOrd="0" destOrd="0" parTransId="{00CB705C-9213-4B0F-B573-F47EBCA58910}" sibTransId="{E60F36A8-A2DC-42D5-875B-155A158E9AC8}"/>
    <dgm:cxn modelId="{6BFB2373-83A8-4BD2-9B36-22FAE4248CB6}" type="presOf" srcId="{2E4FF82D-15E4-4051-A224-6870DA8F71E7}" destId="{75EBFE0B-80DD-493E-AAC9-FC571C99264D}" srcOrd="0" destOrd="0" presId="urn:microsoft.com/office/officeart/2005/8/layout/orgChart1"/>
    <dgm:cxn modelId="{7C0AACAE-8281-41C7-A9D5-444F8E8F4655}" type="presParOf" srcId="{C3606145-027F-4A30-A4F9-5E67CFA89EB4}" destId="{773CBF6F-D722-4AA2-BF18-D6FCD8ADAAA8}" srcOrd="0" destOrd="0" presId="urn:microsoft.com/office/officeart/2005/8/layout/orgChart1"/>
    <dgm:cxn modelId="{2E68BB90-83ED-431A-8BE1-1DF4F08AF9FD}" type="presParOf" srcId="{773CBF6F-D722-4AA2-BF18-D6FCD8ADAAA8}" destId="{449DBED8-9106-420F-AD3C-F3ACE39A6486}" srcOrd="0" destOrd="0" presId="urn:microsoft.com/office/officeart/2005/8/layout/orgChart1"/>
    <dgm:cxn modelId="{53D3F602-E640-45A0-9747-5FCD29FC2EE8}" type="presParOf" srcId="{449DBED8-9106-420F-AD3C-F3ACE39A6486}" destId="{1C77180D-E852-4F0C-B623-324B29C1A9F8}" srcOrd="0" destOrd="0" presId="urn:microsoft.com/office/officeart/2005/8/layout/orgChart1"/>
    <dgm:cxn modelId="{55B197DB-BBF4-46DC-B899-0EB37E94E80F}" type="presParOf" srcId="{449DBED8-9106-420F-AD3C-F3ACE39A6486}" destId="{102C7A19-B825-4F5E-81F2-1F65E6A741C8}" srcOrd="1" destOrd="0" presId="urn:microsoft.com/office/officeart/2005/8/layout/orgChart1"/>
    <dgm:cxn modelId="{265DCED7-FE4F-4C7D-91C2-90B410F233A5}" type="presParOf" srcId="{773CBF6F-D722-4AA2-BF18-D6FCD8ADAAA8}" destId="{338BBB9B-59AD-42C0-9173-9FC6EDCE4BC8}" srcOrd="1" destOrd="0" presId="urn:microsoft.com/office/officeart/2005/8/layout/orgChart1"/>
    <dgm:cxn modelId="{417214F8-C327-4111-9453-202015BE56BE}" type="presParOf" srcId="{338BBB9B-59AD-42C0-9173-9FC6EDCE4BC8}" destId="{4F2CA215-A838-4C12-A9C3-A506BA7684D6}" srcOrd="0" destOrd="0" presId="urn:microsoft.com/office/officeart/2005/8/layout/orgChart1"/>
    <dgm:cxn modelId="{54B10E49-6410-4EF2-88F8-8EDF6FC761BB}" type="presParOf" srcId="{338BBB9B-59AD-42C0-9173-9FC6EDCE4BC8}" destId="{024F5B8F-DFE3-4671-B2EB-2662E90BA00B}" srcOrd="1" destOrd="0" presId="urn:microsoft.com/office/officeart/2005/8/layout/orgChart1"/>
    <dgm:cxn modelId="{6D8BF1E5-ECEB-4CB3-9991-45715CB654E7}" type="presParOf" srcId="{024F5B8F-DFE3-4671-B2EB-2662E90BA00B}" destId="{94E64D06-CD7C-4274-BA3E-141B97C525BF}" srcOrd="0" destOrd="0" presId="urn:microsoft.com/office/officeart/2005/8/layout/orgChart1"/>
    <dgm:cxn modelId="{32DCC807-3D13-4FDA-8A0B-F8BB08B99849}" type="presParOf" srcId="{94E64D06-CD7C-4274-BA3E-141B97C525BF}" destId="{08756ECE-F4F1-4827-B91B-7148E00883C4}" srcOrd="0" destOrd="0" presId="urn:microsoft.com/office/officeart/2005/8/layout/orgChart1"/>
    <dgm:cxn modelId="{14D3F4FC-262C-4354-9C04-B0F844E8D717}" type="presParOf" srcId="{94E64D06-CD7C-4274-BA3E-141B97C525BF}" destId="{91519D5D-D991-45ED-A1A3-DEA17C94418F}" srcOrd="1" destOrd="0" presId="urn:microsoft.com/office/officeart/2005/8/layout/orgChart1"/>
    <dgm:cxn modelId="{2A63042F-932C-4A6D-8437-B02419E7DD91}" type="presParOf" srcId="{024F5B8F-DFE3-4671-B2EB-2662E90BA00B}" destId="{81473095-3FF5-4E68-950A-074819DD0249}" srcOrd="1" destOrd="0" presId="urn:microsoft.com/office/officeart/2005/8/layout/orgChart1"/>
    <dgm:cxn modelId="{11B81387-5A73-4AD7-88A8-30A76E401B5F}" type="presParOf" srcId="{024F5B8F-DFE3-4671-B2EB-2662E90BA00B}" destId="{0BEC2A90-3890-421F-BD32-0A4BBD3BC203}" srcOrd="2" destOrd="0" presId="urn:microsoft.com/office/officeart/2005/8/layout/orgChart1"/>
    <dgm:cxn modelId="{91B79D6E-35A8-4DEE-B7C1-79D0A99B8DF7}" type="presParOf" srcId="{338BBB9B-59AD-42C0-9173-9FC6EDCE4BC8}" destId="{93E15547-62C1-429C-8C09-88E5032D2816}" srcOrd="2" destOrd="0" presId="urn:microsoft.com/office/officeart/2005/8/layout/orgChart1"/>
    <dgm:cxn modelId="{53010E4B-1BB4-4ABC-8129-55709EF8DAEF}" type="presParOf" srcId="{338BBB9B-59AD-42C0-9173-9FC6EDCE4BC8}" destId="{0B26C778-FEFB-4726-8EE2-BB19335A8D69}" srcOrd="3" destOrd="0" presId="urn:microsoft.com/office/officeart/2005/8/layout/orgChart1"/>
    <dgm:cxn modelId="{8CC6B212-155B-448C-8200-17EB4B85E098}" type="presParOf" srcId="{0B26C778-FEFB-4726-8EE2-BB19335A8D69}" destId="{69FE46F2-F47F-49F3-83B1-11D04B4010F9}" srcOrd="0" destOrd="0" presId="urn:microsoft.com/office/officeart/2005/8/layout/orgChart1"/>
    <dgm:cxn modelId="{22D6FCCB-C155-450C-86AA-7A3AC0C719CD}" type="presParOf" srcId="{69FE46F2-F47F-49F3-83B1-11D04B4010F9}" destId="{75EBFE0B-80DD-493E-AAC9-FC571C99264D}" srcOrd="0" destOrd="0" presId="urn:microsoft.com/office/officeart/2005/8/layout/orgChart1"/>
    <dgm:cxn modelId="{7C0B2CD1-D402-4EBC-82F3-BA5F0821C9E2}" type="presParOf" srcId="{69FE46F2-F47F-49F3-83B1-11D04B4010F9}" destId="{BB6C0230-1DB4-40AE-857A-7B990D49BA21}" srcOrd="1" destOrd="0" presId="urn:microsoft.com/office/officeart/2005/8/layout/orgChart1"/>
    <dgm:cxn modelId="{5BAA1856-1765-447C-9308-C99BCBDA26EC}" type="presParOf" srcId="{0B26C778-FEFB-4726-8EE2-BB19335A8D69}" destId="{8FADAE67-F34B-4D31-830A-98CB1DD21A42}" srcOrd="1" destOrd="0" presId="urn:microsoft.com/office/officeart/2005/8/layout/orgChart1"/>
    <dgm:cxn modelId="{2C1F3081-2D07-46DF-BFDF-B756F54BB325}" type="presParOf" srcId="{0B26C778-FEFB-4726-8EE2-BB19335A8D69}" destId="{C8EECEDF-25FB-4EDE-92A0-437F68DA2155}" srcOrd="2" destOrd="0" presId="urn:microsoft.com/office/officeart/2005/8/layout/orgChart1"/>
    <dgm:cxn modelId="{DA24250F-1EB7-4399-BA8C-0BCEBC3B10FE}" type="presParOf" srcId="{338BBB9B-59AD-42C0-9173-9FC6EDCE4BC8}" destId="{74E48DEF-9D12-41D2-8F00-614612E1EE6B}" srcOrd="4" destOrd="0" presId="urn:microsoft.com/office/officeart/2005/8/layout/orgChart1"/>
    <dgm:cxn modelId="{16BB4F10-53F3-4A17-9D52-664E2FA74DB4}" type="presParOf" srcId="{338BBB9B-59AD-42C0-9173-9FC6EDCE4BC8}" destId="{F667031F-60AE-4784-87D2-0D43E4A263F6}" srcOrd="5" destOrd="0" presId="urn:microsoft.com/office/officeart/2005/8/layout/orgChart1"/>
    <dgm:cxn modelId="{07500AC5-D561-4419-8C17-2646C7779F8E}" type="presParOf" srcId="{F667031F-60AE-4784-87D2-0D43E4A263F6}" destId="{6761596F-12C9-4F19-AFC2-F1D6D9986F37}" srcOrd="0" destOrd="0" presId="urn:microsoft.com/office/officeart/2005/8/layout/orgChart1"/>
    <dgm:cxn modelId="{6F752CF2-70E4-40F3-9DD7-87A56292FD90}" type="presParOf" srcId="{6761596F-12C9-4F19-AFC2-F1D6D9986F37}" destId="{970308AA-9B19-4369-9D64-77055AB58CD1}" srcOrd="0" destOrd="0" presId="urn:microsoft.com/office/officeart/2005/8/layout/orgChart1"/>
    <dgm:cxn modelId="{C20AF96A-E986-47B8-A0B2-18B5822A5E11}" type="presParOf" srcId="{6761596F-12C9-4F19-AFC2-F1D6D9986F37}" destId="{BED8F2AF-C1BE-493C-97E2-F929415685DF}" srcOrd="1" destOrd="0" presId="urn:microsoft.com/office/officeart/2005/8/layout/orgChart1"/>
    <dgm:cxn modelId="{B18AA829-954B-40BA-8C20-8D2144C9E0B5}" type="presParOf" srcId="{F667031F-60AE-4784-87D2-0D43E4A263F6}" destId="{776415FA-0257-40CC-B0C2-DD2D6E0F0FCF}" srcOrd="1" destOrd="0" presId="urn:microsoft.com/office/officeart/2005/8/layout/orgChart1"/>
    <dgm:cxn modelId="{9901EA62-C9C3-47AA-9061-5F271510A1AE}" type="presParOf" srcId="{F667031F-60AE-4784-87D2-0D43E4A263F6}" destId="{0A5C11E8-2818-47A2-80D8-6D51A5EB0617}" srcOrd="2" destOrd="0" presId="urn:microsoft.com/office/officeart/2005/8/layout/orgChart1"/>
    <dgm:cxn modelId="{F8C1220E-BE5F-498E-9087-53F192CBB893}" type="presParOf" srcId="{773CBF6F-D722-4AA2-BF18-D6FCD8ADAAA8}" destId="{693D9730-15F8-4855-BF90-E7E550CF652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AD73B-FDCD-4546-BEBF-DC8C0C62926A}" type="doc">
      <dgm:prSet loTypeId="urn:microsoft.com/office/officeart/2005/8/layout/orgChart1" loCatId="hierarchy" qsTypeId="urn:microsoft.com/office/officeart/2005/8/quickstyle/3d9" qsCatId="3D" csTypeId="urn:microsoft.com/office/officeart/2005/8/colors/accent2_2" csCatId="accent2"/>
      <dgm:spPr/>
    </dgm:pt>
    <dgm:pt modelId="{FD5721E4-AF3E-4F16-B02C-ACB81FE743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600" b="0" i="1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Comandante do Incidente</a:t>
          </a:r>
          <a:endParaRPr kumimoji="0" lang="pt-BR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5CA837E-9849-4581-B557-D961BBFC1DCE}" type="parTrans" cxnId="{0D4F95D6-D877-4088-B4FF-63C2CE91FAA5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F3FAE31F-03F9-47DE-BB94-F86608B36D6C}" type="sibTrans" cxnId="{0D4F95D6-D877-4088-B4FF-63C2CE91FAA5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9C95963C-9346-4743-A3A6-2198FD2463D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600" b="0" i="1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Seção de Operações</a:t>
          </a:r>
          <a:endParaRPr kumimoji="0" lang="pt-BR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FC2307A-0FFC-4B84-AA22-7CF0C101AE69}" type="parTrans" cxnId="{90BA62C4-1252-44D1-BA70-EA31C9A77164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D4C10D16-CE10-4271-9D52-3E05BF4BD4CF}" type="sibTrans" cxnId="{90BA62C4-1252-44D1-BA70-EA31C9A77164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D774CC6F-6CEC-4486-81EF-8400EDF8E3B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600" b="0" i="1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Seção de Planejamento</a:t>
          </a:r>
          <a:endParaRPr kumimoji="0" lang="pt-BR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F705B43-E5E3-47E9-9776-56306E5A863F}" type="parTrans" cxnId="{251D2DD8-48FE-46F9-90BA-021F941B9922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8B054FC4-F02C-42E5-B4F5-EC7E76FD717A}" type="sibTrans" cxnId="{251D2DD8-48FE-46F9-90BA-021F941B9922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B94FBE4D-DE70-4B7D-BBA7-13382FBD324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600" b="0" i="1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Seção de Logística</a:t>
          </a:r>
          <a:endParaRPr kumimoji="0" lang="pt-BR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6C7AF8C4-4E74-4723-96CE-972F2AC31197}" type="parTrans" cxnId="{988A3F0A-25F8-4C28-BD0C-F68DB6C88FF3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34483D21-ACD5-4931-B01B-C4356B9A701F}" type="sibTrans" cxnId="{988A3F0A-25F8-4C28-BD0C-F68DB6C88FF3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DDFAB093-8ED7-4E7A-A7A4-A5557146DAB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600" b="0" i="1" u="none" strike="noStrike" cap="none" normalizeH="0" baseline="0" smtClean="0">
              <a:ln/>
              <a:effectLst/>
              <a:latin typeface="Lucida Sans" pitchFamily="34" charset="0"/>
              <a:ea typeface="Arial Unicode MS" pitchFamily="34" charset="-128"/>
              <a:cs typeface="Times New Roman" pitchFamily="18" charset="0"/>
            </a:rPr>
            <a:t>Seção de Administração e Finanças</a:t>
          </a:r>
          <a:endParaRPr kumimoji="0" lang="pt-BR" sz="16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A6C2DC74-3802-486E-A292-B22F9F7AAE87}" type="parTrans" cxnId="{4F48627B-A12D-451D-8F21-D7708C1D4B5A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EEA9F415-7AE5-41E7-8EFB-C3A93DEDF1B0}" type="sibTrans" cxnId="{4F48627B-A12D-451D-8F21-D7708C1D4B5A}">
      <dgm:prSet/>
      <dgm:spPr/>
      <dgm:t>
        <a:bodyPr/>
        <a:lstStyle/>
        <a:p>
          <a:endParaRPr lang="pt-BR" sz="1600">
            <a:solidFill>
              <a:srgbClr val="FF0000"/>
            </a:solidFill>
          </a:endParaRPr>
        </a:p>
      </dgm:t>
    </dgm:pt>
    <dgm:pt modelId="{198ADED6-EF88-4012-AA92-AC6439921F09}" type="pres">
      <dgm:prSet presAssocID="{EA6AD73B-FDCD-4546-BEBF-DC8C0C6292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70636F-6A17-48FD-90AA-AEA6B7E463C2}" type="pres">
      <dgm:prSet presAssocID="{FD5721E4-AF3E-4F16-B02C-ACB81FE74359}" presName="hierRoot1" presStyleCnt="0">
        <dgm:presLayoutVars>
          <dgm:hierBranch/>
        </dgm:presLayoutVars>
      </dgm:prSet>
      <dgm:spPr/>
    </dgm:pt>
    <dgm:pt modelId="{0B85F49A-37F6-4AFF-B77C-6BC89850397D}" type="pres">
      <dgm:prSet presAssocID="{FD5721E4-AF3E-4F16-B02C-ACB81FE74359}" presName="rootComposite1" presStyleCnt="0"/>
      <dgm:spPr/>
    </dgm:pt>
    <dgm:pt modelId="{8164BF57-C163-4250-9CC1-4A021F7FDE66}" type="pres">
      <dgm:prSet presAssocID="{FD5721E4-AF3E-4F16-B02C-ACB81FE7435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FB1B6B-16A5-415E-87EC-835A42A3271B}" type="pres">
      <dgm:prSet presAssocID="{FD5721E4-AF3E-4F16-B02C-ACB81FE7435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13B39EB-74A8-444C-B5B1-6525BF301941}" type="pres">
      <dgm:prSet presAssocID="{FD5721E4-AF3E-4F16-B02C-ACB81FE74359}" presName="hierChild2" presStyleCnt="0"/>
      <dgm:spPr/>
    </dgm:pt>
    <dgm:pt modelId="{1A7AFD91-6D98-43ED-B590-F9B5D89AA39A}" type="pres">
      <dgm:prSet presAssocID="{EFC2307A-0FFC-4B84-AA22-7CF0C101AE69}" presName="Name35" presStyleLbl="parChTrans1D2" presStyleIdx="0" presStyleCnt="4"/>
      <dgm:spPr/>
      <dgm:t>
        <a:bodyPr/>
        <a:lstStyle/>
        <a:p>
          <a:endParaRPr lang="pt-BR"/>
        </a:p>
      </dgm:t>
    </dgm:pt>
    <dgm:pt modelId="{F9DDCC9E-635D-480D-8187-D158D3CE5E29}" type="pres">
      <dgm:prSet presAssocID="{9C95963C-9346-4743-A3A6-2198FD2463DB}" presName="hierRoot2" presStyleCnt="0">
        <dgm:presLayoutVars>
          <dgm:hierBranch/>
        </dgm:presLayoutVars>
      </dgm:prSet>
      <dgm:spPr/>
    </dgm:pt>
    <dgm:pt modelId="{449137B2-3D45-4213-BD72-8FA66D13A1F7}" type="pres">
      <dgm:prSet presAssocID="{9C95963C-9346-4743-A3A6-2198FD2463DB}" presName="rootComposite" presStyleCnt="0"/>
      <dgm:spPr/>
    </dgm:pt>
    <dgm:pt modelId="{8A799182-E751-4249-ABA1-16400F3A0D2B}" type="pres">
      <dgm:prSet presAssocID="{9C95963C-9346-4743-A3A6-2198FD2463D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84811A-7CA0-4075-A979-B0C7A999CDE0}" type="pres">
      <dgm:prSet presAssocID="{9C95963C-9346-4743-A3A6-2198FD2463DB}" presName="rootConnector" presStyleLbl="node2" presStyleIdx="0" presStyleCnt="4"/>
      <dgm:spPr/>
      <dgm:t>
        <a:bodyPr/>
        <a:lstStyle/>
        <a:p>
          <a:endParaRPr lang="pt-BR"/>
        </a:p>
      </dgm:t>
    </dgm:pt>
    <dgm:pt modelId="{B834D3E6-BB22-43CF-98E3-134B9CA80F9D}" type="pres">
      <dgm:prSet presAssocID="{9C95963C-9346-4743-A3A6-2198FD2463DB}" presName="hierChild4" presStyleCnt="0"/>
      <dgm:spPr/>
    </dgm:pt>
    <dgm:pt modelId="{B50A86E1-8559-4A0E-A46B-A776A6CC316C}" type="pres">
      <dgm:prSet presAssocID="{9C95963C-9346-4743-A3A6-2198FD2463DB}" presName="hierChild5" presStyleCnt="0"/>
      <dgm:spPr/>
    </dgm:pt>
    <dgm:pt modelId="{387D0427-6491-4DA1-B698-36193F8C733F}" type="pres">
      <dgm:prSet presAssocID="{EF705B43-E5E3-47E9-9776-56306E5A863F}" presName="Name35" presStyleLbl="parChTrans1D2" presStyleIdx="1" presStyleCnt="4"/>
      <dgm:spPr/>
      <dgm:t>
        <a:bodyPr/>
        <a:lstStyle/>
        <a:p>
          <a:endParaRPr lang="pt-BR"/>
        </a:p>
      </dgm:t>
    </dgm:pt>
    <dgm:pt modelId="{4E0CF810-956A-47E9-8DA7-E03C4D7DDC61}" type="pres">
      <dgm:prSet presAssocID="{D774CC6F-6CEC-4486-81EF-8400EDF8E3B7}" presName="hierRoot2" presStyleCnt="0">
        <dgm:presLayoutVars>
          <dgm:hierBranch/>
        </dgm:presLayoutVars>
      </dgm:prSet>
      <dgm:spPr/>
    </dgm:pt>
    <dgm:pt modelId="{F78DE428-9756-41A7-A19A-8B5A70CF7102}" type="pres">
      <dgm:prSet presAssocID="{D774CC6F-6CEC-4486-81EF-8400EDF8E3B7}" presName="rootComposite" presStyleCnt="0"/>
      <dgm:spPr/>
    </dgm:pt>
    <dgm:pt modelId="{AF33C87F-A010-4542-8917-97FC5282CC01}" type="pres">
      <dgm:prSet presAssocID="{D774CC6F-6CEC-4486-81EF-8400EDF8E3B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A337EE-3D35-4FDB-9D80-41DA3EF7D5A6}" type="pres">
      <dgm:prSet presAssocID="{D774CC6F-6CEC-4486-81EF-8400EDF8E3B7}" presName="rootConnector" presStyleLbl="node2" presStyleIdx="1" presStyleCnt="4"/>
      <dgm:spPr/>
      <dgm:t>
        <a:bodyPr/>
        <a:lstStyle/>
        <a:p>
          <a:endParaRPr lang="pt-BR"/>
        </a:p>
      </dgm:t>
    </dgm:pt>
    <dgm:pt modelId="{7D5420C9-5C55-4F9D-8B28-0C23A276F424}" type="pres">
      <dgm:prSet presAssocID="{D774CC6F-6CEC-4486-81EF-8400EDF8E3B7}" presName="hierChild4" presStyleCnt="0"/>
      <dgm:spPr/>
    </dgm:pt>
    <dgm:pt modelId="{ACC381F4-DD92-48AE-BD3D-5EFD3C8EBD98}" type="pres">
      <dgm:prSet presAssocID="{D774CC6F-6CEC-4486-81EF-8400EDF8E3B7}" presName="hierChild5" presStyleCnt="0"/>
      <dgm:spPr/>
    </dgm:pt>
    <dgm:pt modelId="{D7C93E2C-1BE1-4DA0-BB7E-02F113152BA4}" type="pres">
      <dgm:prSet presAssocID="{6C7AF8C4-4E74-4723-96CE-972F2AC31197}" presName="Name35" presStyleLbl="parChTrans1D2" presStyleIdx="2" presStyleCnt="4"/>
      <dgm:spPr/>
      <dgm:t>
        <a:bodyPr/>
        <a:lstStyle/>
        <a:p>
          <a:endParaRPr lang="pt-BR"/>
        </a:p>
      </dgm:t>
    </dgm:pt>
    <dgm:pt modelId="{6D7B99A9-CBB7-41C4-A89B-6B72A37BE0D2}" type="pres">
      <dgm:prSet presAssocID="{B94FBE4D-DE70-4B7D-BBA7-13382FBD3243}" presName="hierRoot2" presStyleCnt="0">
        <dgm:presLayoutVars>
          <dgm:hierBranch/>
        </dgm:presLayoutVars>
      </dgm:prSet>
      <dgm:spPr/>
    </dgm:pt>
    <dgm:pt modelId="{8426FD5E-84D7-4EC9-9787-7388EE5A65E1}" type="pres">
      <dgm:prSet presAssocID="{B94FBE4D-DE70-4B7D-BBA7-13382FBD3243}" presName="rootComposite" presStyleCnt="0"/>
      <dgm:spPr/>
    </dgm:pt>
    <dgm:pt modelId="{24FA3CDD-75D9-466B-9E84-904BCCCBB503}" type="pres">
      <dgm:prSet presAssocID="{B94FBE4D-DE70-4B7D-BBA7-13382FBD324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042906-53EF-47C3-A41F-DB55A315D34B}" type="pres">
      <dgm:prSet presAssocID="{B94FBE4D-DE70-4B7D-BBA7-13382FBD3243}" presName="rootConnector" presStyleLbl="node2" presStyleIdx="2" presStyleCnt="4"/>
      <dgm:spPr/>
      <dgm:t>
        <a:bodyPr/>
        <a:lstStyle/>
        <a:p>
          <a:endParaRPr lang="pt-BR"/>
        </a:p>
      </dgm:t>
    </dgm:pt>
    <dgm:pt modelId="{A5D567F7-959F-46E2-ACDB-1C2BD7338203}" type="pres">
      <dgm:prSet presAssocID="{B94FBE4D-DE70-4B7D-BBA7-13382FBD3243}" presName="hierChild4" presStyleCnt="0"/>
      <dgm:spPr/>
    </dgm:pt>
    <dgm:pt modelId="{1AB7AF2A-2D48-448E-9894-63B85AA32874}" type="pres">
      <dgm:prSet presAssocID="{B94FBE4D-DE70-4B7D-BBA7-13382FBD3243}" presName="hierChild5" presStyleCnt="0"/>
      <dgm:spPr/>
    </dgm:pt>
    <dgm:pt modelId="{C7E515AC-9312-40EB-91B0-977CABBE0973}" type="pres">
      <dgm:prSet presAssocID="{A6C2DC74-3802-486E-A292-B22F9F7AAE87}" presName="Name35" presStyleLbl="parChTrans1D2" presStyleIdx="3" presStyleCnt="4"/>
      <dgm:spPr/>
      <dgm:t>
        <a:bodyPr/>
        <a:lstStyle/>
        <a:p>
          <a:endParaRPr lang="pt-BR"/>
        </a:p>
      </dgm:t>
    </dgm:pt>
    <dgm:pt modelId="{E1807880-E3D8-43EE-92FD-68512BE34E78}" type="pres">
      <dgm:prSet presAssocID="{DDFAB093-8ED7-4E7A-A7A4-A5557146DAB1}" presName="hierRoot2" presStyleCnt="0">
        <dgm:presLayoutVars>
          <dgm:hierBranch/>
        </dgm:presLayoutVars>
      </dgm:prSet>
      <dgm:spPr/>
    </dgm:pt>
    <dgm:pt modelId="{B1605A70-5992-4942-8120-04BC9526B172}" type="pres">
      <dgm:prSet presAssocID="{DDFAB093-8ED7-4E7A-A7A4-A5557146DAB1}" presName="rootComposite" presStyleCnt="0"/>
      <dgm:spPr/>
    </dgm:pt>
    <dgm:pt modelId="{F2D4E625-B175-419F-8637-8E094CD44C3D}" type="pres">
      <dgm:prSet presAssocID="{DDFAB093-8ED7-4E7A-A7A4-A5557146DAB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1A5064-D4E1-4DCC-AAF9-6718A4ADB3C3}" type="pres">
      <dgm:prSet presAssocID="{DDFAB093-8ED7-4E7A-A7A4-A5557146DAB1}" presName="rootConnector" presStyleLbl="node2" presStyleIdx="3" presStyleCnt="4"/>
      <dgm:spPr/>
      <dgm:t>
        <a:bodyPr/>
        <a:lstStyle/>
        <a:p>
          <a:endParaRPr lang="pt-BR"/>
        </a:p>
      </dgm:t>
    </dgm:pt>
    <dgm:pt modelId="{1CBBCE29-1561-4BC8-882E-AEB91396055F}" type="pres">
      <dgm:prSet presAssocID="{DDFAB093-8ED7-4E7A-A7A4-A5557146DAB1}" presName="hierChild4" presStyleCnt="0"/>
      <dgm:spPr/>
    </dgm:pt>
    <dgm:pt modelId="{E22F07B4-C1B7-4134-B2E3-6A318F52BD78}" type="pres">
      <dgm:prSet presAssocID="{DDFAB093-8ED7-4E7A-A7A4-A5557146DAB1}" presName="hierChild5" presStyleCnt="0"/>
      <dgm:spPr/>
    </dgm:pt>
    <dgm:pt modelId="{BB261EF4-0F0F-4542-84FE-54E8D256E14E}" type="pres">
      <dgm:prSet presAssocID="{FD5721E4-AF3E-4F16-B02C-ACB81FE74359}" presName="hierChild3" presStyleCnt="0"/>
      <dgm:spPr/>
    </dgm:pt>
  </dgm:ptLst>
  <dgm:cxnLst>
    <dgm:cxn modelId="{733329F5-789B-48AA-BBED-30119F40C6C3}" type="presOf" srcId="{B94FBE4D-DE70-4B7D-BBA7-13382FBD3243}" destId="{24FA3CDD-75D9-466B-9E84-904BCCCBB503}" srcOrd="0" destOrd="0" presId="urn:microsoft.com/office/officeart/2005/8/layout/orgChart1"/>
    <dgm:cxn modelId="{12E6AF6B-0700-404B-B793-AFDDF715AEBE}" type="presOf" srcId="{EFC2307A-0FFC-4B84-AA22-7CF0C101AE69}" destId="{1A7AFD91-6D98-43ED-B590-F9B5D89AA39A}" srcOrd="0" destOrd="0" presId="urn:microsoft.com/office/officeart/2005/8/layout/orgChart1"/>
    <dgm:cxn modelId="{BBDB6D94-3DB9-4AE6-8232-710DB0B2C0EA}" type="presOf" srcId="{6C7AF8C4-4E74-4723-96CE-972F2AC31197}" destId="{D7C93E2C-1BE1-4DA0-BB7E-02F113152BA4}" srcOrd="0" destOrd="0" presId="urn:microsoft.com/office/officeart/2005/8/layout/orgChart1"/>
    <dgm:cxn modelId="{838AD6C5-C42A-41EE-A6DE-08F65677F625}" type="presOf" srcId="{D774CC6F-6CEC-4486-81EF-8400EDF8E3B7}" destId="{5DA337EE-3D35-4FDB-9D80-41DA3EF7D5A6}" srcOrd="1" destOrd="0" presId="urn:microsoft.com/office/officeart/2005/8/layout/orgChart1"/>
    <dgm:cxn modelId="{4578B3F0-BEC9-4025-891A-32D596614470}" type="presOf" srcId="{EA6AD73B-FDCD-4546-BEBF-DC8C0C62926A}" destId="{198ADED6-EF88-4012-AA92-AC6439921F09}" srcOrd="0" destOrd="0" presId="urn:microsoft.com/office/officeart/2005/8/layout/orgChart1"/>
    <dgm:cxn modelId="{7E0A2120-B577-444C-A141-2792629AB01A}" type="presOf" srcId="{B94FBE4D-DE70-4B7D-BBA7-13382FBD3243}" destId="{7C042906-53EF-47C3-A41F-DB55A315D34B}" srcOrd="1" destOrd="0" presId="urn:microsoft.com/office/officeart/2005/8/layout/orgChart1"/>
    <dgm:cxn modelId="{FB85338E-01FC-4CCD-9B12-6257DD354076}" type="presOf" srcId="{FD5721E4-AF3E-4F16-B02C-ACB81FE74359}" destId="{00FB1B6B-16A5-415E-87EC-835A42A3271B}" srcOrd="1" destOrd="0" presId="urn:microsoft.com/office/officeart/2005/8/layout/orgChart1"/>
    <dgm:cxn modelId="{988A3F0A-25F8-4C28-BD0C-F68DB6C88FF3}" srcId="{FD5721E4-AF3E-4F16-B02C-ACB81FE74359}" destId="{B94FBE4D-DE70-4B7D-BBA7-13382FBD3243}" srcOrd="2" destOrd="0" parTransId="{6C7AF8C4-4E74-4723-96CE-972F2AC31197}" sibTransId="{34483D21-ACD5-4931-B01B-C4356B9A701F}"/>
    <dgm:cxn modelId="{4F48627B-A12D-451D-8F21-D7708C1D4B5A}" srcId="{FD5721E4-AF3E-4F16-B02C-ACB81FE74359}" destId="{DDFAB093-8ED7-4E7A-A7A4-A5557146DAB1}" srcOrd="3" destOrd="0" parTransId="{A6C2DC74-3802-486E-A292-B22F9F7AAE87}" sibTransId="{EEA9F415-7AE5-41E7-8EFB-C3A93DEDF1B0}"/>
    <dgm:cxn modelId="{CF7ECF43-A7FE-48E8-A40C-CF7286104260}" type="presOf" srcId="{DDFAB093-8ED7-4E7A-A7A4-A5557146DAB1}" destId="{811A5064-D4E1-4DCC-AAF9-6718A4ADB3C3}" srcOrd="1" destOrd="0" presId="urn:microsoft.com/office/officeart/2005/8/layout/orgChart1"/>
    <dgm:cxn modelId="{923D7893-A9E0-43AC-8F64-1BB670DD3E2F}" type="presOf" srcId="{DDFAB093-8ED7-4E7A-A7A4-A5557146DAB1}" destId="{F2D4E625-B175-419F-8637-8E094CD44C3D}" srcOrd="0" destOrd="0" presId="urn:microsoft.com/office/officeart/2005/8/layout/orgChart1"/>
    <dgm:cxn modelId="{7630E164-8435-41A3-815B-F87692C5BBD0}" type="presOf" srcId="{9C95963C-9346-4743-A3A6-2198FD2463DB}" destId="{6B84811A-7CA0-4075-A979-B0C7A999CDE0}" srcOrd="1" destOrd="0" presId="urn:microsoft.com/office/officeart/2005/8/layout/orgChart1"/>
    <dgm:cxn modelId="{0D4F95D6-D877-4088-B4FF-63C2CE91FAA5}" srcId="{EA6AD73B-FDCD-4546-BEBF-DC8C0C62926A}" destId="{FD5721E4-AF3E-4F16-B02C-ACB81FE74359}" srcOrd="0" destOrd="0" parTransId="{C5CA837E-9849-4581-B557-D961BBFC1DCE}" sibTransId="{F3FAE31F-03F9-47DE-BB94-F86608B36D6C}"/>
    <dgm:cxn modelId="{251D2DD8-48FE-46F9-90BA-021F941B9922}" srcId="{FD5721E4-AF3E-4F16-B02C-ACB81FE74359}" destId="{D774CC6F-6CEC-4486-81EF-8400EDF8E3B7}" srcOrd="1" destOrd="0" parTransId="{EF705B43-E5E3-47E9-9776-56306E5A863F}" sibTransId="{8B054FC4-F02C-42E5-B4F5-EC7E76FD717A}"/>
    <dgm:cxn modelId="{49673272-5F25-4980-BB61-B4FE413BCF40}" type="presOf" srcId="{D774CC6F-6CEC-4486-81EF-8400EDF8E3B7}" destId="{AF33C87F-A010-4542-8917-97FC5282CC01}" srcOrd="0" destOrd="0" presId="urn:microsoft.com/office/officeart/2005/8/layout/orgChart1"/>
    <dgm:cxn modelId="{B3FFFA2D-9D0A-4FED-A07C-F0E102370F61}" type="presOf" srcId="{EF705B43-E5E3-47E9-9776-56306E5A863F}" destId="{387D0427-6491-4DA1-B698-36193F8C733F}" srcOrd="0" destOrd="0" presId="urn:microsoft.com/office/officeart/2005/8/layout/orgChart1"/>
    <dgm:cxn modelId="{B7F62A40-AD4C-41AE-81E0-712EC31D7E8A}" type="presOf" srcId="{9C95963C-9346-4743-A3A6-2198FD2463DB}" destId="{8A799182-E751-4249-ABA1-16400F3A0D2B}" srcOrd="0" destOrd="0" presId="urn:microsoft.com/office/officeart/2005/8/layout/orgChart1"/>
    <dgm:cxn modelId="{6F8C0490-055D-4C9E-BE6C-76651BB6F280}" type="presOf" srcId="{A6C2DC74-3802-486E-A292-B22F9F7AAE87}" destId="{C7E515AC-9312-40EB-91B0-977CABBE0973}" srcOrd="0" destOrd="0" presId="urn:microsoft.com/office/officeart/2005/8/layout/orgChart1"/>
    <dgm:cxn modelId="{1C276ED8-264B-4488-96DB-5F860681BEB5}" type="presOf" srcId="{FD5721E4-AF3E-4F16-B02C-ACB81FE74359}" destId="{8164BF57-C163-4250-9CC1-4A021F7FDE66}" srcOrd="0" destOrd="0" presId="urn:microsoft.com/office/officeart/2005/8/layout/orgChart1"/>
    <dgm:cxn modelId="{90BA62C4-1252-44D1-BA70-EA31C9A77164}" srcId="{FD5721E4-AF3E-4F16-B02C-ACB81FE74359}" destId="{9C95963C-9346-4743-A3A6-2198FD2463DB}" srcOrd="0" destOrd="0" parTransId="{EFC2307A-0FFC-4B84-AA22-7CF0C101AE69}" sibTransId="{D4C10D16-CE10-4271-9D52-3E05BF4BD4CF}"/>
    <dgm:cxn modelId="{96AFCDE9-8E32-498F-8C57-89D72D577AF6}" type="presParOf" srcId="{198ADED6-EF88-4012-AA92-AC6439921F09}" destId="{5670636F-6A17-48FD-90AA-AEA6B7E463C2}" srcOrd="0" destOrd="0" presId="urn:microsoft.com/office/officeart/2005/8/layout/orgChart1"/>
    <dgm:cxn modelId="{1CC79D54-815D-4EC3-8BD3-1CD124D08D53}" type="presParOf" srcId="{5670636F-6A17-48FD-90AA-AEA6B7E463C2}" destId="{0B85F49A-37F6-4AFF-B77C-6BC89850397D}" srcOrd="0" destOrd="0" presId="urn:microsoft.com/office/officeart/2005/8/layout/orgChart1"/>
    <dgm:cxn modelId="{4C39C4C4-8BA6-44CA-A370-57094A9703B7}" type="presParOf" srcId="{0B85F49A-37F6-4AFF-B77C-6BC89850397D}" destId="{8164BF57-C163-4250-9CC1-4A021F7FDE66}" srcOrd="0" destOrd="0" presId="urn:microsoft.com/office/officeart/2005/8/layout/orgChart1"/>
    <dgm:cxn modelId="{EF6AA8C5-BC28-4E99-AF0A-AD77C86242E6}" type="presParOf" srcId="{0B85F49A-37F6-4AFF-B77C-6BC89850397D}" destId="{00FB1B6B-16A5-415E-87EC-835A42A3271B}" srcOrd="1" destOrd="0" presId="urn:microsoft.com/office/officeart/2005/8/layout/orgChart1"/>
    <dgm:cxn modelId="{8DC0022A-D0CE-4941-88CA-F7DC7AF45F6B}" type="presParOf" srcId="{5670636F-6A17-48FD-90AA-AEA6B7E463C2}" destId="{313B39EB-74A8-444C-B5B1-6525BF301941}" srcOrd="1" destOrd="0" presId="urn:microsoft.com/office/officeart/2005/8/layout/orgChart1"/>
    <dgm:cxn modelId="{AF70D395-6AE5-43AB-B0F0-6A0F2D006F93}" type="presParOf" srcId="{313B39EB-74A8-444C-B5B1-6525BF301941}" destId="{1A7AFD91-6D98-43ED-B590-F9B5D89AA39A}" srcOrd="0" destOrd="0" presId="urn:microsoft.com/office/officeart/2005/8/layout/orgChart1"/>
    <dgm:cxn modelId="{1D94439B-B045-43FD-9AB8-F53C8FB7730D}" type="presParOf" srcId="{313B39EB-74A8-444C-B5B1-6525BF301941}" destId="{F9DDCC9E-635D-480D-8187-D158D3CE5E29}" srcOrd="1" destOrd="0" presId="urn:microsoft.com/office/officeart/2005/8/layout/orgChart1"/>
    <dgm:cxn modelId="{1F3A589E-EBAF-4BE6-A15F-49FEE177F8F3}" type="presParOf" srcId="{F9DDCC9E-635D-480D-8187-D158D3CE5E29}" destId="{449137B2-3D45-4213-BD72-8FA66D13A1F7}" srcOrd="0" destOrd="0" presId="urn:microsoft.com/office/officeart/2005/8/layout/orgChart1"/>
    <dgm:cxn modelId="{5BFD595B-A645-4A73-B487-9A5EA4895330}" type="presParOf" srcId="{449137B2-3D45-4213-BD72-8FA66D13A1F7}" destId="{8A799182-E751-4249-ABA1-16400F3A0D2B}" srcOrd="0" destOrd="0" presId="urn:microsoft.com/office/officeart/2005/8/layout/orgChart1"/>
    <dgm:cxn modelId="{6DBC5050-640B-4A98-A39B-85FA3CC00DD8}" type="presParOf" srcId="{449137B2-3D45-4213-BD72-8FA66D13A1F7}" destId="{6B84811A-7CA0-4075-A979-B0C7A999CDE0}" srcOrd="1" destOrd="0" presId="urn:microsoft.com/office/officeart/2005/8/layout/orgChart1"/>
    <dgm:cxn modelId="{A4B3852E-C1A9-422B-8B4D-808D49D71830}" type="presParOf" srcId="{F9DDCC9E-635D-480D-8187-D158D3CE5E29}" destId="{B834D3E6-BB22-43CF-98E3-134B9CA80F9D}" srcOrd="1" destOrd="0" presId="urn:microsoft.com/office/officeart/2005/8/layout/orgChart1"/>
    <dgm:cxn modelId="{F2332C2C-1A48-4258-8A83-813E63D8193F}" type="presParOf" srcId="{F9DDCC9E-635D-480D-8187-D158D3CE5E29}" destId="{B50A86E1-8559-4A0E-A46B-A776A6CC316C}" srcOrd="2" destOrd="0" presId="urn:microsoft.com/office/officeart/2005/8/layout/orgChart1"/>
    <dgm:cxn modelId="{0D6F865B-A47B-4EBF-9ECD-703024B6A72B}" type="presParOf" srcId="{313B39EB-74A8-444C-B5B1-6525BF301941}" destId="{387D0427-6491-4DA1-B698-36193F8C733F}" srcOrd="2" destOrd="0" presId="urn:microsoft.com/office/officeart/2005/8/layout/orgChart1"/>
    <dgm:cxn modelId="{5C7720C3-E2E9-40F3-B8CB-1E430EE54253}" type="presParOf" srcId="{313B39EB-74A8-444C-B5B1-6525BF301941}" destId="{4E0CF810-956A-47E9-8DA7-E03C4D7DDC61}" srcOrd="3" destOrd="0" presId="urn:microsoft.com/office/officeart/2005/8/layout/orgChart1"/>
    <dgm:cxn modelId="{8019AF86-A0B3-4D7D-92DD-063E1D240167}" type="presParOf" srcId="{4E0CF810-956A-47E9-8DA7-E03C4D7DDC61}" destId="{F78DE428-9756-41A7-A19A-8B5A70CF7102}" srcOrd="0" destOrd="0" presId="urn:microsoft.com/office/officeart/2005/8/layout/orgChart1"/>
    <dgm:cxn modelId="{A44DCF0F-9BA1-4581-908C-E98089CB665D}" type="presParOf" srcId="{F78DE428-9756-41A7-A19A-8B5A70CF7102}" destId="{AF33C87F-A010-4542-8917-97FC5282CC01}" srcOrd="0" destOrd="0" presId="urn:microsoft.com/office/officeart/2005/8/layout/orgChart1"/>
    <dgm:cxn modelId="{524BA796-F67F-4AB1-8C11-B868B56EE6DC}" type="presParOf" srcId="{F78DE428-9756-41A7-A19A-8B5A70CF7102}" destId="{5DA337EE-3D35-4FDB-9D80-41DA3EF7D5A6}" srcOrd="1" destOrd="0" presId="urn:microsoft.com/office/officeart/2005/8/layout/orgChart1"/>
    <dgm:cxn modelId="{F22A4C34-CF66-4246-8D8D-3AA0C0A79F16}" type="presParOf" srcId="{4E0CF810-956A-47E9-8DA7-E03C4D7DDC61}" destId="{7D5420C9-5C55-4F9D-8B28-0C23A276F424}" srcOrd="1" destOrd="0" presId="urn:microsoft.com/office/officeart/2005/8/layout/orgChart1"/>
    <dgm:cxn modelId="{2AB59271-A1F1-4952-A591-E460F6AD1B54}" type="presParOf" srcId="{4E0CF810-956A-47E9-8DA7-E03C4D7DDC61}" destId="{ACC381F4-DD92-48AE-BD3D-5EFD3C8EBD98}" srcOrd="2" destOrd="0" presId="urn:microsoft.com/office/officeart/2005/8/layout/orgChart1"/>
    <dgm:cxn modelId="{3BF90283-0D3B-4CD1-A94F-E61689456271}" type="presParOf" srcId="{313B39EB-74A8-444C-B5B1-6525BF301941}" destId="{D7C93E2C-1BE1-4DA0-BB7E-02F113152BA4}" srcOrd="4" destOrd="0" presId="urn:microsoft.com/office/officeart/2005/8/layout/orgChart1"/>
    <dgm:cxn modelId="{77210845-85CF-4D2B-A8C4-556C892C4B57}" type="presParOf" srcId="{313B39EB-74A8-444C-B5B1-6525BF301941}" destId="{6D7B99A9-CBB7-41C4-A89B-6B72A37BE0D2}" srcOrd="5" destOrd="0" presId="urn:microsoft.com/office/officeart/2005/8/layout/orgChart1"/>
    <dgm:cxn modelId="{C27C25D0-84BA-4D9B-801A-06431042361B}" type="presParOf" srcId="{6D7B99A9-CBB7-41C4-A89B-6B72A37BE0D2}" destId="{8426FD5E-84D7-4EC9-9787-7388EE5A65E1}" srcOrd="0" destOrd="0" presId="urn:microsoft.com/office/officeart/2005/8/layout/orgChart1"/>
    <dgm:cxn modelId="{D7324A70-0E32-40CA-A615-26719E252C0F}" type="presParOf" srcId="{8426FD5E-84D7-4EC9-9787-7388EE5A65E1}" destId="{24FA3CDD-75D9-466B-9E84-904BCCCBB503}" srcOrd="0" destOrd="0" presId="urn:microsoft.com/office/officeart/2005/8/layout/orgChart1"/>
    <dgm:cxn modelId="{A2D1F3F4-286B-41A7-BFBB-C285C9BD3835}" type="presParOf" srcId="{8426FD5E-84D7-4EC9-9787-7388EE5A65E1}" destId="{7C042906-53EF-47C3-A41F-DB55A315D34B}" srcOrd="1" destOrd="0" presId="urn:microsoft.com/office/officeart/2005/8/layout/orgChart1"/>
    <dgm:cxn modelId="{1D93D08D-9DEF-4968-ACC4-0C1158AA0443}" type="presParOf" srcId="{6D7B99A9-CBB7-41C4-A89B-6B72A37BE0D2}" destId="{A5D567F7-959F-46E2-ACDB-1C2BD7338203}" srcOrd="1" destOrd="0" presId="urn:microsoft.com/office/officeart/2005/8/layout/orgChart1"/>
    <dgm:cxn modelId="{9F68DEF5-ADDA-4811-932A-10C357F1842C}" type="presParOf" srcId="{6D7B99A9-CBB7-41C4-A89B-6B72A37BE0D2}" destId="{1AB7AF2A-2D48-448E-9894-63B85AA32874}" srcOrd="2" destOrd="0" presId="urn:microsoft.com/office/officeart/2005/8/layout/orgChart1"/>
    <dgm:cxn modelId="{070A74D6-1BA0-44A9-BB2F-BD98795F2510}" type="presParOf" srcId="{313B39EB-74A8-444C-B5B1-6525BF301941}" destId="{C7E515AC-9312-40EB-91B0-977CABBE0973}" srcOrd="6" destOrd="0" presId="urn:microsoft.com/office/officeart/2005/8/layout/orgChart1"/>
    <dgm:cxn modelId="{FB6B00C9-6788-44FD-8C17-B4B2F7A7A4D2}" type="presParOf" srcId="{313B39EB-74A8-444C-B5B1-6525BF301941}" destId="{E1807880-E3D8-43EE-92FD-68512BE34E78}" srcOrd="7" destOrd="0" presId="urn:microsoft.com/office/officeart/2005/8/layout/orgChart1"/>
    <dgm:cxn modelId="{C3D908C6-D9CD-4C89-9606-E34A269C20DE}" type="presParOf" srcId="{E1807880-E3D8-43EE-92FD-68512BE34E78}" destId="{B1605A70-5992-4942-8120-04BC9526B172}" srcOrd="0" destOrd="0" presId="urn:microsoft.com/office/officeart/2005/8/layout/orgChart1"/>
    <dgm:cxn modelId="{D4105F03-9465-4EA5-B3BE-CC5D8B4CBE70}" type="presParOf" srcId="{B1605A70-5992-4942-8120-04BC9526B172}" destId="{F2D4E625-B175-419F-8637-8E094CD44C3D}" srcOrd="0" destOrd="0" presId="urn:microsoft.com/office/officeart/2005/8/layout/orgChart1"/>
    <dgm:cxn modelId="{2F2D9479-7FC8-4EFC-BD87-8E2EF0FF3BDE}" type="presParOf" srcId="{B1605A70-5992-4942-8120-04BC9526B172}" destId="{811A5064-D4E1-4DCC-AAF9-6718A4ADB3C3}" srcOrd="1" destOrd="0" presId="urn:microsoft.com/office/officeart/2005/8/layout/orgChart1"/>
    <dgm:cxn modelId="{2FE42343-8FB8-403D-9F5F-FE912DA1309D}" type="presParOf" srcId="{E1807880-E3D8-43EE-92FD-68512BE34E78}" destId="{1CBBCE29-1561-4BC8-882E-AEB91396055F}" srcOrd="1" destOrd="0" presId="urn:microsoft.com/office/officeart/2005/8/layout/orgChart1"/>
    <dgm:cxn modelId="{26B66BEB-2FA3-4059-AE35-EB90D74D8111}" type="presParOf" srcId="{E1807880-E3D8-43EE-92FD-68512BE34E78}" destId="{E22F07B4-C1B7-4134-B2E3-6A318F52BD78}" srcOrd="2" destOrd="0" presId="urn:microsoft.com/office/officeart/2005/8/layout/orgChart1"/>
    <dgm:cxn modelId="{9E3D4310-CFF8-4C4D-B4CB-D9EAAFDBABFD}" type="presParOf" srcId="{5670636F-6A17-48FD-90AA-AEA6B7E463C2}" destId="{BB261EF4-0F0F-4542-84FE-54E8D256E14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7FDF-1AB3-4A7C-8C5F-E50ADD63EBB1}" type="datetimeFigureOut">
              <a:rPr lang="pt-BR" smtClean="0"/>
              <a:pPr/>
              <a:t>19/08/2009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FA344-E92E-4F00-9DB0-5FF4A244BF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FA344-E92E-4F00-9DB0-5FF4A244BF06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B9A-C6CC-4D99-8FCE-BE492FB556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E01F-B687-40DD-B8C9-51EE3416CB5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2D91-7C71-4F02-B1E8-03D32A9018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130A-C852-4AB2-AEBF-0731CB2619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D34B-4E37-4C64-B87A-EA81D36ABB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1BDA-18E8-44C8-8E6C-9A06BCDD04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0D1A-2E87-48BA-8689-7389110190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1171-3900-4AD3-8583-2C99BB707C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0F7A-D72E-4F20-919F-B3E1D01379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1C9A-90FD-40F3-A6A4-715ACA9E04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5DF2-489B-4A67-BF14-AE6726FE0A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t="-2700" r="-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E81BD4B1-D8F0-4FEC-A9CF-808956FFA6A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ulo%20Henrique\Documents\Biblioteca%20Paulo\Ensino\SCI\SCI%20Socorristas\Aulas%20SCI%20Socorristas%20Out%2008\Esse%20e%20o%20cara.wmv" TargetMode="Externa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5720" y="2325239"/>
            <a:ext cx="85804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COMANDO DE INCIDENTES</a:t>
            </a:r>
          </a:p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ESTRUTURA DO SCI – 2 h/a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428736"/>
            <a:ext cx="8643998" cy="4857784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pt-BR" sz="2800" dirty="0" smtClean="0"/>
              <a:t>Tem a função de vigilância, avaliação e controle de situações perigosas e inseguras;</a:t>
            </a:r>
          </a:p>
          <a:p>
            <a:r>
              <a:rPr lang="pt-BR" sz="2800" dirty="0" smtClean="0"/>
              <a:t> </a:t>
            </a:r>
          </a:p>
          <a:p>
            <a:r>
              <a:rPr lang="pt-BR" sz="2800" dirty="0" smtClean="0"/>
              <a:t>Responsabilidades:</a:t>
            </a:r>
          </a:p>
          <a:p>
            <a:endParaRPr lang="pt-BR" sz="2800" dirty="0" smtClean="0"/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Obter um breve relato do Comandante do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Identificar situações perigosas associadas com 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Identificar situações potencialmente inseguras durante as operações táticas;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SEGURANÇA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428736"/>
            <a:ext cx="8643998" cy="4643470"/>
          </a:xfrm>
          <a:prstGeom prst="rect">
            <a:avLst/>
          </a:prstGeom>
        </p:spPr>
        <p:txBody>
          <a:bodyPr/>
          <a:lstStyle/>
          <a:p>
            <a:pPr lvl="0" algn="just"/>
            <a:endParaRPr lang="pt-BR" sz="2800" dirty="0" smtClean="0"/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Fazer uso de sua autoridade para deter ou prevenir ações perigosas;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 Investigar/pesquisar os acidentes que ocorram nas áreas do incidente.</a:t>
            </a:r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SEGURANÇA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428736"/>
            <a:ext cx="8643998" cy="4857784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pt-BR" sz="2800" dirty="0" smtClean="0"/>
              <a:t>Ponto de contato e responsável pelo gerenciamento da informação, acerca do incidente, nas relações com os meios de imprensa, instituições e  público em geral;</a:t>
            </a:r>
          </a:p>
          <a:p>
            <a:r>
              <a:rPr lang="pt-BR" sz="2800" dirty="0" smtClean="0"/>
              <a:t> </a:t>
            </a:r>
          </a:p>
          <a:p>
            <a:r>
              <a:rPr lang="pt-BR" sz="2800" dirty="0" smtClean="0"/>
              <a:t>Responsabilidades:</a:t>
            </a:r>
          </a:p>
          <a:p>
            <a:endParaRPr lang="pt-BR" sz="2800" dirty="0" smtClean="0"/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Obter um breve relato do Comandante do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Estabelecer um centro único de informações, sempre que possível;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PÚBLICA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428736"/>
            <a:ext cx="8643998" cy="4857784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Tomar as providências para proporcionar espaço de trabalho, materiais, telefone e pessoal;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Preparar um resumo inicial de informações depois de chegar ao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Respeitar as limitações para a emissão de informação que imponha o CI;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Obter a aprovação do CI para a emissão de informação;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Emitir notícias aos meios de imprensa e enviá-las ao Posto de Comando e outras instâncias relevantes;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 Responder às solicitações especiais de informação.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PÚBLICA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428736"/>
            <a:ext cx="8643998" cy="4857784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pt-BR" sz="2800" dirty="0" smtClean="0"/>
              <a:t>É o contato para os representantes das instituições que estejam trabalhando no incidente ou que possam ser convocadas.;</a:t>
            </a:r>
          </a:p>
          <a:p>
            <a:r>
              <a:rPr lang="pt-BR" sz="2800" dirty="0" smtClean="0"/>
              <a:t> </a:t>
            </a:r>
          </a:p>
          <a:p>
            <a:r>
              <a:rPr lang="pt-BR" sz="2800" dirty="0" smtClean="0"/>
              <a:t>Responsabilidades:</a:t>
            </a:r>
          </a:p>
          <a:p>
            <a:endParaRPr lang="pt-BR" sz="2800" dirty="0" smtClean="0"/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Obter um breve relato do Comandante do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Proporcionar um ponto de contato para os representantes de todas as instituições;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428736"/>
            <a:ext cx="8643998" cy="4857784"/>
          </a:xfrm>
          <a:prstGeom prst="rect">
            <a:avLst/>
          </a:prstGeom>
        </p:spPr>
        <p:txBody>
          <a:bodyPr/>
          <a:lstStyle/>
          <a:p>
            <a:pPr lvl="0" algn="just">
              <a:buFont typeface="Wingdings" pitchFamily="2" charset="2"/>
              <a:buChar char="ü"/>
            </a:pPr>
            <a:r>
              <a:rPr lang="pt-BR" sz="2800" dirty="0" smtClean="0"/>
              <a:t> Identificar os representantes de cada uma das instituições, incluindo sua localização e linhas de comunicação;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Responder às solicitações do pessoal do incidente para estabelecer contatos com outras organizações;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 Observar as operações do incidente para identificar problemas atuais ou potenciais entre as diversas organizações.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Diagrama 6"/>
          <p:cNvGraphicFramePr/>
          <p:nvPr/>
        </p:nvGraphicFramePr>
        <p:xfrm>
          <a:off x="428596" y="1357298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2285992"/>
            <a:ext cx="8643998" cy="278608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pt-BR" sz="2800" dirty="0" smtClean="0"/>
              <a:t> Nível da estrutura que tem a responsabilidade de uma área funcional principal no incidente (Planejamento, Operações, Logística, Administração/Finanças).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pt-BR" sz="28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pt-BR" sz="2800" dirty="0" smtClean="0"/>
              <a:t> As Seções são posições subordinadas diretamente ao CI; estão sob a responsabilidade de um Chefe.</a:t>
            </a:r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214422"/>
            <a:ext cx="8643998" cy="571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z="2800" dirty="0" smtClean="0"/>
              <a:t>As funções dessa Seção incluem recolher, avaliar, difundir e usar a informação acerca do desenvolvimento do incidente e manter um controle dos recursos.</a:t>
            </a:r>
          </a:p>
          <a:p>
            <a:pPr lvl="0"/>
            <a:endParaRPr lang="pt-BR" sz="2800" dirty="0" smtClean="0"/>
          </a:p>
          <a:p>
            <a:pPr lvl="0"/>
            <a:r>
              <a:rPr lang="pt-BR" sz="2800" dirty="0" smtClean="0"/>
              <a:t>Responsabilidades</a:t>
            </a:r>
          </a:p>
          <a:p>
            <a:pPr lvl="0"/>
            <a:r>
              <a:rPr lang="pt-BR" sz="28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Obter breve informação do CI;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Ativar as unidades da Seção de Planejamento;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Estabelecer as necessidades e agendas de informação para todo o Sistema de Comando do Incidente (SCI);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214422"/>
            <a:ext cx="8643998" cy="3643338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Notificar a unidade de recursos acerca de todas as unidades da Seção de Planejamento que tenham sido ativadas, incluindo os nomes e locais onde está todo o pessoal designado;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Identificar a necessidade de uso de recursos especializados;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 Compilar e distribuir informações resumidas acerca do estado do incidente.</a:t>
            </a:r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2285992"/>
            <a:ext cx="84248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err="1" smtClean="0"/>
              <a:t>Detalhar</a:t>
            </a:r>
            <a:r>
              <a:rPr lang="en-US" sz="3200" dirty="0" smtClean="0"/>
              <a:t> a </a:t>
            </a:r>
            <a:r>
              <a:rPr lang="en-US" sz="3200" dirty="0" err="1" smtClean="0"/>
              <a:t>estrutura</a:t>
            </a:r>
            <a:r>
              <a:rPr lang="en-US" sz="3200" dirty="0" smtClean="0"/>
              <a:t> do SCI.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ü"/>
            </a:pPr>
            <a:endParaRPr lang="en-US" sz="3200" dirty="0" smtClean="0"/>
          </a:p>
          <a:p>
            <a:pPr marL="609600" indent="-6096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err="1" smtClean="0"/>
              <a:t>Descrever</a:t>
            </a:r>
            <a:r>
              <a:rPr lang="en-US" sz="3200" dirty="0" smtClean="0"/>
              <a:t> as </a:t>
            </a:r>
            <a:r>
              <a:rPr lang="en-US" sz="3200" dirty="0" err="1" smtClean="0"/>
              <a:t>funções</a:t>
            </a:r>
            <a:r>
              <a:rPr lang="en-US" sz="3200" dirty="0" smtClean="0"/>
              <a:t> e </a:t>
            </a:r>
            <a:r>
              <a:rPr lang="en-US" sz="3200" dirty="0" err="1" smtClean="0"/>
              <a:t>atribuições</a:t>
            </a:r>
            <a:r>
              <a:rPr lang="en-US" sz="3200" dirty="0" smtClean="0"/>
              <a:t> dos </a:t>
            </a:r>
            <a:r>
              <a:rPr lang="en-US" sz="3200" dirty="0" err="1" smtClean="0"/>
              <a:t>componentes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estrutura</a:t>
            </a:r>
            <a:r>
              <a:rPr lang="en-US" sz="3200" dirty="0" smtClean="0"/>
              <a:t>;</a:t>
            </a:r>
            <a:endParaRPr lang="pt-BR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643050"/>
            <a:ext cx="4000528" cy="4500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z="2800" b="1" dirty="0" smtClean="0"/>
              <a:t>Unidade de Recursos: </a:t>
            </a:r>
            <a:r>
              <a:rPr lang="pt-BR" sz="2800" dirty="0" smtClean="0"/>
              <a:t>Responsável por todas as atividades de registro e de manter um registro do estado de todos os recursos, inclusive pessoal e equipamentos designados para o incidente.</a:t>
            </a:r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PLANEJAMENTO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m 6" descr="DSC00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952636"/>
            <a:ext cx="4730755" cy="35480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928802"/>
            <a:ext cx="4000528" cy="4500594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Situação</a:t>
            </a:r>
            <a:r>
              <a:rPr lang="pt-BR" sz="2800" dirty="0" smtClean="0"/>
              <a:t>: Compila e processa as informações sobre a posição atual, prepara apresentações e resumos sobre a situação, desenvolve mapas e projeções.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PLANEJAMENTO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Imagem 7" descr="DSC00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50" y="2000240"/>
            <a:ext cx="4826005" cy="36195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928802"/>
            <a:ext cx="4000528" cy="4500594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Documentação: </a:t>
            </a:r>
            <a:r>
              <a:rPr lang="pt-BR" sz="2800" dirty="0" smtClean="0"/>
              <a:t>Prepara o Plano de Ação do Incidente, mantém toda a documentação relacionada com o incidente e provê</a:t>
            </a:r>
            <a:r>
              <a:rPr lang="pt-BR" sz="2800" b="1" dirty="0" smtClean="0"/>
              <a:t> </a:t>
            </a:r>
            <a:r>
              <a:rPr lang="pt-BR" sz="2800" dirty="0" smtClean="0"/>
              <a:t>as cópias necessárias.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PLANEJAMENTO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m 5" descr="DSC00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827619"/>
            <a:ext cx="5183195" cy="38873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643050"/>
            <a:ext cx="4572032" cy="4500594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Desmobilização</a:t>
            </a:r>
            <a:r>
              <a:rPr lang="pt-BR" sz="2800" dirty="0" smtClean="0"/>
              <a:t>: Em emergências complexas ou de grande magnitude, ajuda a efetuar a desmobilização do pessoal de maneira ordenada, segura e rentável, quando deixa de haver necessidade de seu uso no incidente.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PLANEJAMENTO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m 6" descr="DSC0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3116"/>
            <a:ext cx="4254501" cy="3190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214422"/>
            <a:ext cx="8643998" cy="571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z="2800" dirty="0" smtClean="0"/>
              <a:t>A Seção de Operações é a responsável pela execução das ações de resposta.</a:t>
            </a:r>
          </a:p>
          <a:p>
            <a:pPr lvl="0"/>
            <a:endParaRPr lang="pt-BR" sz="2800" dirty="0" smtClean="0"/>
          </a:p>
          <a:p>
            <a:pPr lvl="0"/>
            <a:r>
              <a:rPr lang="pt-BR" sz="2800" dirty="0" smtClean="0"/>
              <a:t>Responsabilidades</a:t>
            </a:r>
          </a:p>
          <a:p>
            <a:pPr lvl="0"/>
            <a:r>
              <a:rPr lang="pt-BR" sz="28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Obter um rápido relatório do CI;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Desenvolver a parte operacional do Plano de Ação do Incidente (PAI) em conjunto  com a seção de planejamento;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Apresentar um rápido relato e dar destino ao pessoal de operações de acordo com o PAI;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Supervisionar as operações;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214422"/>
            <a:ext cx="8643998" cy="5715040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Determinar as necessidades e solicitar recursos adicionais;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Compor as equipes de resposta designadas para a Seção de Operações;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Manter informado o CI acerca de atividades especiais da operação.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214422"/>
            <a:ext cx="8643998" cy="571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z="2800" dirty="0" smtClean="0"/>
              <a:t>A Seção de Logística é a responsável por prover instalações, serviços e materiais, incluindo o pessoal que operará os equipamentos solicitados para atender o incidente.</a:t>
            </a:r>
          </a:p>
          <a:p>
            <a:pPr lvl="0"/>
            <a:endParaRPr lang="pt-BR" sz="2800" dirty="0" smtClean="0"/>
          </a:p>
          <a:p>
            <a:pPr lvl="0"/>
            <a:r>
              <a:rPr lang="pt-BR" sz="2800" dirty="0" smtClean="0"/>
              <a:t>Responsabilidades</a:t>
            </a:r>
          </a:p>
          <a:p>
            <a:pPr lvl="0"/>
            <a:r>
              <a:rPr lang="pt-BR" sz="28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Planejar a organização da Seção de Logística;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Notificar à unidade de recursos acerca das unidades da seção de Logística que sejam ativadas, incluindo nome e localização do pessoal designado;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214422"/>
            <a:ext cx="8643998" cy="5715040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Identificar os serviços e necessidades de apoio para as operações planejadas e esperadas;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Coordenar e processar as solicitações de recursos adicionais;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Assegurar o bem-estar geral e segurança do pessoal da Seção de Logística.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643050"/>
            <a:ext cx="4572032" cy="4500594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Comunicações: </a:t>
            </a:r>
            <a:r>
              <a:rPr lang="pt-BR" sz="2800" dirty="0" smtClean="0"/>
              <a:t>Desenvolve o Plano de Comunicações, distribui e mantém todos os tipos de equipamentos de comunicações e se encarrega do Centro de Comunicações do Incidente.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m 5" descr="284_8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2099328"/>
            <a:ext cx="4439915" cy="33299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2214554"/>
            <a:ext cx="4357718" cy="3143272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Médica: </a:t>
            </a:r>
            <a:r>
              <a:rPr lang="pt-BR" sz="2800" dirty="0" smtClean="0"/>
              <a:t>Desenvolve o Plano Médico e provê primeiros socorros e atenção médica intensiva ao pessoal designado para a emergência.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m 6" descr="284_8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000240"/>
            <a:ext cx="4572032" cy="3429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15930" y="1482728"/>
            <a:ext cx="8713788" cy="9461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 Sistema de Comando de Incidentes está baseado em oito funções: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5720" y="3191870"/>
            <a:ext cx="7215238" cy="1237262"/>
            <a:chOff x="285720" y="3191870"/>
            <a:chExt cx="7215238" cy="1237262"/>
          </a:xfrm>
        </p:grpSpPr>
        <p:grpSp>
          <p:nvGrpSpPr>
            <p:cNvPr id="62" name="Group 6"/>
            <p:cNvGrpSpPr>
              <a:grpSpLocks/>
            </p:cNvGrpSpPr>
            <p:nvPr/>
          </p:nvGrpSpPr>
          <p:grpSpPr bwMode="auto">
            <a:xfrm>
              <a:off x="4332308" y="3213103"/>
              <a:ext cx="3168650" cy="1152526"/>
              <a:chOff x="2336" y="2024"/>
              <a:chExt cx="1996" cy="726"/>
            </a:xfrm>
          </p:grpSpPr>
          <p:sp>
            <p:nvSpPr>
              <p:cNvPr id="63" name="AutoShape 4"/>
              <p:cNvSpPr>
                <a:spLocks/>
              </p:cNvSpPr>
              <p:nvPr/>
            </p:nvSpPr>
            <p:spPr bwMode="auto">
              <a:xfrm>
                <a:off x="2336" y="2024"/>
                <a:ext cx="90" cy="726"/>
              </a:xfrm>
              <a:prstGeom prst="rightBrace">
                <a:avLst>
                  <a:gd name="adj1" fmla="val 67222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64" name="Text Box 5"/>
              <p:cNvSpPr txBox="1">
                <a:spLocks noChangeArrowheads="1"/>
              </p:cNvSpPr>
              <p:nvPr/>
            </p:nvSpPr>
            <p:spPr bwMode="auto">
              <a:xfrm>
                <a:off x="2562" y="2251"/>
                <a:ext cx="1770" cy="2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dirty="0">
                    <a:solidFill>
                      <a:srgbClr val="FF0000"/>
                    </a:solidFill>
                    <a:latin typeface="Tahoma" pitchFamily="34" charset="0"/>
                  </a:rPr>
                  <a:t>Staff de Comando</a:t>
                </a:r>
              </a:p>
            </p:txBody>
          </p:sp>
        </p:grpSp>
        <p:sp>
          <p:nvSpPr>
            <p:cNvPr id="17" name="CaixaDeTexto 16"/>
            <p:cNvSpPr txBox="1"/>
            <p:nvPr/>
          </p:nvSpPr>
          <p:spPr>
            <a:xfrm>
              <a:off x="285720" y="3191870"/>
              <a:ext cx="3357586" cy="123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pt-BR" kern="0" dirty="0" smtClean="0">
                  <a:solidFill>
                    <a:srgbClr val="FF0000"/>
                  </a:solidFill>
                </a:rPr>
                <a:t>Segurança</a:t>
              </a:r>
            </a:p>
            <a:p>
              <a:pPr marL="342900" lvl="0" indent="-342900" algn="just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pt-BR" kern="0" dirty="0" smtClean="0">
                  <a:solidFill>
                    <a:srgbClr val="FF0000"/>
                  </a:solidFill>
                </a:rPr>
                <a:t>Informação Pública</a:t>
              </a:r>
            </a:p>
            <a:p>
              <a:pPr marL="342900" lvl="0" indent="-342900" algn="just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pt-BR" kern="0" dirty="0" smtClean="0">
                  <a:solidFill>
                    <a:srgbClr val="FF0000"/>
                  </a:solidFill>
                </a:rPr>
                <a:t>Ligação</a:t>
              </a:r>
              <a:endParaRPr lang="en-US" kern="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85720" y="4416537"/>
            <a:ext cx="7215238" cy="2012859"/>
            <a:chOff x="285720" y="4416537"/>
            <a:chExt cx="7215238" cy="2012859"/>
          </a:xfrm>
        </p:grpSpPr>
        <p:grpSp>
          <p:nvGrpSpPr>
            <p:cNvPr id="65" name="Group 7"/>
            <p:cNvGrpSpPr>
              <a:grpSpLocks/>
            </p:cNvGrpSpPr>
            <p:nvPr/>
          </p:nvGrpSpPr>
          <p:grpSpPr bwMode="auto">
            <a:xfrm>
              <a:off x="4332308" y="4489468"/>
              <a:ext cx="3168650" cy="1439862"/>
              <a:chOff x="2336" y="2024"/>
              <a:chExt cx="1996" cy="726"/>
            </a:xfrm>
          </p:grpSpPr>
          <p:sp>
            <p:nvSpPr>
              <p:cNvPr id="66" name="AutoShape 8"/>
              <p:cNvSpPr>
                <a:spLocks/>
              </p:cNvSpPr>
              <p:nvPr/>
            </p:nvSpPr>
            <p:spPr bwMode="auto">
              <a:xfrm>
                <a:off x="2336" y="2024"/>
                <a:ext cx="90" cy="726"/>
              </a:xfrm>
              <a:prstGeom prst="rightBrace">
                <a:avLst>
                  <a:gd name="adj1" fmla="val 67222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2562" y="2251"/>
                <a:ext cx="17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dirty="0">
                    <a:latin typeface="Tahoma" pitchFamily="34" charset="0"/>
                  </a:rPr>
                  <a:t>Staff de Geral</a:t>
                </a:r>
              </a:p>
            </p:txBody>
          </p:sp>
        </p:grpSp>
        <p:sp>
          <p:nvSpPr>
            <p:cNvPr id="18" name="CaixaDeTexto 17"/>
            <p:cNvSpPr txBox="1"/>
            <p:nvPr/>
          </p:nvSpPr>
          <p:spPr>
            <a:xfrm>
              <a:off x="285720" y="4416537"/>
              <a:ext cx="3929090" cy="201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pt-BR" kern="0" dirty="0" smtClean="0"/>
                <a:t>Planejamento</a:t>
              </a:r>
            </a:p>
            <a:p>
              <a:pPr marL="342900" lvl="0" indent="-342900" algn="just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pt-BR" kern="0" dirty="0" smtClean="0"/>
                <a:t>Operações</a:t>
              </a:r>
            </a:p>
            <a:p>
              <a:pPr marL="342900" lvl="0" indent="-342900" algn="just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pt-BR" kern="0" dirty="0" smtClean="0"/>
                <a:t>Logística</a:t>
              </a:r>
            </a:p>
            <a:p>
              <a:pPr marL="342900" lvl="0" indent="-342900" algn="just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pt-BR" kern="0" dirty="0" smtClean="0"/>
                <a:t>Administração/Finanças</a:t>
              </a:r>
            </a:p>
            <a:p>
              <a:endParaRPr lang="pt-BR" dirty="0"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285720" y="257174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pt-BR" kern="0" dirty="0" smtClean="0"/>
              <a:t> Comando do Incidente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643050"/>
            <a:ext cx="4572032" cy="3143272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Alimentação:</a:t>
            </a:r>
            <a:r>
              <a:rPr lang="pt-BR" sz="2800" dirty="0" smtClean="0"/>
              <a:t> É responsável por determinar e satisfazer as necessidades de alimentação e hidratação em todas as instalações do incidente e por todos os recursos ativos dentro da Seção de Operações.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m 5" descr="284_8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84" y="2143116"/>
            <a:ext cx="4315472" cy="32366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643050"/>
            <a:ext cx="4572032" cy="3143272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Materiais:</a:t>
            </a:r>
            <a:r>
              <a:rPr lang="pt-BR" sz="2800" dirty="0" smtClean="0"/>
              <a:t> Relaciona o pessoal, equipamentos e materiais. Além disto, armazena, mantém e controla a distribuição dos materiais, assim como ajusta e realiza manutenção dos equipamentos.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m 6" descr="DSC005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071678"/>
            <a:ext cx="4381531" cy="3286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2571744"/>
            <a:ext cx="4214842" cy="2286016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Instalações:</a:t>
            </a:r>
            <a:r>
              <a:rPr lang="pt-BR" sz="2800" dirty="0" smtClean="0"/>
              <a:t> Instala e mantém qualquer instalação requerida para o incidente. 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m 5" descr="284_84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32" y="1978346"/>
            <a:ext cx="4601224" cy="34509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2285992"/>
            <a:ext cx="4214842" cy="2286016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Apoio Terrestre:</a:t>
            </a:r>
            <a:r>
              <a:rPr lang="pt-BR" sz="2800" dirty="0" smtClean="0"/>
              <a:t> Oferece transporte e se encarrega da manutenção dos veículos designados para o incidente.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LOGÍSTICA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m 6" descr="279_7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83" y="1978346"/>
            <a:ext cx="4696474" cy="35223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214422"/>
            <a:ext cx="8643998" cy="571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z="2800" dirty="0" smtClean="0"/>
              <a:t>É responsável por justificar, controlar e registrar todos os gastos e por manter em dia a documentação requerida para processos indenizatórios.</a:t>
            </a:r>
          </a:p>
          <a:p>
            <a:pPr lvl="0"/>
            <a:endParaRPr lang="pt-BR" sz="2800" dirty="0" smtClean="0"/>
          </a:p>
          <a:p>
            <a:pPr lvl="0"/>
            <a:r>
              <a:rPr lang="pt-BR" sz="2800" dirty="0" smtClean="0"/>
              <a:t>Responsabilidades 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Obter breve informação do CI;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Fazer acompanhamento dos recursos financeiros disponibilizados e empregados durante 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Realizar compras, locação, contratação e pagamento de materiais e serviços;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 Controlar e registrar os custos da operação.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E FINANÇAS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2571744"/>
            <a:ext cx="4214842" cy="2286016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Tempo</a:t>
            </a:r>
            <a:r>
              <a:rPr lang="pt-BR" sz="2800" dirty="0" smtClean="0"/>
              <a:t>: Deve registrar o período de emprego do pessoal designado para o incidente.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ADMINISTRAÇÃO E FINANÇAS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m 5" descr="costas pix 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27" y="2000240"/>
            <a:ext cx="4540253" cy="3405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857364"/>
            <a:ext cx="4214842" cy="3929090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Provedoria</a:t>
            </a:r>
            <a:r>
              <a:rPr lang="pt-BR" sz="2800" dirty="0" smtClean="0"/>
              <a:t>: Gerencia o trâmite dos documentos administrativos relacionados com o aluguel de equipamentos e os contratos de materiais e outros insumos.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ADMINISTRAÇÃO E FINANÇAS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m 6" descr="DSC00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089561"/>
            <a:ext cx="4643438" cy="34825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42844" y="1857364"/>
            <a:ext cx="4214842" cy="3929090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/>
              <a:t>Unidade de Custos:</a:t>
            </a:r>
            <a:r>
              <a:rPr lang="pt-BR" sz="2800" dirty="0" smtClean="0"/>
              <a:t> Responsável por colher toda a informação sobre custos e apresentar orçamentos e recomendações que permitam economia de gastos.</a:t>
            </a:r>
            <a:endParaRPr lang="pt-BR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DA SEÇÃO DE ADMINISTRAÇÃO E FINANÇAS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79961"/>
            <a:ext cx="3929090" cy="40111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85720" y="1285862"/>
          <a:ext cx="8643998" cy="5051358"/>
        </p:xfrm>
        <a:graphic>
          <a:graphicData uri="http://schemas.openxmlformats.org/drawingml/2006/table">
            <a:tbl>
              <a:tblPr/>
              <a:tblGrid>
                <a:gridCol w="5535611"/>
                <a:gridCol w="3108387"/>
              </a:tblGrid>
              <a:tr h="4282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b="1" kern="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Nível organizacional</a:t>
                      </a:r>
                      <a:endParaRPr lang="pt-BR" sz="2400" kern="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b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Título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9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Comando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Cmt. do Incidente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Staff </a:t>
                      </a: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 Comando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Oficial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9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Staff </a:t>
                      </a: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Geral (Seções)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Chefe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Coordenador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9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Divisão/Grupo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Supervisor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Unidades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Líder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2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Equipe de Intervenção/Força Tarefa/Recurso Único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Líder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2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Área de Concentração de Vítima/Espera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Encarregado</a:t>
                      </a:r>
                      <a:endParaRPr lang="pt-BR" sz="2400" kern="5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57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kern="5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Base/Acampamento/Posto de Comando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i="1" kern="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Encarregado</a:t>
                      </a:r>
                      <a:endParaRPr lang="pt-BR" sz="2400" kern="5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85720" y="1571612"/>
            <a:ext cx="8643998" cy="457203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800" b="1" dirty="0" smtClean="0"/>
              <a:t>Setor: </a:t>
            </a:r>
            <a:r>
              <a:rPr lang="pt-BR" sz="2800" dirty="0" smtClean="0"/>
              <a:t>Nível da estrutura com responsabilidade funcional ou geográfica designada pelo CI, sob direção de um chefe de seção (Operações e Logística).  </a:t>
            </a:r>
            <a:endParaRPr lang="pt-BR" sz="2800" b="1" dirty="0" smtClean="0"/>
          </a:p>
          <a:p>
            <a:pPr algn="just">
              <a:lnSpc>
                <a:spcPct val="80000"/>
              </a:lnSpc>
            </a:pPr>
            <a:r>
              <a:rPr lang="pt-BR" sz="2800" b="1" dirty="0" smtClean="0"/>
              <a:t>Unidade: </a:t>
            </a:r>
            <a:r>
              <a:rPr lang="pt-BR" sz="2800" dirty="0" smtClean="0"/>
              <a:t>Nível da estrutura que tem a função de apoiar as atividades de Planejamento, Logística e Administração/Finanças</a:t>
            </a:r>
            <a:endParaRPr lang="pt-BR" sz="2800" b="1" dirty="0" smtClean="0"/>
          </a:p>
          <a:p>
            <a:pPr algn="just">
              <a:lnSpc>
                <a:spcPct val="80000"/>
              </a:lnSpc>
            </a:pPr>
            <a:r>
              <a:rPr lang="pt-BR" sz="2800" b="1" dirty="0" smtClean="0"/>
              <a:t>Divisão: </a:t>
            </a:r>
            <a:r>
              <a:rPr lang="pt-BR" sz="2800" dirty="0" smtClean="0"/>
              <a:t>Nível da estrutura que tem a responsabilidade de funções dentro de uma área geográfica definida</a:t>
            </a:r>
            <a:r>
              <a:rPr lang="pt-BR" sz="2800" b="1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pt-BR" sz="2800" b="1" dirty="0" smtClean="0"/>
              <a:t>Grupo: </a:t>
            </a:r>
            <a:r>
              <a:rPr lang="pt-BR" sz="2800" dirty="0" smtClean="0"/>
              <a:t>Nível da estrutura que tem a responsabilidade de uma designação funcional específica.</a:t>
            </a:r>
            <a:endParaRPr lang="en-US" sz="2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00034" y="2187590"/>
            <a:ext cx="7991475" cy="3384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Tahoma" pitchFamily="34" charset="0"/>
                <a:cs typeface="Tahoma" pitchFamily="34" charset="0"/>
              </a:rPr>
              <a:t>Todas essas funções devem ser cumpridas qualquer que seja o incidente;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Tahoma" pitchFamily="34" charset="0"/>
              <a:cs typeface="Tahom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Tahoma" pitchFamily="34" charset="0"/>
                <a:cs typeface="Tahoma" pitchFamily="34" charset="0"/>
              </a:rPr>
              <a:t>Todos os incidentes, independentemente de sua magnitude e complexidade, devem ter um só Comandante do Incidente (CI).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1785918" y="1543068"/>
            <a:ext cx="6049962" cy="4457700"/>
            <a:chOff x="1785918" y="1543068"/>
            <a:chExt cx="6049962" cy="4457700"/>
          </a:xfrm>
        </p:grpSpPr>
        <p:grpSp>
          <p:nvGrpSpPr>
            <p:cNvPr id="7" name="Grupo 6"/>
            <p:cNvGrpSpPr/>
            <p:nvPr/>
          </p:nvGrpSpPr>
          <p:grpSpPr>
            <a:xfrm>
              <a:off x="1785918" y="1543068"/>
              <a:ext cx="6049962" cy="4457700"/>
              <a:chOff x="1979613" y="1196975"/>
              <a:chExt cx="6049962" cy="4457700"/>
            </a:xfrm>
          </p:grpSpPr>
          <p:sp>
            <p:nvSpPr>
              <p:cNvPr id="8" name="Text Box 44"/>
              <p:cNvSpPr txBox="1">
                <a:spLocks noChangeArrowheads="1"/>
              </p:cNvSpPr>
              <p:nvPr/>
            </p:nvSpPr>
            <p:spPr bwMode="auto">
              <a:xfrm>
                <a:off x="1979613" y="1196975"/>
                <a:ext cx="1627187" cy="495300"/>
              </a:xfrm>
              <a:prstGeom prst="rect">
                <a:avLst/>
              </a:prstGeom>
              <a:solidFill>
                <a:srgbClr val="FAFD00"/>
              </a:solidFill>
              <a:ln w="38100">
                <a:solidFill>
                  <a:srgbClr val="13182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b="1" dirty="0" err="1">
                    <a:ea typeface="Tahoma" pitchFamily="34" charset="0"/>
                    <a:cs typeface="Tahoma" pitchFamily="34" charset="0"/>
                  </a:rPr>
                  <a:t>Comando</a:t>
                </a:r>
                <a:endParaRPr lang="en-US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Text Box 43"/>
              <p:cNvSpPr txBox="1">
                <a:spLocks noChangeArrowheads="1"/>
              </p:cNvSpPr>
              <p:nvPr/>
            </p:nvSpPr>
            <p:spPr bwMode="auto">
              <a:xfrm>
                <a:off x="2152650" y="2200275"/>
                <a:ext cx="1292225" cy="496888"/>
              </a:xfrm>
              <a:prstGeom prst="rect">
                <a:avLst/>
              </a:prstGeom>
              <a:solidFill>
                <a:srgbClr val="FAFD00"/>
              </a:solidFill>
              <a:ln w="38100">
                <a:solidFill>
                  <a:srgbClr val="13182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b="1" dirty="0" err="1">
                    <a:ea typeface="Tahoma" pitchFamily="34" charset="0"/>
                    <a:cs typeface="Tahoma" pitchFamily="34" charset="0"/>
                  </a:rPr>
                  <a:t>Seções</a:t>
                </a:r>
                <a:endParaRPr lang="en-US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 Box 42"/>
              <p:cNvSpPr txBox="1">
                <a:spLocks noChangeArrowheads="1"/>
              </p:cNvSpPr>
              <p:nvPr/>
            </p:nvSpPr>
            <p:spPr bwMode="auto">
              <a:xfrm>
                <a:off x="2124075" y="2924175"/>
                <a:ext cx="1239838" cy="496888"/>
              </a:xfrm>
              <a:prstGeom prst="rect">
                <a:avLst/>
              </a:prstGeom>
              <a:solidFill>
                <a:srgbClr val="FAFD00"/>
              </a:solidFill>
              <a:ln w="38100">
                <a:solidFill>
                  <a:srgbClr val="13182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b="1" dirty="0" err="1">
                    <a:ea typeface="Tahoma" pitchFamily="34" charset="0"/>
                    <a:cs typeface="Tahoma" pitchFamily="34" charset="0"/>
                  </a:rPr>
                  <a:t>Setor</a:t>
                </a:r>
                <a:endParaRPr lang="en-US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 Box 41"/>
              <p:cNvSpPr txBox="1">
                <a:spLocks noChangeArrowheads="1"/>
              </p:cNvSpPr>
              <p:nvPr/>
            </p:nvSpPr>
            <p:spPr bwMode="auto">
              <a:xfrm>
                <a:off x="2124075" y="3644900"/>
                <a:ext cx="2784496" cy="496888"/>
              </a:xfrm>
              <a:prstGeom prst="rect">
                <a:avLst/>
              </a:prstGeom>
              <a:solidFill>
                <a:srgbClr val="FAFD00"/>
              </a:solidFill>
              <a:ln w="38100">
                <a:solidFill>
                  <a:srgbClr val="13182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b="1">
                    <a:solidFill>
                      <a:srgbClr val="000000"/>
                    </a:solidFill>
                    <a:ea typeface="Tahoma" pitchFamily="34" charset="0"/>
                    <a:cs typeface="Tahoma" pitchFamily="34" charset="0"/>
                  </a:rPr>
                  <a:t>Divisões/Grupos</a:t>
                </a:r>
                <a:endParaRPr lang="en-US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Text Box 40"/>
              <p:cNvSpPr txBox="1">
                <a:spLocks noChangeArrowheads="1"/>
              </p:cNvSpPr>
              <p:nvPr/>
            </p:nvSpPr>
            <p:spPr bwMode="auto">
              <a:xfrm>
                <a:off x="2124075" y="4365625"/>
                <a:ext cx="1641488" cy="496888"/>
              </a:xfrm>
              <a:prstGeom prst="rect">
                <a:avLst/>
              </a:prstGeom>
              <a:solidFill>
                <a:srgbClr val="FAFD00"/>
              </a:solidFill>
              <a:ln w="38100">
                <a:solidFill>
                  <a:srgbClr val="13182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b="1">
                    <a:solidFill>
                      <a:srgbClr val="000000"/>
                    </a:solidFill>
                    <a:ea typeface="Tahoma" pitchFamily="34" charset="0"/>
                    <a:cs typeface="Tahoma" pitchFamily="34" charset="0"/>
                  </a:rPr>
                  <a:t>Unidades</a:t>
                </a:r>
                <a:endParaRPr lang="en-US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Line 39"/>
              <p:cNvSpPr>
                <a:spLocks noChangeShapeType="1"/>
              </p:cNvSpPr>
              <p:nvPr/>
            </p:nvSpPr>
            <p:spPr bwMode="auto">
              <a:xfrm>
                <a:off x="2698750" y="1700213"/>
                <a:ext cx="0" cy="504825"/>
              </a:xfrm>
              <a:prstGeom prst="line">
                <a:avLst/>
              </a:prstGeom>
              <a:noFill/>
              <a:ln w="38100">
                <a:solidFill>
                  <a:srgbClr val="131823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pt-BR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Text Box 36"/>
              <p:cNvSpPr txBox="1">
                <a:spLocks noChangeArrowheads="1"/>
              </p:cNvSpPr>
              <p:nvPr/>
            </p:nvSpPr>
            <p:spPr bwMode="auto">
              <a:xfrm>
                <a:off x="2124075" y="5157788"/>
                <a:ext cx="2070116" cy="496887"/>
              </a:xfrm>
              <a:prstGeom prst="rect">
                <a:avLst/>
              </a:prstGeom>
              <a:solidFill>
                <a:srgbClr val="FAFD00"/>
              </a:solidFill>
              <a:ln w="38100">
                <a:solidFill>
                  <a:srgbClr val="13182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b="1" dirty="0" err="1">
                    <a:ea typeface="Tahoma" pitchFamily="34" charset="0"/>
                    <a:cs typeface="Tahoma" pitchFamily="34" charset="0"/>
                  </a:rPr>
                  <a:t>Instalações</a:t>
                </a:r>
                <a:endParaRPr lang="en-US" b="1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 Box 35"/>
              <p:cNvSpPr txBox="1">
                <a:spLocks noChangeArrowheads="1"/>
              </p:cNvSpPr>
              <p:nvPr/>
            </p:nvSpPr>
            <p:spPr bwMode="auto">
              <a:xfrm>
                <a:off x="3505569" y="2267822"/>
                <a:ext cx="1485900" cy="35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err="1" smtClean="0">
                    <a:ea typeface="Tahoma" pitchFamily="34" charset="0"/>
                    <a:cs typeface="Tahoma" pitchFamily="34" charset="0"/>
                  </a:rPr>
                  <a:t>Chefes</a:t>
                </a:r>
                <a:endParaRPr lang="pt-BR" sz="2000" dirty="0">
                  <a:ea typeface="Tahoma" pitchFamily="34" charset="0"/>
                  <a:cs typeface="Tahoma" pitchFamily="34" charset="0"/>
                </a:endParaRPr>
              </a:p>
              <a:p>
                <a:endParaRPr lang="pt-BR" sz="2000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 Box 34"/>
              <p:cNvSpPr txBox="1">
                <a:spLocks noChangeArrowheads="1"/>
              </p:cNvSpPr>
              <p:nvPr/>
            </p:nvSpPr>
            <p:spPr bwMode="auto">
              <a:xfrm>
                <a:off x="3445007" y="2980772"/>
                <a:ext cx="1794996" cy="34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err="1" smtClean="0">
                    <a:ea typeface="Tahoma" pitchFamily="34" charset="0"/>
                    <a:cs typeface="Tahoma" pitchFamily="34" charset="0"/>
                  </a:rPr>
                  <a:t>Coordenador</a:t>
                </a:r>
                <a:endParaRPr lang="en-US" sz="2000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Text Box 48"/>
              <p:cNvSpPr txBox="1">
                <a:spLocks noChangeArrowheads="1"/>
              </p:cNvSpPr>
              <p:nvPr/>
            </p:nvSpPr>
            <p:spPr bwMode="auto">
              <a:xfrm>
                <a:off x="3694125" y="1225519"/>
                <a:ext cx="2057400" cy="449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err="1" smtClean="0">
                    <a:ea typeface="Tahoma" pitchFamily="34" charset="0"/>
                    <a:cs typeface="Tahoma" pitchFamily="34" charset="0"/>
                  </a:rPr>
                  <a:t>Comandante</a:t>
                </a:r>
                <a:endParaRPr lang="pt-BR" sz="2000" dirty="0">
                  <a:ea typeface="Tahoma" pitchFamily="34" charset="0"/>
                  <a:cs typeface="Tahoma" pitchFamily="34" charset="0"/>
                </a:endParaRPr>
              </a:p>
              <a:p>
                <a:endParaRPr lang="pt-BR" sz="2000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3851299" y="4427350"/>
                <a:ext cx="1485900" cy="35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err="1" smtClean="0">
                    <a:ea typeface="Tahoma" pitchFamily="34" charset="0"/>
                    <a:cs typeface="Tahoma" pitchFamily="34" charset="0"/>
                  </a:rPr>
                  <a:t>Líderes</a:t>
                </a:r>
                <a:endParaRPr lang="pt-BR" sz="2000" dirty="0">
                  <a:ea typeface="Tahoma" pitchFamily="34" charset="0"/>
                  <a:cs typeface="Tahoma" pitchFamily="34" charset="0"/>
                </a:endParaRPr>
              </a:p>
              <a:p>
                <a:endParaRPr lang="pt-BR" sz="2000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Text Box 50"/>
              <p:cNvSpPr txBox="1">
                <a:spLocks noChangeArrowheads="1"/>
              </p:cNvSpPr>
              <p:nvPr/>
            </p:nvSpPr>
            <p:spPr bwMode="auto">
              <a:xfrm>
                <a:off x="5003799" y="3716338"/>
                <a:ext cx="1690721" cy="35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err="1" smtClean="0">
                    <a:ea typeface="Tahoma" pitchFamily="34" charset="0"/>
                    <a:cs typeface="Tahoma" pitchFamily="34" charset="0"/>
                  </a:rPr>
                  <a:t>Supervisores</a:t>
                </a:r>
                <a:endParaRPr lang="pt-BR" sz="2000" dirty="0">
                  <a:ea typeface="Tahoma" pitchFamily="34" charset="0"/>
                  <a:cs typeface="Tahoma" pitchFamily="34" charset="0"/>
                </a:endParaRPr>
              </a:p>
              <a:p>
                <a:endParaRPr lang="pt-BR" sz="2000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auto">
              <a:xfrm>
                <a:off x="4265629" y="5229225"/>
                <a:ext cx="1643074" cy="35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err="1" smtClean="0">
                    <a:ea typeface="Tahoma" pitchFamily="34" charset="0"/>
                    <a:cs typeface="Tahoma" pitchFamily="34" charset="0"/>
                  </a:rPr>
                  <a:t>Encarregado</a:t>
                </a:r>
                <a:r>
                  <a:rPr lang="en-US" sz="2000" dirty="0" smtClean="0"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000" dirty="0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>
                <a:off x="2698750" y="2060575"/>
                <a:ext cx="19446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62"/>
              <p:cNvSpPr>
                <a:spLocks noChangeArrowheads="1"/>
              </p:cNvSpPr>
              <p:nvPr/>
            </p:nvSpPr>
            <p:spPr bwMode="auto">
              <a:xfrm>
                <a:off x="4643438" y="1917700"/>
                <a:ext cx="2376487" cy="461665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 Box 64"/>
              <p:cNvSpPr txBox="1">
                <a:spLocks noChangeArrowheads="1"/>
              </p:cNvSpPr>
              <p:nvPr/>
            </p:nvSpPr>
            <p:spPr bwMode="auto">
              <a:xfrm>
                <a:off x="7092950" y="1965657"/>
                <a:ext cx="936625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err="1" smtClean="0">
                    <a:ea typeface="Tahoma" pitchFamily="34" charset="0"/>
                    <a:cs typeface="Tahoma" pitchFamily="34" charset="0"/>
                  </a:rPr>
                  <a:t>Oficial</a:t>
                </a:r>
                <a:endParaRPr lang="pt-BR" sz="2000" dirty="0"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4287455" y="2344551"/>
              <a:ext cx="2571768" cy="44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>
                  <a:latin typeface="Arial" charset="0"/>
                  <a:cs typeface="Times New Roman" pitchFamily="18" charset="0"/>
                </a:rPr>
                <a:t>   </a:t>
              </a:r>
              <a:r>
                <a:rPr lang="en-US" sz="1600" b="1" dirty="0">
                  <a:latin typeface="Arial" charset="0"/>
                  <a:cs typeface="Times New Roman" pitchFamily="18" charset="0"/>
                </a:rPr>
                <a:t>STAFF DE COMANDO</a:t>
              </a:r>
              <a:endParaRPr lang="pt-BR" sz="1600" b="1" dirty="0">
                <a:latin typeface="Arial" charset="0"/>
              </a:endParaRPr>
            </a:p>
            <a:p>
              <a:endParaRPr lang="pt-BR" sz="16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298863" y="1405958"/>
            <a:ext cx="3941779" cy="3094612"/>
            <a:chOff x="2285984" y="836613"/>
            <a:chExt cx="3941779" cy="3094612"/>
          </a:xfrm>
          <a:solidFill>
            <a:srgbClr val="FF0000"/>
          </a:solidFill>
        </p:grpSpPr>
        <p:sp>
          <p:nvSpPr>
            <p:cNvPr id="26" name="Rectangle 48"/>
            <p:cNvSpPr>
              <a:spLocks noChangeArrowheads="1"/>
            </p:cNvSpPr>
            <p:nvPr/>
          </p:nvSpPr>
          <p:spPr bwMode="auto">
            <a:xfrm>
              <a:off x="2285984" y="3346450"/>
              <a:ext cx="1563705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Eq. Intervenção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Rectangle 49"/>
            <p:cNvSpPr>
              <a:spLocks noChangeArrowheads="1"/>
            </p:cNvSpPr>
            <p:nvPr/>
          </p:nvSpPr>
          <p:spPr bwMode="auto">
            <a:xfrm>
              <a:off x="3995738" y="3284538"/>
              <a:ext cx="93503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5148263" y="3284538"/>
              <a:ext cx="10795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Único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 flipV="1">
              <a:off x="3203575" y="3068638"/>
              <a:ext cx="0" cy="28733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>
              <a:off x="3203575" y="30686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Line 53"/>
            <p:cNvSpPr>
              <a:spLocks noChangeShapeType="1"/>
            </p:cNvSpPr>
            <p:nvPr/>
          </p:nvSpPr>
          <p:spPr bwMode="auto">
            <a:xfrm>
              <a:off x="5724525" y="30686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Line 70"/>
            <p:cNvSpPr>
              <a:spLocks noChangeShapeType="1"/>
            </p:cNvSpPr>
            <p:nvPr/>
          </p:nvSpPr>
          <p:spPr bwMode="auto">
            <a:xfrm flipV="1">
              <a:off x="4500563" y="30686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Rectangle 71"/>
            <p:cNvSpPr>
              <a:spLocks noChangeArrowheads="1"/>
            </p:cNvSpPr>
            <p:nvPr/>
          </p:nvSpPr>
          <p:spPr bwMode="auto">
            <a:xfrm>
              <a:off x="3492500" y="836613"/>
              <a:ext cx="19431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Comandante</a:t>
              </a: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 do</a:t>
              </a:r>
            </a:p>
            <a:p>
              <a:pPr algn="ctr"/>
              <a:r>
                <a:rPr lang="en-US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Incidente</a:t>
              </a:r>
              <a:endPara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Line 72"/>
            <p:cNvSpPr>
              <a:spLocks noChangeShapeType="1"/>
            </p:cNvSpPr>
            <p:nvPr/>
          </p:nvSpPr>
          <p:spPr bwMode="auto">
            <a:xfrm flipV="1">
              <a:off x="4487863" y="1412875"/>
              <a:ext cx="12700" cy="165576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00034" y="1409710"/>
            <a:ext cx="7816879" cy="3496250"/>
            <a:chOff x="500034" y="866775"/>
            <a:chExt cx="7816879" cy="3496250"/>
          </a:xfrm>
          <a:solidFill>
            <a:srgbClr val="FF0000"/>
          </a:solidFill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00034" y="3778250"/>
              <a:ext cx="1477991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Eq. Intervenção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2124075" y="3716338"/>
              <a:ext cx="935038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276600" y="3716338"/>
              <a:ext cx="10795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Único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1331913" y="3500438"/>
              <a:ext cx="0" cy="28733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331913" y="35004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3852863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2628900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505200" y="866775"/>
              <a:ext cx="19431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Comandante</a:t>
              </a: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 do</a:t>
              </a:r>
            </a:p>
            <a:p>
              <a:pPr algn="ctr"/>
              <a:r>
                <a:rPr lang="en-US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Incidente</a:t>
              </a:r>
              <a:endPara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4500563" y="1412875"/>
              <a:ext cx="0" cy="2873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4429125" y="3778250"/>
              <a:ext cx="1509714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Eq. Intervenção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6084888" y="3716338"/>
              <a:ext cx="93503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7237413" y="3716338"/>
              <a:ext cx="10795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Único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V="1">
              <a:off x="5292725" y="3500438"/>
              <a:ext cx="0" cy="28733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5292725" y="35004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7813675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V="1">
              <a:off x="6589713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3530600" y="17224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Operações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 flipV="1">
              <a:off x="4521200" y="2060575"/>
              <a:ext cx="0" cy="2873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3203575" y="2349500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flipV="1">
              <a:off x="3203575" y="2349500"/>
              <a:ext cx="0" cy="11509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5724525" y="2349500"/>
              <a:ext cx="0" cy="11509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500034" y="1409710"/>
            <a:ext cx="7816879" cy="3496250"/>
            <a:chOff x="500034" y="866775"/>
            <a:chExt cx="7816879" cy="3496250"/>
          </a:xfrm>
          <a:solidFill>
            <a:srgbClr val="FF0000"/>
          </a:solidFill>
        </p:grpSpPr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500034" y="3778250"/>
              <a:ext cx="1477991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Eq. Intervenção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2124075" y="3716338"/>
              <a:ext cx="935038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276600" y="3716338"/>
              <a:ext cx="10795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Único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1331913" y="3500438"/>
              <a:ext cx="0" cy="28733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1331913" y="35004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852863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V="1">
              <a:off x="2628900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505200" y="866775"/>
              <a:ext cx="19431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Comandante do</a:t>
              </a:r>
            </a:p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Incidente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flipV="1">
              <a:off x="4500563" y="1412875"/>
              <a:ext cx="0" cy="2873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4429124" y="3778250"/>
              <a:ext cx="1509715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Eq. </a:t>
              </a:r>
              <a:r>
                <a:rPr lang="en-US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Intervenção</a:t>
              </a:r>
              <a:endPara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6084888" y="3716338"/>
              <a:ext cx="93503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7237413" y="3716338"/>
              <a:ext cx="10795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Único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V="1">
              <a:off x="5292725" y="3500438"/>
              <a:ext cx="0" cy="28733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5292725" y="35004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7813675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 flipV="1">
              <a:off x="6589713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3530600" y="17224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Operações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 flipV="1">
              <a:off x="4521200" y="2060575"/>
              <a:ext cx="0" cy="2873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3203575" y="2349500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 flipV="1">
              <a:off x="3203575" y="2349500"/>
              <a:ext cx="0" cy="11509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V="1">
              <a:off x="5724525" y="2349500"/>
              <a:ext cx="0" cy="11509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5292725" y="30686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Grupo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1908175" y="30686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Divisão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500034" y="1409710"/>
            <a:ext cx="7816879" cy="3496250"/>
            <a:chOff x="500034" y="866775"/>
            <a:chExt cx="7816879" cy="3496250"/>
          </a:xfrm>
          <a:solidFill>
            <a:srgbClr val="FF0000"/>
          </a:solidFill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500034" y="3778250"/>
              <a:ext cx="1477991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Eq. Intervenção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2124075" y="3716338"/>
              <a:ext cx="935038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3276600" y="3716338"/>
              <a:ext cx="10795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Único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V="1">
              <a:off x="1331913" y="3500438"/>
              <a:ext cx="0" cy="28733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1331913" y="35004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3852863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 flipV="1">
              <a:off x="2628900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3505200" y="866775"/>
              <a:ext cx="19431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Comandante do</a:t>
              </a:r>
            </a:p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Incidente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V="1">
              <a:off x="4500563" y="1412875"/>
              <a:ext cx="0" cy="28733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4429125" y="3778250"/>
              <a:ext cx="1509714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Eq. Intervenção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6084888" y="3716338"/>
              <a:ext cx="93503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7237413" y="3716338"/>
              <a:ext cx="1079500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Único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 flipV="1">
              <a:off x="5292725" y="3500438"/>
              <a:ext cx="0" cy="28733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5292725" y="35004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7813675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V="1">
              <a:off x="6589713" y="3500438"/>
              <a:ext cx="0" cy="2159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3530600" y="17224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Operações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4525963" y="2060575"/>
              <a:ext cx="0" cy="6477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3203575" y="2713038"/>
              <a:ext cx="25209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V="1">
              <a:off x="3203575" y="2708275"/>
              <a:ext cx="0" cy="79216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flipV="1">
              <a:off x="5724525" y="2708275"/>
              <a:ext cx="0" cy="79216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5292725" y="30686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Grupo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908175" y="30686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Divisão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3543300" y="2205038"/>
              <a:ext cx="1943100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Setor</a:t>
              </a:r>
              <a:endParaRPr lang="pt-BR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306418" y="1300182"/>
            <a:ext cx="8551862" cy="4986338"/>
            <a:chOff x="52388" y="908050"/>
            <a:chExt cx="8551862" cy="4986338"/>
          </a:xfrm>
          <a:solidFill>
            <a:srgbClr val="FF0000"/>
          </a:solidFill>
        </p:grpSpPr>
        <p:sp>
          <p:nvSpPr>
            <p:cNvPr id="30" name="_s1047"/>
            <p:cNvSpPr>
              <a:spLocks noChangeArrowheads="1"/>
            </p:cNvSpPr>
            <p:nvPr/>
          </p:nvSpPr>
          <p:spPr bwMode="auto">
            <a:xfrm>
              <a:off x="52388" y="2708275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ACV</a:t>
              </a:r>
            </a:p>
          </p:txBody>
        </p:sp>
        <p:sp>
          <p:nvSpPr>
            <p:cNvPr id="31" name="_s1047"/>
            <p:cNvSpPr>
              <a:spLocks noChangeArrowheads="1"/>
            </p:cNvSpPr>
            <p:nvPr/>
          </p:nvSpPr>
          <p:spPr bwMode="auto">
            <a:xfrm>
              <a:off x="3724275" y="908050"/>
              <a:ext cx="1279525" cy="40322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COMANDO do INCIDENTE</a:t>
              </a:r>
            </a:p>
          </p:txBody>
        </p:sp>
        <p:sp>
          <p:nvSpPr>
            <p:cNvPr id="32" name="_s1047"/>
            <p:cNvSpPr>
              <a:spLocks noChangeArrowheads="1"/>
            </p:cNvSpPr>
            <p:nvPr/>
          </p:nvSpPr>
          <p:spPr bwMode="auto">
            <a:xfrm>
              <a:off x="827088" y="2178050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OPERAÇOES</a:t>
              </a:r>
            </a:p>
          </p:txBody>
        </p:sp>
        <p:sp>
          <p:nvSpPr>
            <p:cNvPr id="33" name="_s1047"/>
            <p:cNvSpPr>
              <a:spLocks noChangeArrowheads="1"/>
            </p:cNvSpPr>
            <p:nvPr/>
          </p:nvSpPr>
          <p:spPr bwMode="auto">
            <a:xfrm>
              <a:off x="1619250" y="2681288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ÁREA DE ESPERA</a:t>
              </a:r>
            </a:p>
          </p:txBody>
        </p:sp>
        <p:sp>
          <p:nvSpPr>
            <p:cNvPr id="34" name="_s1047"/>
            <p:cNvSpPr>
              <a:spLocks noChangeArrowheads="1"/>
            </p:cNvSpPr>
            <p:nvPr/>
          </p:nvSpPr>
          <p:spPr bwMode="auto">
            <a:xfrm>
              <a:off x="2571750" y="2205038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PLANEJAMENTO</a:t>
              </a:r>
            </a:p>
          </p:txBody>
        </p:sp>
        <p:sp>
          <p:nvSpPr>
            <p:cNvPr id="35" name="_s1047"/>
            <p:cNvSpPr>
              <a:spLocks noChangeArrowheads="1"/>
            </p:cNvSpPr>
            <p:nvPr/>
          </p:nvSpPr>
          <p:spPr bwMode="auto">
            <a:xfrm>
              <a:off x="3419475" y="2608240"/>
              <a:ext cx="1279525" cy="33339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RECURSOS</a:t>
              </a:r>
            </a:p>
          </p:txBody>
        </p:sp>
        <p:sp>
          <p:nvSpPr>
            <p:cNvPr id="45" name="_s1047"/>
            <p:cNvSpPr>
              <a:spLocks noChangeArrowheads="1"/>
            </p:cNvSpPr>
            <p:nvPr/>
          </p:nvSpPr>
          <p:spPr bwMode="auto">
            <a:xfrm>
              <a:off x="3436938" y="3108306"/>
              <a:ext cx="1279525" cy="36514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SITUAÇAO</a:t>
              </a:r>
            </a:p>
          </p:txBody>
        </p:sp>
        <p:sp>
          <p:nvSpPr>
            <p:cNvPr id="46" name="_s1047"/>
            <p:cNvSpPr>
              <a:spLocks noChangeArrowheads="1"/>
            </p:cNvSpPr>
            <p:nvPr/>
          </p:nvSpPr>
          <p:spPr bwMode="auto">
            <a:xfrm>
              <a:off x="1619250" y="4768850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RECURSO UNICO</a:t>
              </a:r>
            </a:p>
          </p:txBody>
        </p:sp>
        <p:sp>
          <p:nvSpPr>
            <p:cNvPr id="47" name="_s1047"/>
            <p:cNvSpPr>
              <a:spLocks noChangeArrowheads="1"/>
            </p:cNvSpPr>
            <p:nvPr/>
          </p:nvSpPr>
          <p:spPr bwMode="auto">
            <a:xfrm>
              <a:off x="1619250" y="4265613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EQUIPE DE INT.</a:t>
              </a:r>
            </a:p>
          </p:txBody>
        </p:sp>
        <p:sp>
          <p:nvSpPr>
            <p:cNvPr id="48" name="_s1047"/>
            <p:cNvSpPr>
              <a:spLocks noChangeArrowheads="1"/>
            </p:cNvSpPr>
            <p:nvPr/>
          </p:nvSpPr>
          <p:spPr bwMode="auto">
            <a:xfrm>
              <a:off x="1619250" y="3760788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FORÇA TAREFA</a:t>
              </a:r>
            </a:p>
          </p:txBody>
        </p:sp>
        <p:sp>
          <p:nvSpPr>
            <p:cNvPr id="49" name="_s1047"/>
            <p:cNvSpPr>
              <a:spLocks noChangeArrowheads="1"/>
            </p:cNvSpPr>
            <p:nvPr/>
          </p:nvSpPr>
          <p:spPr bwMode="auto">
            <a:xfrm>
              <a:off x="827088" y="3257550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GRUPO</a:t>
              </a:r>
            </a:p>
          </p:txBody>
        </p:sp>
        <p:sp>
          <p:nvSpPr>
            <p:cNvPr id="50" name="_s1047"/>
            <p:cNvSpPr>
              <a:spLocks noChangeArrowheads="1"/>
            </p:cNvSpPr>
            <p:nvPr/>
          </p:nvSpPr>
          <p:spPr bwMode="auto">
            <a:xfrm>
              <a:off x="5076825" y="2608240"/>
              <a:ext cx="1279525" cy="33339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SETOR DE SERVIÇOS</a:t>
              </a:r>
            </a:p>
          </p:txBody>
        </p:sp>
        <p:sp>
          <p:nvSpPr>
            <p:cNvPr id="51" name="_s1047"/>
            <p:cNvSpPr>
              <a:spLocks noChangeArrowheads="1"/>
            </p:cNvSpPr>
            <p:nvPr/>
          </p:nvSpPr>
          <p:spPr bwMode="auto">
            <a:xfrm>
              <a:off x="4211638" y="2178050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LOGISTICA</a:t>
              </a:r>
            </a:p>
          </p:txBody>
        </p:sp>
        <p:sp>
          <p:nvSpPr>
            <p:cNvPr id="52" name="_s1047"/>
            <p:cNvSpPr>
              <a:spLocks noChangeArrowheads="1"/>
            </p:cNvSpPr>
            <p:nvPr/>
          </p:nvSpPr>
          <p:spPr bwMode="auto">
            <a:xfrm>
              <a:off x="3436938" y="4251314"/>
              <a:ext cx="1279525" cy="34608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DESMOBILIZAÇÃO</a:t>
              </a:r>
            </a:p>
          </p:txBody>
        </p:sp>
        <p:sp>
          <p:nvSpPr>
            <p:cNvPr id="53" name="_s1047"/>
            <p:cNvSpPr>
              <a:spLocks noChangeArrowheads="1"/>
            </p:cNvSpPr>
            <p:nvPr/>
          </p:nvSpPr>
          <p:spPr bwMode="auto">
            <a:xfrm>
              <a:off x="3436938" y="3679810"/>
              <a:ext cx="1279525" cy="36990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DOCUMENTAÇAO</a:t>
              </a:r>
            </a:p>
          </p:txBody>
        </p:sp>
        <p:sp>
          <p:nvSpPr>
            <p:cNvPr id="54" name="_s1047"/>
            <p:cNvSpPr>
              <a:spLocks noChangeArrowheads="1"/>
            </p:cNvSpPr>
            <p:nvPr/>
          </p:nvSpPr>
          <p:spPr bwMode="auto">
            <a:xfrm>
              <a:off x="5795963" y="2965430"/>
              <a:ext cx="1279525" cy="33657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COMUNICAÇOES</a:t>
              </a:r>
            </a:p>
          </p:txBody>
        </p:sp>
        <p:sp>
          <p:nvSpPr>
            <p:cNvPr id="55" name="_s1047"/>
            <p:cNvSpPr>
              <a:spLocks noChangeArrowheads="1"/>
            </p:cNvSpPr>
            <p:nvPr/>
          </p:nvSpPr>
          <p:spPr bwMode="auto">
            <a:xfrm>
              <a:off x="5795963" y="3429000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MÉDICA</a:t>
              </a:r>
            </a:p>
          </p:txBody>
        </p:sp>
        <p:sp>
          <p:nvSpPr>
            <p:cNvPr id="56" name="_s1047"/>
            <p:cNvSpPr>
              <a:spLocks noChangeArrowheads="1"/>
            </p:cNvSpPr>
            <p:nvPr/>
          </p:nvSpPr>
          <p:spPr bwMode="auto">
            <a:xfrm>
              <a:off x="7324725" y="2681288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TEMPO</a:t>
              </a:r>
            </a:p>
          </p:txBody>
        </p:sp>
        <p:sp>
          <p:nvSpPr>
            <p:cNvPr id="57" name="_s1047"/>
            <p:cNvSpPr>
              <a:spLocks noChangeArrowheads="1"/>
            </p:cNvSpPr>
            <p:nvPr/>
          </p:nvSpPr>
          <p:spPr bwMode="auto">
            <a:xfrm>
              <a:off x="5795963" y="3751248"/>
              <a:ext cx="1279525" cy="36990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ALIMENTAÇAO</a:t>
              </a:r>
            </a:p>
          </p:txBody>
        </p:sp>
        <p:sp>
          <p:nvSpPr>
            <p:cNvPr id="58" name="_s1047"/>
            <p:cNvSpPr>
              <a:spLocks noChangeArrowheads="1"/>
            </p:cNvSpPr>
            <p:nvPr/>
          </p:nvSpPr>
          <p:spPr bwMode="auto">
            <a:xfrm>
              <a:off x="5219700" y="4337050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SETOR DE APOIO</a:t>
              </a:r>
            </a:p>
          </p:txBody>
        </p:sp>
        <p:sp>
          <p:nvSpPr>
            <p:cNvPr id="59" name="_s1047"/>
            <p:cNvSpPr>
              <a:spLocks noChangeArrowheads="1"/>
            </p:cNvSpPr>
            <p:nvPr/>
          </p:nvSpPr>
          <p:spPr bwMode="auto">
            <a:xfrm>
              <a:off x="6532563" y="2205038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ADM/FINANÇAS</a:t>
              </a:r>
            </a:p>
          </p:txBody>
        </p:sp>
        <p:sp>
          <p:nvSpPr>
            <p:cNvPr id="75" name="_s1047"/>
            <p:cNvSpPr>
              <a:spLocks noChangeArrowheads="1"/>
            </p:cNvSpPr>
            <p:nvPr/>
          </p:nvSpPr>
          <p:spPr bwMode="auto">
            <a:xfrm>
              <a:off x="5795963" y="5537198"/>
              <a:ext cx="1279525" cy="35719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SUPORTE TERRESTRE </a:t>
              </a:r>
            </a:p>
          </p:txBody>
        </p:sp>
        <p:sp>
          <p:nvSpPr>
            <p:cNvPr id="76" name="_s1047"/>
            <p:cNvSpPr>
              <a:spLocks noChangeArrowheads="1"/>
            </p:cNvSpPr>
            <p:nvPr/>
          </p:nvSpPr>
          <p:spPr bwMode="auto">
            <a:xfrm>
              <a:off x="5795963" y="5108570"/>
              <a:ext cx="1279525" cy="35401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INSTALAÇOES</a:t>
              </a:r>
            </a:p>
          </p:txBody>
        </p:sp>
        <p:sp>
          <p:nvSpPr>
            <p:cNvPr id="77" name="_s1047"/>
            <p:cNvSpPr>
              <a:spLocks noChangeArrowheads="1"/>
            </p:cNvSpPr>
            <p:nvPr/>
          </p:nvSpPr>
          <p:spPr bwMode="auto">
            <a:xfrm>
              <a:off x="5795963" y="4679942"/>
              <a:ext cx="1279525" cy="34925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SUPRIMENTOS</a:t>
              </a:r>
            </a:p>
          </p:txBody>
        </p:sp>
        <p:sp>
          <p:nvSpPr>
            <p:cNvPr id="78" name="_s1047"/>
            <p:cNvSpPr>
              <a:spLocks noChangeArrowheads="1"/>
            </p:cNvSpPr>
            <p:nvPr/>
          </p:nvSpPr>
          <p:spPr bwMode="auto">
            <a:xfrm>
              <a:off x="7324725" y="3036868"/>
              <a:ext cx="1279525" cy="36514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PROVEDORIA</a:t>
              </a:r>
            </a:p>
          </p:txBody>
        </p:sp>
        <p:sp>
          <p:nvSpPr>
            <p:cNvPr id="79" name="_s1047"/>
            <p:cNvSpPr>
              <a:spLocks noChangeArrowheads="1"/>
            </p:cNvSpPr>
            <p:nvPr/>
          </p:nvSpPr>
          <p:spPr bwMode="auto">
            <a:xfrm>
              <a:off x="7324725" y="3643313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CUSTOS</a:t>
              </a:r>
            </a:p>
          </p:txBody>
        </p:sp>
        <p:sp>
          <p:nvSpPr>
            <p:cNvPr id="80" name="_s1047"/>
            <p:cNvSpPr>
              <a:spLocks noChangeArrowheads="1"/>
            </p:cNvSpPr>
            <p:nvPr/>
          </p:nvSpPr>
          <p:spPr bwMode="auto">
            <a:xfrm>
              <a:off x="5092700" y="1322356"/>
              <a:ext cx="1279525" cy="42862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STAFF de COMANDO</a:t>
              </a:r>
            </a:p>
          </p:txBody>
        </p:sp>
        <p:sp>
          <p:nvSpPr>
            <p:cNvPr id="81" name="Line 36"/>
            <p:cNvSpPr>
              <a:spLocks noChangeShapeType="1"/>
            </p:cNvSpPr>
            <p:nvPr/>
          </p:nvSpPr>
          <p:spPr bwMode="auto">
            <a:xfrm flipH="1" flipV="1">
              <a:off x="4371975" y="1550988"/>
              <a:ext cx="720725" cy="47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Line 37"/>
            <p:cNvSpPr>
              <a:spLocks noChangeShapeType="1"/>
            </p:cNvSpPr>
            <p:nvPr/>
          </p:nvSpPr>
          <p:spPr bwMode="auto">
            <a:xfrm flipH="1">
              <a:off x="4371975" y="1339850"/>
              <a:ext cx="0" cy="64770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1476375" y="1960563"/>
              <a:ext cx="5688013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1476375" y="1960563"/>
              <a:ext cx="0" cy="21748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3203575" y="1960563"/>
              <a:ext cx="0" cy="21748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4859338" y="1960563"/>
              <a:ext cx="0" cy="21748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Line 44"/>
            <p:cNvSpPr>
              <a:spLocks noChangeShapeType="1"/>
            </p:cNvSpPr>
            <p:nvPr/>
          </p:nvSpPr>
          <p:spPr bwMode="auto">
            <a:xfrm>
              <a:off x="7164388" y="2465388"/>
              <a:ext cx="15875" cy="132238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Line 45"/>
            <p:cNvSpPr>
              <a:spLocks noChangeShapeType="1"/>
            </p:cNvSpPr>
            <p:nvPr/>
          </p:nvSpPr>
          <p:spPr bwMode="auto">
            <a:xfrm>
              <a:off x="7164388" y="2825750"/>
              <a:ext cx="14446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Line 46"/>
            <p:cNvSpPr>
              <a:spLocks noChangeShapeType="1"/>
            </p:cNvSpPr>
            <p:nvPr/>
          </p:nvSpPr>
          <p:spPr bwMode="auto">
            <a:xfrm>
              <a:off x="7164388" y="3257550"/>
              <a:ext cx="14446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Line 47"/>
            <p:cNvSpPr>
              <a:spLocks noChangeShapeType="1"/>
            </p:cNvSpPr>
            <p:nvPr/>
          </p:nvSpPr>
          <p:spPr bwMode="auto">
            <a:xfrm>
              <a:off x="7177267" y="3796928"/>
              <a:ext cx="14446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1" name="Line 51"/>
            <p:cNvSpPr>
              <a:spLocks noChangeShapeType="1"/>
            </p:cNvSpPr>
            <p:nvPr/>
          </p:nvSpPr>
          <p:spPr bwMode="auto">
            <a:xfrm>
              <a:off x="4859338" y="2825750"/>
              <a:ext cx="217487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Line 52"/>
            <p:cNvSpPr>
              <a:spLocks noChangeShapeType="1"/>
            </p:cNvSpPr>
            <p:nvPr/>
          </p:nvSpPr>
          <p:spPr bwMode="auto">
            <a:xfrm>
              <a:off x="4859338" y="4481513"/>
              <a:ext cx="36036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>
              <a:off x="4859338" y="2465388"/>
              <a:ext cx="0" cy="20161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>
              <a:off x="5580063" y="2968625"/>
              <a:ext cx="0" cy="1009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56"/>
            <p:cNvSpPr>
              <a:spLocks noChangeShapeType="1"/>
            </p:cNvSpPr>
            <p:nvPr/>
          </p:nvSpPr>
          <p:spPr bwMode="auto">
            <a:xfrm>
              <a:off x="5580063" y="3186113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>
              <a:off x="5580063" y="3544888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58"/>
            <p:cNvSpPr>
              <a:spLocks noChangeShapeType="1"/>
            </p:cNvSpPr>
            <p:nvPr/>
          </p:nvSpPr>
          <p:spPr bwMode="auto">
            <a:xfrm>
              <a:off x="5580063" y="3978275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59"/>
            <p:cNvSpPr>
              <a:spLocks noChangeShapeType="1"/>
            </p:cNvSpPr>
            <p:nvPr/>
          </p:nvSpPr>
          <p:spPr bwMode="auto">
            <a:xfrm>
              <a:off x="5580063" y="4625975"/>
              <a:ext cx="0" cy="11525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Line 60"/>
            <p:cNvSpPr>
              <a:spLocks noChangeShapeType="1"/>
            </p:cNvSpPr>
            <p:nvPr/>
          </p:nvSpPr>
          <p:spPr bwMode="auto">
            <a:xfrm>
              <a:off x="5580063" y="4913313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Line 61"/>
            <p:cNvSpPr>
              <a:spLocks noChangeShapeType="1"/>
            </p:cNvSpPr>
            <p:nvPr/>
          </p:nvSpPr>
          <p:spPr bwMode="auto">
            <a:xfrm>
              <a:off x="5580063" y="5345113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Line 62"/>
            <p:cNvSpPr>
              <a:spLocks noChangeShapeType="1"/>
            </p:cNvSpPr>
            <p:nvPr/>
          </p:nvSpPr>
          <p:spPr bwMode="auto">
            <a:xfrm>
              <a:off x="5580063" y="5778500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Line 63"/>
            <p:cNvSpPr>
              <a:spLocks noChangeShapeType="1"/>
            </p:cNvSpPr>
            <p:nvPr/>
          </p:nvSpPr>
          <p:spPr bwMode="auto">
            <a:xfrm>
              <a:off x="3203575" y="2465388"/>
              <a:ext cx="17463" cy="29781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Line 64"/>
            <p:cNvSpPr>
              <a:spLocks noChangeShapeType="1"/>
            </p:cNvSpPr>
            <p:nvPr/>
          </p:nvSpPr>
          <p:spPr bwMode="auto">
            <a:xfrm>
              <a:off x="3203575" y="2825750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Line 65"/>
            <p:cNvSpPr>
              <a:spLocks noChangeShapeType="1"/>
            </p:cNvSpPr>
            <p:nvPr/>
          </p:nvSpPr>
          <p:spPr bwMode="auto">
            <a:xfrm>
              <a:off x="3203575" y="3328988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Line 66"/>
            <p:cNvSpPr>
              <a:spLocks noChangeShapeType="1"/>
            </p:cNvSpPr>
            <p:nvPr/>
          </p:nvSpPr>
          <p:spPr bwMode="auto">
            <a:xfrm>
              <a:off x="3203575" y="3905250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68"/>
            <p:cNvSpPr>
              <a:spLocks noChangeShapeType="1"/>
            </p:cNvSpPr>
            <p:nvPr/>
          </p:nvSpPr>
          <p:spPr bwMode="auto">
            <a:xfrm>
              <a:off x="3203575" y="4481513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69"/>
            <p:cNvSpPr>
              <a:spLocks noChangeShapeType="1"/>
            </p:cNvSpPr>
            <p:nvPr/>
          </p:nvSpPr>
          <p:spPr bwMode="auto">
            <a:xfrm>
              <a:off x="1476375" y="2465388"/>
              <a:ext cx="0" cy="79216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70"/>
            <p:cNvSpPr>
              <a:spLocks noChangeShapeType="1"/>
            </p:cNvSpPr>
            <p:nvPr/>
          </p:nvSpPr>
          <p:spPr bwMode="auto">
            <a:xfrm>
              <a:off x="1476375" y="2825750"/>
              <a:ext cx="14287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71"/>
            <p:cNvSpPr>
              <a:spLocks noChangeShapeType="1"/>
            </p:cNvSpPr>
            <p:nvPr/>
          </p:nvSpPr>
          <p:spPr bwMode="auto">
            <a:xfrm>
              <a:off x="1331913" y="2825750"/>
              <a:ext cx="14446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Line 72"/>
            <p:cNvSpPr>
              <a:spLocks noChangeShapeType="1"/>
            </p:cNvSpPr>
            <p:nvPr/>
          </p:nvSpPr>
          <p:spPr bwMode="auto">
            <a:xfrm>
              <a:off x="1476375" y="3544888"/>
              <a:ext cx="0" cy="13684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Line 73"/>
            <p:cNvSpPr>
              <a:spLocks noChangeShapeType="1"/>
            </p:cNvSpPr>
            <p:nvPr/>
          </p:nvSpPr>
          <p:spPr bwMode="auto">
            <a:xfrm>
              <a:off x="1476375" y="3905250"/>
              <a:ext cx="14287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Line 74"/>
            <p:cNvSpPr>
              <a:spLocks noChangeShapeType="1"/>
            </p:cNvSpPr>
            <p:nvPr/>
          </p:nvSpPr>
          <p:spPr bwMode="auto">
            <a:xfrm>
              <a:off x="1476375" y="4410075"/>
              <a:ext cx="14287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Line 75"/>
            <p:cNvSpPr>
              <a:spLocks noChangeShapeType="1"/>
            </p:cNvSpPr>
            <p:nvPr/>
          </p:nvSpPr>
          <p:spPr bwMode="auto">
            <a:xfrm>
              <a:off x="1476375" y="4913313"/>
              <a:ext cx="14287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Line 76"/>
            <p:cNvSpPr>
              <a:spLocks noChangeShapeType="1"/>
            </p:cNvSpPr>
            <p:nvPr/>
          </p:nvSpPr>
          <p:spPr bwMode="auto">
            <a:xfrm>
              <a:off x="7164388" y="1960563"/>
              <a:ext cx="0" cy="21748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_s1047"/>
            <p:cNvSpPr>
              <a:spLocks noChangeArrowheads="1"/>
            </p:cNvSpPr>
            <p:nvPr/>
          </p:nvSpPr>
          <p:spPr bwMode="auto">
            <a:xfrm>
              <a:off x="3436938" y="4751380"/>
              <a:ext cx="1279525" cy="37783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UNID. DE MEIO AMBIENTE</a:t>
              </a:r>
            </a:p>
          </p:txBody>
        </p:sp>
        <p:sp>
          <p:nvSpPr>
            <p:cNvPr id="116" name="Line 79"/>
            <p:cNvSpPr>
              <a:spLocks noChangeShapeType="1"/>
            </p:cNvSpPr>
            <p:nvPr/>
          </p:nvSpPr>
          <p:spPr bwMode="auto">
            <a:xfrm>
              <a:off x="3203575" y="4986338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_s1047"/>
            <p:cNvSpPr>
              <a:spLocks noChangeArrowheads="1"/>
            </p:cNvSpPr>
            <p:nvPr/>
          </p:nvSpPr>
          <p:spPr bwMode="auto">
            <a:xfrm>
              <a:off x="3449638" y="5287963"/>
              <a:ext cx="1279525" cy="260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10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ESPECIALISTAS</a:t>
              </a:r>
            </a:p>
          </p:txBody>
        </p:sp>
        <p:sp>
          <p:nvSpPr>
            <p:cNvPr id="118" name="Line 84"/>
            <p:cNvSpPr>
              <a:spLocks noChangeShapeType="1"/>
            </p:cNvSpPr>
            <p:nvPr/>
          </p:nvSpPr>
          <p:spPr bwMode="auto">
            <a:xfrm>
              <a:off x="3221038" y="5443538"/>
              <a:ext cx="2159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 sz="110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NÍVEIS ORGANIZACIONAIS E TÍTULOS DAS POSIÇÕES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6" name="Imagem 355" descr="Imagem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214422"/>
            <a:ext cx="8001056" cy="51104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Esse e o car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1285860"/>
            <a:ext cx="6786610" cy="50899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2844" y="1571612"/>
            <a:ext cx="8554145" cy="4207820"/>
            <a:chOff x="186407" y="1686124"/>
            <a:chExt cx="8554145" cy="4207820"/>
          </a:xfrm>
        </p:grpSpPr>
        <p:pic>
          <p:nvPicPr>
            <p:cNvPr id="6" name="Imagem 5" descr="interroga.bm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854404">
              <a:off x="4532732" y="1686124"/>
              <a:ext cx="4207820" cy="420782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 rot="20721792">
              <a:off x="186407" y="3552215"/>
              <a:ext cx="513473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Dúvidas</a:t>
              </a:r>
              <a:endParaRPr lang="pt-BR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85720" y="1214422"/>
            <a:ext cx="856773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  <a:defRPr/>
            </a:pPr>
            <a:endParaRPr kumimoji="1" lang="es-E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 No SCI, especialmente nos grandes incidentes, o Comandante do Incidente gerencia a organização da resposta e não o incidente propriamente dito.</a:t>
            </a:r>
          </a:p>
          <a:p>
            <a:pPr algn="just">
              <a:lnSpc>
                <a:spcPct val="90000"/>
              </a:lnSpc>
            </a:pPr>
            <a:endParaRPr lang="pt-BR" sz="28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 O Comandante do Incidente (CI) inicialmente desempenha todas as funções.</a:t>
            </a:r>
          </a:p>
          <a:p>
            <a:pPr algn="just">
              <a:lnSpc>
                <a:spcPct val="90000"/>
              </a:lnSpc>
            </a:pPr>
            <a:endParaRPr lang="pt-BR" sz="28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 À medida que o incidente cresce em magnitude ou complexidade e necessidade de pessoal, o CI poderá ativar seções e designar responsáveis para dirigi-las.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00034" y="2187590"/>
            <a:ext cx="7991475" cy="338455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 Inicialmente, o comando do incidente será assumido pela pessoa de maior competência ou nível hierárquico que chegue à cena;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endParaRPr lang="pt-BR" sz="28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dirty="0" smtClean="0"/>
              <a:t> Ao transferir o comando, o CI que sai deve entregar um relatório completo ao que o substituiu e também notificar ao pessoal sob sua direção acerca dessa mudança.</a:t>
            </a:r>
            <a:endParaRPr lang="en-US" sz="2800" dirty="0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763713" y="117094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COMANDANTE DO INCIDENTE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00034" y="1500174"/>
            <a:ext cx="7991475" cy="4786346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Assumir o comando e estabelecer o PC;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Zelar pela segurança do pessoal e da segurança pública;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Avaliar as prioridades do incidente;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Determinar os objetivos operacionais;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Desenvolver e executar o Plano de Ação do Incidente (PAI); 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Desenvolver uma estrutura organizacional apropriada;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Manter o alcance de controle;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 Administrar os recursos;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RESPONSABILIDADES DO 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00034" y="1500174"/>
            <a:ext cx="7991475" cy="4071966"/>
          </a:xfrm>
          <a:prstGeom prst="rect">
            <a:avLst/>
          </a:prstGeo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Manter a coordenação geral das atividades;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Coordenar as ações das instituições que se incorporem ao Sistema;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Autorizar a divulgação das informações através dos meios de comunicação pública;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Manter um quadro de situação que mostre o estado e aplicação dos recursos;</a:t>
            </a:r>
          </a:p>
          <a:p>
            <a:pPr lvl="0">
              <a:buFont typeface="Wingdings" pitchFamily="2" charset="2"/>
              <a:buChar char="ü"/>
            </a:pPr>
            <a:r>
              <a:rPr lang="pt-BR" sz="2800" dirty="0" smtClean="0"/>
              <a:t>Encarregar-se da documentação e controle de gastos e apresentar o Relatório Final.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RESPONSABILIDADES DO 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COMANDO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Diagrama 6"/>
          <p:cNvGraphicFramePr/>
          <p:nvPr/>
        </p:nvGraphicFramePr>
        <p:xfrm>
          <a:off x="1214414" y="1214422"/>
          <a:ext cx="700092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1878</Words>
  <Application>Microsoft Office PowerPoint</Application>
  <PresentationFormat>Apresentação na tela (4:3)</PresentationFormat>
  <Paragraphs>286</Paragraphs>
  <Slides>48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Henrique de Souza</dc:creator>
  <cp:lastModifiedBy>Paulo Henrique de Souza</cp:lastModifiedBy>
  <cp:revision>97</cp:revision>
  <dcterms:created xsi:type="dcterms:W3CDTF">2008-07-10T19:23:53Z</dcterms:created>
  <dcterms:modified xsi:type="dcterms:W3CDTF">2009-08-20T00:22:09Z</dcterms:modified>
</cp:coreProperties>
</file>