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5" r:id="rId14"/>
    <p:sldId id="276" r:id="rId15"/>
    <p:sldId id="287" r:id="rId16"/>
    <p:sldId id="288" r:id="rId17"/>
    <p:sldId id="289" r:id="rId18"/>
    <p:sldId id="279" r:id="rId19"/>
    <p:sldId id="280" r:id="rId20"/>
    <p:sldId id="285" r:id="rId21"/>
    <p:sldId id="281" r:id="rId22"/>
    <p:sldId id="282" r:id="rId23"/>
    <p:sldId id="283" r:id="rId24"/>
    <p:sldId id="284" r:id="rId25"/>
    <p:sldId id="272" r:id="rId26"/>
    <p:sldId id="273" r:id="rId27"/>
    <p:sldId id="274" r:id="rId28"/>
    <p:sldId id="278" r:id="rId29"/>
    <p:sldId id="259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6600"/>
    <a:srgbClr val="FFFF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BBF6A-B2F0-4A67-A216-2251FEC5EE9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6F2AF78-60B5-419C-A3A8-AB2EEFAE190B}">
      <dgm:prSet phldrT="[Texto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C.I.</a:t>
          </a:r>
          <a:endParaRPr lang="pt-BR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27F0F87-84F8-49FB-9715-E995298BC67C}" type="parTrans" cxnId="{478FA640-C425-41C1-9434-68A138EF0502}">
      <dgm:prSet/>
      <dgm:spPr/>
      <dgm:t>
        <a:bodyPr/>
        <a:lstStyle/>
        <a:p>
          <a:endParaRPr lang="pt-BR"/>
        </a:p>
      </dgm:t>
    </dgm:pt>
    <dgm:pt modelId="{A8F28E95-4FAE-402A-9340-A7CEA8A2B4AB}" type="sibTrans" cxnId="{478FA640-C425-41C1-9434-68A138EF0502}">
      <dgm:prSet/>
      <dgm:spPr/>
      <dgm:t>
        <a:bodyPr/>
        <a:lstStyle/>
        <a:p>
          <a:endParaRPr lang="pt-BR"/>
        </a:p>
      </dgm:t>
    </dgm:pt>
    <dgm:pt modelId="{51571186-CAE1-490F-A074-B14BA3E8E5CE}">
      <dgm:prSet phldrT="[Texto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ABTR</a:t>
          </a:r>
          <a:endParaRPr lang="pt-BR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DD570D3-B412-4B27-9436-E90238ED417F}" type="parTrans" cxnId="{00B898C4-82CA-4840-98AD-395FBEA9C4BE}">
      <dgm:prSet/>
      <dgm:spPr/>
      <dgm:t>
        <a:bodyPr/>
        <a:lstStyle/>
        <a:p>
          <a:endParaRPr lang="pt-BR"/>
        </a:p>
      </dgm:t>
    </dgm:pt>
    <dgm:pt modelId="{68EAE173-8183-4438-977D-DA88467AEBAC}" type="sibTrans" cxnId="{00B898C4-82CA-4840-98AD-395FBEA9C4BE}">
      <dgm:prSet/>
      <dgm:spPr/>
      <dgm:t>
        <a:bodyPr/>
        <a:lstStyle/>
        <a:p>
          <a:endParaRPr lang="pt-BR"/>
        </a:p>
      </dgm:t>
    </dgm:pt>
    <dgm:pt modelId="{7B109E77-590C-449B-AB6F-CBB0AAA9E3E2}">
      <dgm:prSet phldrT="[Texto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AA</a:t>
          </a:r>
          <a:endParaRPr lang="pt-BR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8FEC73E-DDE1-43A0-9B8E-4C41BC3F0420}" type="parTrans" cxnId="{68B7D179-5F01-419B-9D46-BB2F77CB93F8}">
      <dgm:prSet/>
      <dgm:spPr/>
      <dgm:t>
        <a:bodyPr/>
        <a:lstStyle/>
        <a:p>
          <a:endParaRPr lang="pt-BR"/>
        </a:p>
      </dgm:t>
    </dgm:pt>
    <dgm:pt modelId="{8E2A43DC-D210-4AFA-92C3-41B3398BB366}" type="sibTrans" cxnId="{68B7D179-5F01-419B-9D46-BB2F77CB93F8}">
      <dgm:prSet/>
      <dgm:spPr/>
      <dgm:t>
        <a:bodyPr/>
        <a:lstStyle/>
        <a:p>
          <a:endParaRPr lang="pt-BR"/>
        </a:p>
      </dgm:t>
    </dgm:pt>
    <dgm:pt modelId="{155FFD16-D11F-4787-ACEA-8BB29D372AC4}">
      <dgm:prSet phldrT="[Texto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AA</a:t>
          </a:r>
          <a:endParaRPr lang="pt-BR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C6D78D2-FB81-458D-8966-0045CFDF033C}" type="parTrans" cxnId="{C74EBF67-6FB4-41A4-90F9-E444B9E479E2}">
      <dgm:prSet/>
      <dgm:spPr/>
      <dgm:t>
        <a:bodyPr/>
        <a:lstStyle/>
        <a:p>
          <a:endParaRPr lang="pt-BR"/>
        </a:p>
      </dgm:t>
    </dgm:pt>
    <dgm:pt modelId="{41F026AA-F31A-4DA6-B95E-C1225C66DB02}" type="sibTrans" cxnId="{C74EBF67-6FB4-41A4-90F9-E444B9E479E2}">
      <dgm:prSet/>
      <dgm:spPr/>
      <dgm:t>
        <a:bodyPr/>
        <a:lstStyle/>
        <a:p>
          <a:endParaRPr lang="pt-BR"/>
        </a:p>
      </dgm:t>
    </dgm:pt>
    <dgm:pt modelId="{5A54D3C7-BE95-445D-9BB5-F3022C6CD5A3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PM</a:t>
          </a:r>
          <a:endParaRPr lang="pt-BR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F1843BC-23AC-4700-B245-40AE487D46AB}" type="parTrans" cxnId="{B02C2EAD-3482-4A24-B60E-3F16A09483D1}">
      <dgm:prSet/>
      <dgm:spPr/>
      <dgm:t>
        <a:bodyPr/>
        <a:lstStyle/>
        <a:p>
          <a:endParaRPr lang="pt-BR"/>
        </a:p>
      </dgm:t>
    </dgm:pt>
    <dgm:pt modelId="{7D1E71C9-C5C1-43CE-AFDA-5C87AA6EC66A}" type="sibTrans" cxnId="{B02C2EAD-3482-4A24-B60E-3F16A09483D1}">
      <dgm:prSet/>
      <dgm:spPr/>
      <dgm:t>
        <a:bodyPr/>
        <a:lstStyle/>
        <a:p>
          <a:endParaRPr lang="pt-BR"/>
        </a:p>
      </dgm:t>
    </dgm:pt>
    <dgm:pt modelId="{59C4DF6E-D04D-467C-B861-20134F4CA4C7}" type="pres">
      <dgm:prSet presAssocID="{84FBBF6A-B2F0-4A67-A216-2251FEC5EE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1A371BB-0DD4-4758-8F0D-D60FA80A3B01}" type="pres">
      <dgm:prSet presAssocID="{E6F2AF78-60B5-419C-A3A8-AB2EEFAE190B}" presName="hierRoot1" presStyleCnt="0">
        <dgm:presLayoutVars>
          <dgm:hierBranch val="init"/>
        </dgm:presLayoutVars>
      </dgm:prSet>
      <dgm:spPr/>
    </dgm:pt>
    <dgm:pt modelId="{2A09E968-99EB-46B3-AD41-1A7C405994D1}" type="pres">
      <dgm:prSet presAssocID="{E6F2AF78-60B5-419C-A3A8-AB2EEFAE190B}" presName="rootComposite1" presStyleCnt="0"/>
      <dgm:spPr/>
    </dgm:pt>
    <dgm:pt modelId="{D6685CCA-1F65-4F77-84AF-09E2872F7B0B}" type="pres">
      <dgm:prSet presAssocID="{E6F2AF78-60B5-419C-A3A8-AB2EEFAE190B}" presName="rootText1" presStyleLbl="node0" presStyleIdx="0" presStyleCnt="1" custLinFactNeighborX="-1710" custLinFactNeighborY="-513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9F8204-9696-42FD-851D-3FF3790E2E32}" type="pres">
      <dgm:prSet presAssocID="{E6F2AF78-60B5-419C-A3A8-AB2EEFAE190B}" presName="rootConnector1" presStyleLbl="node1" presStyleIdx="0" presStyleCnt="0"/>
      <dgm:spPr/>
      <dgm:t>
        <a:bodyPr/>
        <a:lstStyle/>
        <a:p>
          <a:endParaRPr lang="pt-BR"/>
        </a:p>
      </dgm:t>
    </dgm:pt>
    <dgm:pt modelId="{7348C15B-6C6A-4A65-A5C3-FCE700524DCA}" type="pres">
      <dgm:prSet presAssocID="{E6F2AF78-60B5-419C-A3A8-AB2EEFAE190B}" presName="hierChild2" presStyleCnt="0"/>
      <dgm:spPr/>
    </dgm:pt>
    <dgm:pt modelId="{07B030B8-FBB6-4279-B361-1999AAA94A26}" type="pres">
      <dgm:prSet presAssocID="{0DD570D3-B412-4B27-9436-E90238ED417F}" presName="Name37" presStyleLbl="parChTrans1D2" presStyleIdx="0" presStyleCnt="4"/>
      <dgm:spPr/>
      <dgm:t>
        <a:bodyPr/>
        <a:lstStyle/>
        <a:p>
          <a:endParaRPr lang="pt-BR"/>
        </a:p>
      </dgm:t>
    </dgm:pt>
    <dgm:pt modelId="{877CA829-5245-475A-A50D-71D553FE729D}" type="pres">
      <dgm:prSet presAssocID="{51571186-CAE1-490F-A074-B14BA3E8E5CE}" presName="hierRoot2" presStyleCnt="0">
        <dgm:presLayoutVars>
          <dgm:hierBranch val="init"/>
        </dgm:presLayoutVars>
      </dgm:prSet>
      <dgm:spPr/>
    </dgm:pt>
    <dgm:pt modelId="{32376244-7B0E-465A-ADB5-4B6E0D5EE4F0}" type="pres">
      <dgm:prSet presAssocID="{51571186-CAE1-490F-A074-B14BA3E8E5CE}" presName="rootComposite" presStyleCnt="0"/>
      <dgm:spPr/>
    </dgm:pt>
    <dgm:pt modelId="{3D347D34-BF2F-499E-9B65-7679E41610D9}" type="pres">
      <dgm:prSet presAssocID="{51571186-CAE1-490F-A074-B14BA3E8E5C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B2F3060-3E72-4CE5-A338-614D13C2CB45}" type="pres">
      <dgm:prSet presAssocID="{51571186-CAE1-490F-A074-B14BA3E8E5CE}" presName="rootConnector" presStyleLbl="node2" presStyleIdx="0" presStyleCnt="4"/>
      <dgm:spPr/>
      <dgm:t>
        <a:bodyPr/>
        <a:lstStyle/>
        <a:p>
          <a:endParaRPr lang="pt-BR"/>
        </a:p>
      </dgm:t>
    </dgm:pt>
    <dgm:pt modelId="{195B7F82-F568-431A-AA18-BA76EE26FE10}" type="pres">
      <dgm:prSet presAssocID="{51571186-CAE1-490F-A074-B14BA3E8E5CE}" presName="hierChild4" presStyleCnt="0"/>
      <dgm:spPr/>
    </dgm:pt>
    <dgm:pt modelId="{9958F091-BBE0-4159-AB74-E63B144EDBD4}" type="pres">
      <dgm:prSet presAssocID="{51571186-CAE1-490F-A074-B14BA3E8E5CE}" presName="hierChild5" presStyleCnt="0"/>
      <dgm:spPr/>
    </dgm:pt>
    <dgm:pt modelId="{EE83B40F-124C-414E-A9B3-E6EAEB18AF90}" type="pres">
      <dgm:prSet presAssocID="{C8FEC73E-DDE1-43A0-9B8E-4C41BC3F0420}" presName="Name37" presStyleLbl="parChTrans1D2" presStyleIdx="1" presStyleCnt="4"/>
      <dgm:spPr/>
      <dgm:t>
        <a:bodyPr/>
        <a:lstStyle/>
        <a:p>
          <a:endParaRPr lang="pt-BR"/>
        </a:p>
      </dgm:t>
    </dgm:pt>
    <dgm:pt modelId="{463C4904-4BD9-45CD-82DF-7BD67C386E7D}" type="pres">
      <dgm:prSet presAssocID="{7B109E77-590C-449B-AB6F-CBB0AAA9E3E2}" presName="hierRoot2" presStyleCnt="0">
        <dgm:presLayoutVars>
          <dgm:hierBranch val="init"/>
        </dgm:presLayoutVars>
      </dgm:prSet>
      <dgm:spPr/>
    </dgm:pt>
    <dgm:pt modelId="{7FFB82DD-306E-4C31-B848-3EC38A081865}" type="pres">
      <dgm:prSet presAssocID="{7B109E77-590C-449B-AB6F-CBB0AAA9E3E2}" presName="rootComposite" presStyleCnt="0"/>
      <dgm:spPr/>
    </dgm:pt>
    <dgm:pt modelId="{079DDDA4-455C-48DF-8F78-639DB45AAA1B}" type="pres">
      <dgm:prSet presAssocID="{7B109E77-590C-449B-AB6F-CBB0AAA9E3E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3CE1C14-EF89-493B-9B18-855B3A752DD8}" type="pres">
      <dgm:prSet presAssocID="{7B109E77-590C-449B-AB6F-CBB0AAA9E3E2}" presName="rootConnector" presStyleLbl="node2" presStyleIdx="1" presStyleCnt="4"/>
      <dgm:spPr/>
      <dgm:t>
        <a:bodyPr/>
        <a:lstStyle/>
        <a:p>
          <a:endParaRPr lang="pt-BR"/>
        </a:p>
      </dgm:t>
    </dgm:pt>
    <dgm:pt modelId="{3B1F81BD-49CA-4787-B95F-6C12C342E7F5}" type="pres">
      <dgm:prSet presAssocID="{7B109E77-590C-449B-AB6F-CBB0AAA9E3E2}" presName="hierChild4" presStyleCnt="0"/>
      <dgm:spPr/>
    </dgm:pt>
    <dgm:pt modelId="{450B0A7E-30DD-4708-8557-F9BB1CD0619C}" type="pres">
      <dgm:prSet presAssocID="{7B109E77-590C-449B-AB6F-CBB0AAA9E3E2}" presName="hierChild5" presStyleCnt="0"/>
      <dgm:spPr/>
    </dgm:pt>
    <dgm:pt modelId="{69B195AE-8F15-487D-8C6C-3D97EB11E4B9}" type="pres">
      <dgm:prSet presAssocID="{0C6D78D2-FB81-458D-8966-0045CFDF033C}" presName="Name37" presStyleLbl="parChTrans1D2" presStyleIdx="2" presStyleCnt="4"/>
      <dgm:spPr/>
      <dgm:t>
        <a:bodyPr/>
        <a:lstStyle/>
        <a:p>
          <a:endParaRPr lang="pt-BR"/>
        </a:p>
      </dgm:t>
    </dgm:pt>
    <dgm:pt modelId="{DE8AA828-6D80-4E67-834C-2D4BB155EB2F}" type="pres">
      <dgm:prSet presAssocID="{155FFD16-D11F-4787-ACEA-8BB29D372AC4}" presName="hierRoot2" presStyleCnt="0">
        <dgm:presLayoutVars>
          <dgm:hierBranch val="init"/>
        </dgm:presLayoutVars>
      </dgm:prSet>
      <dgm:spPr/>
    </dgm:pt>
    <dgm:pt modelId="{C807514C-2B3B-41E5-88B2-5B3CDC4116A5}" type="pres">
      <dgm:prSet presAssocID="{155FFD16-D11F-4787-ACEA-8BB29D372AC4}" presName="rootComposite" presStyleCnt="0"/>
      <dgm:spPr/>
    </dgm:pt>
    <dgm:pt modelId="{76D34B1E-E3F3-4971-84C3-62A3E921F94F}" type="pres">
      <dgm:prSet presAssocID="{155FFD16-D11F-4787-ACEA-8BB29D372AC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FB4E233-280D-476D-98A8-BA8CC4B8450A}" type="pres">
      <dgm:prSet presAssocID="{155FFD16-D11F-4787-ACEA-8BB29D372AC4}" presName="rootConnector" presStyleLbl="node2" presStyleIdx="2" presStyleCnt="4"/>
      <dgm:spPr/>
      <dgm:t>
        <a:bodyPr/>
        <a:lstStyle/>
        <a:p>
          <a:endParaRPr lang="pt-BR"/>
        </a:p>
      </dgm:t>
    </dgm:pt>
    <dgm:pt modelId="{7CAF6D55-1966-40CA-9CC1-30D5A7547640}" type="pres">
      <dgm:prSet presAssocID="{155FFD16-D11F-4787-ACEA-8BB29D372AC4}" presName="hierChild4" presStyleCnt="0"/>
      <dgm:spPr/>
    </dgm:pt>
    <dgm:pt modelId="{377A9BC0-64B1-4E75-8ED3-B01E664E26B0}" type="pres">
      <dgm:prSet presAssocID="{155FFD16-D11F-4787-ACEA-8BB29D372AC4}" presName="hierChild5" presStyleCnt="0"/>
      <dgm:spPr/>
    </dgm:pt>
    <dgm:pt modelId="{695D044E-D283-48CD-9CF6-534DEAA4CC60}" type="pres">
      <dgm:prSet presAssocID="{0F1843BC-23AC-4700-B245-40AE487D46AB}" presName="Name37" presStyleLbl="parChTrans1D2" presStyleIdx="3" presStyleCnt="4"/>
      <dgm:spPr/>
      <dgm:t>
        <a:bodyPr/>
        <a:lstStyle/>
        <a:p>
          <a:endParaRPr lang="pt-BR"/>
        </a:p>
      </dgm:t>
    </dgm:pt>
    <dgm:pt modelId="{A09BEE89-94C5-4F05-9199-9CCB6CAF57D6}" type="pres">
      <dgm:prSet presAssocID="{5A54D3C7-BE95-445D-9BB5-F3022C6CD5A3}" presName="hierRoot2" presStyleCnt="0">
        <dgm:presLayoutVars>
          <dgm:hierBranch val="init"/>
        </dgm:presLayoutVars>
      </dgm:prSet>
      <dgm:spPr/>
    </dgm:pt>
    <dgm:pt modelId="{169C2B75-F04E-4219-A09C-246D7724A506}" type="pres">
      <dgm:prSet presAssocID="{5A54D3C7-BE95-445D-9BB5-F3022C6CD5A3}" presName="rootComposite" presStyleCnt="0"/>
      <dgm:spPr/>
    </dgm:pt>
    <dgm:pt modelId="{13DB5030-EB14-42B5-A29C-A53424D86750}" type="pres">
      <dgm:prSet presAssocID="{5A54D3C7-BE95-445D-9BB5-F3022C6CD5A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B6E3797-792E-43E9-A031-58F9DA814814}" type="pres">
      <dgm:prSet presAssocID="{5A54D3C7-BE95-445D-9BB5-F3022C6CD5A3}" presName="rootConnector" presStyleLbl="node2" presStyleIdx="3" presStyleCnt="4"/>
      <dgm:spPr/>
      <dgm:t>
        <a:bodyPr/>
        <a:lstStyle/>
        <a:p>
          <a:endParaRPr lang="pt-BR"/>
        </a:p>
      </dgm:t>
    </dgm:pt>
    <dgm:pt modelId="{ECD394F9-D207-4681-9DD8-C02DED9FF606}" type="pres">
      <dgm:prSet presAssocID="{5A54D3C7-BE95-445D-9BB5-F3022C6CD5A3}" presName="hierChild4" presStyleCnt="0"/>
      <dgm:spPr/>
    </dgm:pt>
    <dgm:pt modelId="{AAE53C23-925F-44BD-92DE-513F3B83361A}" type="pres">
      <dgm:prSet presAssocID="{5A54D3C7-BE95-445D-9BB5-F3022C6CD5A3}" presName="hierChild5" presStyleCnt="0"/>
      <dgm:spPr/>
    </dgm:pt>
    <dgm:pt modelId="{D91F44C1-7426-4DBE-AC4E-AA721F96BD00}" type="pres">
      <dgm:prSet presAssocID="{E6F2AF78-60B5-419C-A3A8-AB2EEFAE190B}" presName="hierChild3" presStyleCnt="0"/>
      <dgm:spPr/>
    </dgm:pt>
  </dgm:ptLst>
  <dgm:cxnLst>
    <dgm:cxn modelId="{E67E201D-B17A-4F8A-8294-AF824729AFB2}" type="presOf" srcId="{155FFD16-D11F-4787-ACEA-8BB29D372AC4}" destId="{76D34B1E-E3F3-4971-84C3-62A3E921F94F}" srcOrd="0" destOrd="0" presId="urn:microsoft.com/office/officeart/2005/8/layout/orgChart1"/>
    <dgm:cxn modelId="{82C90595-B606-423B-A87B-C67EACAC9401}" type="presOf" srcId="{0C6D78D2-FB81-458D-8966-0045CFDF033C}" destId="{69B195AE-8F15-487D-8C6C-3D97EB11E4B9}" srcOrd="0" destOrd="0" presId="urn:microsoft.com/office/officeart/2005/8/layout/orgChart1"/>
    <dgm:cxn modelId="{E3147BF5-1876-4BF8-8611-ABC80C0CC332}" type="presOf" srcId="{0F1843BC-23AC-4700-B245-40AE487D46AB}" destId="{695D044E-D283-48CD-9CF6-534DEAA4CC60}" srcOrd="0" destOrd="0" presId="urn:microsoft.com/office/officeart/2005/8/layout/orgChart1"/>
    <dgm:cxn modelId="{D9A8C350-3912-44A3-8BDA-208D90E84F4B}" type="presOf" srcId="{7B109E77-590C-449B-AB6F-CBB0AAA9E3E2}" destId="{079DDDA4-455C-48DF-8F78-639DB45AAA1B}" srcOrd="0" destOrd="0" presId="urn:microsoft.com/office/officeart/2005/8/layout/orgChart1"/>
    <dgm:cxn modelId="{66F279B2-1E06-40D9-BDEB-601E592DB2D9}" type="presOf" srcId="{7B109E77-590C-449B-AB6F-CBB0AAA9E3E2}" destId="{23CE1C14-EF89-493B-9B18-855B3A752DD8}" srcOrd="1" destOrd="0" presId="urn:microsoft.com/office/officeart/2005/8/layout/orgChart1"/>
    <dgm:cxn modelId="{B02C2EAD-3482-4A24-B60E-3F16A09483D1}" srcId="{E6F2AF78-60B5-419C-A3A8-AB2EEFAE190B}" destId="{5A54D3C7-BE95-445D-9BB5-F3022C6CD5A3}" srcOrd="3" destOrd="0" parTransId="{0F1843BC-23AC-4700-B245-40AE487D46AB}" sibTransId="{7D1E71C9-C5C1-43CE-AFDA-5C87AA6EC66A}"/>
    <dgm:cxn modelId="{68B7D179-5F01-419B-9D46-BB2F77CB93F8}" srcId="{E6F2AF78-60B5-419C-A3A8-AB2EEFAE190B}" destId="{7B109E77-590C-449B-AB6F-CBB0AAA9E3E2}" srcOrd="1" destOrd="0" parTransId="{C8FEC73E-DDE1-43A0-9B8E-4C41BC3F0420}" sibTransId="{8E2A43DC-D210-4AFA-92C3-41B3398BB366}"/>
    <dgm:cxn modelId="{00B898C4-82CA-4840-98AD-395FBEA9C4BE}" srcId="{E6F2AF78-60B5-419C-A3A8-AB2EEFAE190B}" destId="{51571186-CAE1-490F-A074-B14BA3E8E5CE}" srcOrd="0" destOrd="0" parTransId="{0DD570D3-B412-4B27-9436-E90238ED417F}" sibTransId="{68EAE173-8183-4438-977D-DA88467AEBAC}"/>
    <dgm:cxn modelId="{C74EBF67-6FB4-41A4-90F9-E444B9E479E2}" srcId="{E6F2AF78-60B5-419C-A3A8-AB2EEFAE190B}" destId="{155FFD16-D11F-4787-ACEA-8BB29D372AC4}" srcOrd="2" destOrd="0" parTransId="{0C6D78D2-FB81-458D-8966-0045CFDF033C}" sibTransId="{41F026AA-F31A-4DA6-B95E-C1225C66DB02}"/>
    <dgm:cxn modelId="{D0667D06-997A-4F89-B8D0-2D970B168B74}" type="presOf" srcId="{5A54D3C7-BE95-445D-9BB5-F3022C6CD5A3}" destId="{2B6E3797-792E-43E9-A031-58F9DA814814}" srcOrd="1" destOrd="0" presId="urn:microsoft.com/office/officeart/2005/8/layout/orgChart1"/>
    <dgm:cxn modelId="{7064ED29-501B-4F5F-AA94-00ADC6197D5E}" type="presOf" srcId="{E6F2AF78-60B5-419C-A3A8-AB2EEFAE190B}" destId="{D6685CCA-1F65-4F77-84AF-09E2872F7B0B}" srcOrd="0" destOrd="0" presId="urn:microsoft.com/office/officeart/2005/8/layout/orgChart1"/>
    <dgm:cxn modelId="{93E4C0D2-C8C1-4292-9BB0-B30335658010}" type="presOf" srcId="{C8FEC73E-DDE1-43A0-9B8E-4C41BC3F0420}" destId="{EE83B40F-124C-414E-A9B3-E6EAEB18AF90}" srcOrd="0" destOrd="0" presId="urn:microsoft.com/office/officeart/2005/8/layout/orgChart1"/>
    <dgm:cxn modelId="{3D15063C-988A-4CBB-B8FB-AC0916C4B5B6}" type="presOf" srcId="{5A54D3C7-BE95-445D-9BB5-F3022C6CD5A3}" destId="{13DB5030-EB14-42B5-A29C-A53424D86750}" srcOrd="0" destOrd="0" presId="urn:microsoft.com/office/officeart/2005/8/layout/orgChart1"/>
    <dgm:cxn modelId="{E60A970C-7C79-430A-B6B2-CBB13C5A8CA9}" type="presOf" srcId="{51571186-CAE1-490F-A074-B14BA3E8E5CE}" destId="{1B2F3060-3E72-4CE5-A338-614D13C2CB45}" srcOrd="1" destOrd="0" presId="urn:microsoft.com/office/officeart/2005/8/layout/orgChart1"/>
    <dgm:cxn modelId="{1C1D4756-89D7-4A9C-B8D0-0768258AB4C2}" type="presOf" srcId="{E6F2AF78-60B5-419C-A3A8-AB2EEFAE190B}" destId="{BC9F8204-9696-42FD-851D-3FF3790E2E32}" srcOrd="1" destOrd="0" presId="urn:microsoft.com/office/officeart/2005/8/layout/orgChart1"/>
    <dgm:cxn modelId="{07C88899-9497-4C1F-A872-6460587DEBAF}" type="presOf" srcId="{51571186-CAE1-490F-A074-B14BA3E8E5CE}" destId="{3D347D34-BF2F-499E-9B65-7679E41610D9}" srcOrd="0" destOrd="0" presId="urn:microsoft.com/office/officeart/2005/8/layout/orgChart1"/>
    <dgm:cxn modelId="{0419C4CF-FA98-461E-BDCD-BCEE9CA3A88F}" type="presOf" srcId="{84FBBF6A-B2F0-4A67-A216-2251FEC5EE99}" destId="{59C4DF6E-D04D-467C-B861-20134F4CA4C7}" srcOrd="0" destOrd="0" presId="urn:microsoft.com/office/officeart/2005/8/layout/orgChart1"/>
    <dgm:cxn modelId="{69442C26-5516-4A4B-8A6A-C02EAE100B2B}" type="presOf" srcId="{0DD570D3-B412-4B27-9436-E90238ED417F}" destId="{07B030B8-FBB6-4279-B361-1999AAA94A26}" srcOrd="0" destOrd="0" presId="urn:microsoft.com/office/officeart/2005/8/layout/orgChart1"/>
    <dgm:cxn modelId="{C0FE29F3-B25E-4B3A-A6CF-AA428EE91104}" type="presOf" srcId="{155FFD16-D11F-4787-ACEA-8BB29D372AC4}" destId="{9FB4E233-280D-476D-98A8-BA8CC4B8450A}" srcOrd="1" destOrd="0" presId="urn:microsoft.com/office/officeart/2005/8/layout/orgChart1"/>
    <dgm:cxn modelId="{478FA640-C425-41C1-9434-68A138EF0502}" srcId="{84FBBF6A-B2F0-4A67-A216-2251FEC5EE99}" destId="{E6F2AF78-60B5-419C-A3A8-AB2EEFAE190B}" srcOrd="0" destOrd="0" parTransId="{227F0F87-84F8-49FB-9715-E995298BC67C}" sibTransId="{A8F28E95-4FAE-402A-9340-A7CEA8A2B4AB}"/>
    <dgm:cxn modelId="{6E679476-A4CB-4A15-99C8-07C42DCC3F48}" type="presParOf" srcId="{59C4DF6E-D04D-467C-B861-20134F4CA4C7}" destId="{21A371BB-0DD4-4758-8F0D-D60FA80A3B01}" srcOrd="0" destOrd="0" presId="urn:microsoft.com/office/officeart/2005/8/layout/orgChart1"/>
    <dgm:cxn modelId="{DED98C54-EEBE-4BD6-AC1E-F3AB0EAC8350}" type="presParOf" srcId="{21A371BB-0DD4-4758-8F0D-D60FA80A3B01}" destId="{2A09E968-99EB-46B3-AD41-1A7C405994D1}" srcOrd="0" destOrd="0" presId="urn:microsoft.com/office/officeart/2005/8/layout/orgChart1"/>
    <dgm:cxn modelId="{EA010D66-9751-425E-B567-E5424D61FD38}" type="presParOf" srcId="{2A09E968-99EB-46B3-AD41-1A7C405994D1}" destId="{D6685CCA-1F65-4F77-84AF-09E2872F7B0B}" srcOrd="0" destOrd="0" presId="urn:microsoft.com/office/officeart/2005/8/layout/orgChart1"/>
    <dgm:cxn modelId="{B55EC89F-64F4-4C39-A21C-EA6F9099870D}" type="presParOf" srcId="{2A09E968-99EB-46B3-AD41-1A7C405994D1}" destId="{BC9F8204-9696-42FD-851D-3FF3790E2E32}" srcOrd="1" destOrd="0" presId="urn:microsoft.com/office/officeart/2005/8/layout/orgChart1"/>
    <dgm:cxn modelId="{B6DC4A1E-F226-451A-9EEC-059B581D7454}" type="presParOf" srcId="{21A371BB-0DD4-4758-8F0D-D60FA80A3B01}" destId="{7348C15B-6C6A-4A65-A5C3-FCE700524DCA}" srcOrd="1" destOrd="0" presId="urn:microsoft.com/office/officeart/2005/8/layout/orgChart1"/>
    <dgm:cxn modelId="{28312B69-1077-4538-A6DA-C2604976A7ED}" type="presParOf" srcId="{7348C15B-6C6A-4A65-A5C3-FCE700524DCA}" destId="{07B030B8-FBB6-4279-B361-1999AAA94A26}" srcOrd="0" destOrd="0" presId="urn:microsoft.com/office/officeart/2005/8/layout/orgChart1"/>
    <dgm:cxn modelId="{2068242C-1C11-4C41-B473-BC79CF16CF39}" type="presParOf" srcId="{7348C15B-6C6A-4A65-A5C3-FCE700524DCA}" destId="{877CA829-5245-475A-A50D-71D553FE729D}" srcOrd="1" destOrd="0" presId="urn:microsoft.com/office/officeart/2005/8/layout/orgChart1"/>
    <dgm:cxn modelId="{5D61102D-331D-4076-9EC9-FDFE111F96B7}" type="presParOf" srcId="{877CA829-5245-475A-A50D-71D553FE729D}" destId="{32376244-7B0E-465A-ADB5-4B6E0D5EE4F0}" srcOrd="0" destOrd="0" presId="urn:microsoft.com/office/officeart/2005/8/layout/orgChart1"/>
    <dgm:cxn modelId="{DC10CD05-EFDC-4F6A-A588-D6C8E4A0D047}" type="presParOf" srcId="{32376244-7B0E-465A-ADB5-4B6E0D5EE4F0}" destId="{3D347D34-BF2F-499E-9B65-7679E41610D9}" srcOrd="0" destOrd="0" presId="urn:microsoft.com/office/officeart/2005/8/layout/orgChart1"/>
    <dgm:cxn modelId="{A9D5D121-E385-43AF-94DB-3181C7AC6255}" type="presParOf" srcId="{32376244-7B0E-465A-ADB5-4B6E0D5EE4F0}" destId="{1B2F3060-3E72-4CE5-A338-614D13C2CB45}" srcOrd="1" destOrd="0" presId="urn:microsoft.com/office/officeart/2005/8/layout/orgChart1"/>
    <dgm:cxn modelId="{7CF12101-AC39-4AA2-99D3-F8AA99D0FD59}" type="presParOf" srcId="{877CA829-5245-475A-A50D-71D553FE729D}" destId="{195B7F82-F568-431A-AA18-BA76EE26FE10}" srcOrd="1" destOrd="0" presId="urn:microsoft.com/office/officeart/2005/8/layout/orgChart1"/>
    <dgm:cxn modelId="{B9538483-798F-4657-90E5-475BB232ECCF}" type="presParOf" srcId="{877CA829-5245-475A-A50D-71D553FE729D}" destId="{9958F091-BBE0-4159-AB74-E63B144EDBD4}" srcOrd="2" destOrd="0" presId="urn:microsoft.com/office/officeart/2005/8/layout/orgChart1"/>
    <dgm:cxn modelId="{5561B535-66D0-4B08-99D1-6DB6B2645E11}" type="presParOf" srcId="{7348C15B-6C6A-4A65-A5C3-FCE700524DCA}" destId="{EE83B40F-124C-414E-A9B3-E6EAEB18AF90}" srcOrd="2" destOrd="0" presId="urn:microsoft.com/office/officeart/2005/8/layout/orgChart1"/>
    <dgm:cxn modelId="{82F854BC-AADB-4E7E-995D-D591C27459CB}" type="presParOf" srcId="{7348C15B-6C6A-4A65-A5C3-FCE700524DCA}" destId="{463C4904-4BD9-45CD-82DF-7BD67C386E7D}" srcOrd="3" destOrd="0" presId="urn:microsoft.com/office/officeart/2005/8/layout/orgChart1"/>
    <dgm:cxn modelId="{B863A559-18B7-4216-92DC-D43B361B30AA}" type="presParOf" srcId="{463C4904-4BD9-45CD-82DF-7BD67C386E7D}" destId="{7FFB82DD-306E-4C31-B848-3EC38A081865}" srcOrd="0" destOrd="0" presId="urn:microsoft.com/office/officeart/2005/8/layout/orgChart1"/>
    <dgm:cxn modelId="{61A60B3E-BEC7-4696-AA8A-3F7CDC91619A}" type="presParOf" srcId="{7FFB82DD-306E-4C31-B848-3EC38A081865}" destId="{079DDDA4-455C-48DF-8F78-639DB45AAA1B}" srcOrd="0" destOrd="0" presId="urn:microsoft.com/office/officeart/2005/8/layout/orgChart1"/>
    <dgm:cxn modelId="{720402AB-C839-447D-8EFE-94B509CFAFFA}" type="presParOf" srcId="{7FFB82DD-306E-4C31-B848-3EC38A081865}" destId="{23CE1C14-EF89-493B-9B18-855B3A752DD8}" srcOrd="1" destOrd="0" presId="urn:microsoft.com/office/officeart/2005/8/layout/orgChart1"/>
    <dgm:cxn modelId="{0A1E0426-4A17-42DD-B1F0-CA6663C3A17E}" type="presParOf" srcId="{463C4904-4BD9-45CD-82DF-7BD67C386E7D}" destId="{3B1F81BD-49CA-4787-B95F-6C12C342E7F5}" srcOrd="1" destOrd="0" presId="urn:microsoft.com/office/officeart/2005/8/layout/orgChart1"/>
    <dgm:cxn modelId="{C08031EF-6C6D-4038-A7AE-E3F1707941D6}" type="presParOf" srcId="{463C4904-4BD9-45CD-82DF-7BD67C386E7D}" destId="{450B0A7E-30DD-4708-8557-F9BB1CD0619C}" srcOrd="2" destOrd="0" presId="urn:microsoft.com/office/officeart/2005/8/layout/orgChart1"/>
    <dgm:cxn modelId="{D7068B6A-6996-4110-937D-266BDB46670A}" type="presParOf" srcId="{7348C15B-6C6A-4A65-A5C3-FCE700524DCA}" destId="{69B195AE-8F15-487D-8C6C-3D97EB11E4B9}" srcOrd="4" destOrd="0" presId="urn:microsoft.com/office/officeart/2005/8/layout/orgChart1"/>
    <dgm:cxn modelId="{501ED043-36C5-49B1-A735-D6DB220B4EBC}" type="presParOf" srcId="{7348C15B-6C6A-4A65-A5C3-FCE700524DCA}" destId="{DE8AA828-6D80-4E67-834C-2D4BB155EB2F}" srcOrd="5" destOrd="0" presId="urn:microsoft.com/office/officeart/2005/8/layout/orgChart1"/>
    <dgm:cxn modelId="{B870AB64-55CF-4C47-9D59-93C10D12BDD6}" type="presParOf" srcId="{DE8AA828-6D80-4E67-834C-2D4BB155EB2F}" destId="{C807514C-2B3B-41E5-88B2-5B3CDC4116A5}" srcOrd="0" destOrd="0" presId="urn:microsoft.com/office/officeart/2005/8/layout/orgChart1"/>
    <dgm:cxn modelId="{34848390-A9BA-487F-945B-CB0D47A50971}" type="presParOf" srcId="{C807514C-2B3B-41E5-88B2-5B3CDC4116A5}" destId="{76D34B1E-E3F3-4971-84C3-62A3E921F94F}" srcOrd="0" destOrd="0" presId="urn:microsoft.com/office/officeart/2005/8/layout/orgChart1"/>
    <dgm:cxn modelId="{34769AC0-3433-4D8D-8AC2-D93978FB907F}" type="presParOf" srcId="{C807514C-2B3B-41E5-88B2-5B3CDC4116A5}" destId="{9FB4E233-280D-476D-98A8-BA8CC4B8450A}" srcOrd="1" destOrd="0" presId="urn:microsoft.com/office/officeart/2005/8/layout/orgChart1"/>
    <dgm:cxn modelId="{A2789200-A1B8-4671-82A7-0864E0034E2B}" type="presParOf" srcId="{DE8AA828-6D80-4E67-834C-2D4BB155EB2F}" destId="{7CAF6D55-1966-40CA-9CC1-30D5A7547640}" srcOrd="1" destOrd="0" presId="urn:microsoft.com/office/officeart/2005/8/layout/orgChart1"/>
    <dgm:cxn modelId="{0C817B50-9FE6-4723-8E70-FB7B0365AFBC}" type="presParOf" srcId="{DE8AA828-6D80-4E67-834C-2D4BB155EB2F}" destId="{377A9BC0-64B1-4E75-8ED3-B01E664E26B0}" srcOrd="2" destOrd="0" presId="urn:microsoft.com/office/officeart/2005/8/layout/orgChart1"/>
    <dgm:cxn modelId="{A8637E8F-5A44-4AB8-9317-812887FEFB03}" type="presParOf" srcId="{7348C15B-6C6A-4A65-A5C3-FCE700524DCA}" destId="{695D044E-D283-48CD-9CF6-534DEAA4CC60}" srcOrd="6" destOrd="0" presId="urn:microsoft.com/office/officeart/2005/8/layout/orgChart1"/>
    <dgm:cxn modelId="{54B9EAEB-71D2-4DB4-9411-04D72BE732AD}" type="presParOf" srcId="{7348C15B-6C6A-4A65-A5C3-FCE700524DCA}" destId="{A09BEE89-94C5-4F05-9199-9CCB6CAF57D6}" srcOrd="7" destOrd="0" presId="urn:microsoft.com/office/officeart/2005/8/layout/orgChart1"/>
    <dgm:cxn modelId="{1FF6AC73-9937-485F-857B-A900977C5B1B}" type="presParOf" srcId="{A09BEE89-94C5-4F05-9199-9CCB6CAF57D6}" destId="{169C2B75-F04E-4219-A09C-246D7724A506}" srcOrd="0" destOrd="0" presId="urn:microsoft.com/office/officeart/2005/8/layout/orgChart1"/>
    <dgm:cxn modelId="{CCA5D1BA-D887-4F07-8AFF-A9713B911D13}" type="presParOf" srcId="{169C2B75-F04E-4219-A09C-246D7724A506}" destId="{13DB5030-EB14-42B5-A29C-A53424D86750}" srcOrd="0" destOrd="0" presId="urn:microsoft.com/office/officeart/2005/8/layout/orgChart1"/>
    <dgm:cxn modelId="{ADD9F6D6-7AB1-4911-98F3-EF17E4C1C72C}" type="presParOf" srcId="{169C2B75-F04E-4219-A09C-246D7724A506}" destId="{2B6E3797-792E-43E9-A031-58F9DA814814}" srcOrd="1" destOrd="0" presId="urn:microsoft.com/office/officeart/2005/8/layout/orgChart1"/>
    <dgm:cxn modelId="{A82C0A9D-96B6-4D27-B9D2-D2BCC3F64FE0}" type="presParOf" srcId="{A09BEE89-94C5-4F05-9199-9CCB6CAF57D6}" destId="{ECD394F9-D207-4681-9DD8-C02DED9FF606}" srcOrd="1" destOrd="0" presId="urn:microsoft.com/office/officeart/2005/8/layout/orgChart1"/>
    <dgm:cxn modelId="{EFC5B76E-4F0B-48D1-92E2-2E901BBB7B13}" type="presParOf" srcId="{A09BEE89-94C5-4F05-9199-9CCB6CAF57D6}" destId="{AAE53C23-925F-44BD-92DE-513F3B83361A}" srcOrd="2" destOrd="0" presId="urn:microsoft.com/office/officeart/2005/8/layout/orgChart1"/>
    <dgm:cxn modelId="{24562CFA-D9AF-4698-8F8C-4901B4AD1123}" type="presParOf" srcId="{21A371BB-0DD4-4758-8F0D-D60FA80A3B01}" destId="{D91F44C1-7426-4DBE-AC4E-AA721F96BD00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FBBF6A-B2F0-4A67-A216-2251FEC5EE9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6F2AF78-60B5-419C-A3A8-AB2EEFAE190B}">
      <dgm:prSet phldrT="[Texto]"/>
      <dgm:spPr>
        <a:solidFill>
          <a:srgbClr val="FF0000"/>
        </a:solidFill>
        <a:ln>
          <a:solidFill>
            <a:srgbClr val="CC3300"/>
          </a:solidFill>
        </a:ln>
      </dgm:spPr>
      <dgm:t>
        <a:bodyPr/>
        <a:lstStyle/>
        <a:p>
          <a:r>
            <a:rPr lang="pt-BR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C.I.</a:t>
          </a:r>
          <a:endParaRPr lang="pt-BR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27F0F87-84F8-49FB-9715-E995298BC67C}" type="parTrans" cxnId="{478FA640-C425-41C1-9434-68A138EF0502}">
      <dgm:prSet/>
      <dgm:spPr/>
      <dgm:t>
        <a:bodyPr/>
        <a:lstStyle/>
        <a:p>
          <a:endParaRPr lang="pt-BR"/>
        </a:p>
      </dgm:t>
    </dgm:pt>
    <dgm:pt modelId="{A8F28E95-4FAE-402A-9340-A7CEA8A2B4AB}" type="sibTrans" cxnId="{478FA640-C425-41C1-9434-68A138EF0502}">
      <dgm:prSet/>
      <dgm:spPr/>
      <dgm:t>
        <a:bodyPr/>
        <a:lstStyle/>
        <a:p>
          <a:endParaRPr lang="pt-BR"/>
        </a:p>
      </dgm:t>
    </dgm:pt>
    <dgm:pt modelId="{51571186-CAE1-490F-A074-B14BA3E8E5CE}">
      <dgm:prSet phldrT="[Texto]"/>
      <dgm:spPr>
        <a:solidFill>
          <a:srgbClr val="FFC000"/>
        </a:solidFill>
        <a:ln>
          <a:solidFill>
            <a:srgbClr val="CC6600"/>
          </a:solidFill>
        </a:ln>
      </dgm:spPr>
      <dgm:t>
        <a:bodyPr/>
        <a:lstStyle/>
        <a:p>
          <a:r>
            <a:rPr lang="pt-BR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F.T.</a:t>
          </a:r>
          <a:r>
            <a:rPr lang="pt-B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RESGATE</a:t>
          </a:r>
          <a:endParaRPr lang="pt-BR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DD570D3-B412-4B27-9436-E90238ED417F}" type="parTrans" cxnId="{00B898C4-82CA-4840-98AD-395FBEA9C4BE}">
      <dgm:prSet/>
      <dgm:spPr/>
      <dgm:t>
        <a:bodyPr/>
        <a:lstStyle/>
        <a:p>
          <a:endParaRPr lang="pt-BR"/>
        </a:p>
      </dgm:t>
    </dgm:pt>
    <dgm:pt modelId="{68EAE173-8183-4438-977D-DA88467AEBAC}" type="sibTrans" cxnId="{00B898C4-82CA-4840-98AD-395FBEA9C4BE}">
      <dgm:prSet/>
      <dgm:spPr/>
      <dgm:t>
        <a:bodyPr/>
        <a:lstStyle/>
        <a:p>
          <a:endParaRPr lang="pt-BR"/>
        </a:p>
      </dgm:t>
    </dgm:pt>
    <dgm:pt modelId="{7B109E77-590C-449B-AB6F-CBB0AAA9E3E2}">
      <dgm:prSet phldrT="[Texto]"/>
      <dgm:spPr>
        <a:solidFill>
          <a:srgbClr val="FFC000"/>
        </a:solidFill>
        <a:ln>
          <a:solidFill>
            <a:srgbClr val="CC6600"/>
          </a:solidFill>
        </a:ln>
      </dgm:spPr>
      <dgm:t>
        <a:bodyPr/>
        <a:lstStyle/>
        <a:p>
          <a:r>
            <a:rPr lang="pt-BR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E.I.</a:t>
          </a:r>
          <a:r>
            <a:rPr lang="pt-B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APH</a:t>
          </a:r>
          <a:endParaRPr lang="pt-BR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8FEC73E-DDE1-43A0-9B8E-4C41BC3F0420}" type="parTrans" cxnId="{68B7D179-5F01-419B-9D46-BB2F77CB93F8}">
      <dgm:prSet/>
      <dgm:spPr/>
      <dgm:t>
        <a:bodyPr/>
        <a:lstStyle/>
        <a:p>
          <a:endParaRPr lang="pt-BR"/>
        </a:p>
      </dgm:t>
    </dgm:pt>
    <dgm:pt modelId="{8E2A43DC-D210-4AFA-92C3-41B3398BB366}" type="sibTrans" cxnId="{68B7D179-5F01-419B-9D46-BB2F77CB93F8}">
      <dgm:prSet/>
      <dgm:spPr/>
      <dgm:t>
        <a:bodyPr/>
        <a:lstStyle/>
        <a:p>
          <a:endParaRPr lang="pt-BR"/>
        </a:p>
      </dgm:t>
    </dgm:pt>
    <dgm:pt modelId="{155FFD16-D11F-4787-ACEA-8BB29D372AC4}">
      <dgm:prSet phldrT="[Texto]"/>
      <dgm:spPr>
        <a:solidFill>
          <a:srgbClr val="FFC000"/>
        </a:solidFill>
        <a:ln>
          <a:solidFill>
            <a:srgbClr val="CC6600"/>
          </a:solidFill>
        </a:ln>
      </dgm:spPr>
      <dgm:t>
        <a:bodyPr/>
        <a:lstStyle/>
        <a:p>
          <a:r>
            <a:rPr lang="pt-B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RECURSO ÚNICO </a:t>
          </a:r>
          <a:r>
            <a:rPr lang="pt-BR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P.P.</a:t>
          </a:r>
          <a:endParaRPr lang="pt-BR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C6D78D2-FB81-458D-8966-0045CFDF033C}" type="parTrans" cxnId="{C74EBF67-6FB4-41A4-90F9-E444B9E479E2}">
      <dgm:prSet/>
      <dgm:spPr/>
      <dgm:t>
        <a:bodyPr/>
        <a:lstStyle/>
        <a:p>
          <a:endParaRPr lang="pt-BR"/>
        </a:p>
      </dgm:t>
    </dgm:pt>
    <dgm:pt modelId="{41F026AA-F31A-4DA6-B95E-C1225C66DB02}" type="sibTrans" cxnId="{C74EBF67-6FB4-41A4-90F9-E444B9E479E2}">
      <dgm:prSet/>
      <dgm:spPr/>
      <dgm:t>
        <a:bodyPr/>
        <a:lstStyle/>
        <a:p>
          <a:endParaRPr lang="pt-BR"/>
        </a:p>
      </dgm:t>
    </dgm:pt>
    <dgm:pt modelId="{5A54D3C7-BE95-445D-9BB5-F3022C6CD5A3}">
      <dgm:prSet/>
      <dgm:spPr>
        <a:solidFill>
          <a:srgbClr val="FFC000"/>
        </a:solidFill>
        <a:ln>
          <a:solidFill>
            <a:srgbClr val="CC6600"/>
          </a:solidFill>
        </a:ln>
      </dgm:spPr>
      <dgm:t>
        <a:bodyPr/>
        <a:lstStyle/>
        <a:p>
          <a:r>
            <a:rPr lang="pt-BR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F.T.</a:t>
          </a:r>
          <a:r>
            <a:rPr lang="pt-B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ISOLAMENTO E </a:t>
          </a:r>
          <a:r>
            <a:rPr lang="pt-BR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C.T.</a:t>
          </a:r>
          <a:endParaRPr lang="pt-BR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F1843BC-23AC-4700-B245-40AE487D46AB}" type="parTrans" cxnId="{B02C2EAD-3482-4A24-B60E-3F16A09483D1}">
      <dgm:prSet/>
      <dgm:spPr/>
      <dgm:t>
        <a:bodyPr/>
        <a:lstStyle/>
        <a:p>
          <a:endParaRPr lang="pt-BR"/>
        </a:p>
      </dgm:t>
    </dgm:pt>
    <dgm:pt modelId="{7D1E71C9-C5C1-43CE-AFDA-5C87AA6EC66A}" type="sibTrans" cxnId="{B02C2EAD-3482-4A24-B60E-3F16A09483D1}">
      <dgm:prSet/>
      <dgm:spPr/>
      <dgm:t>
        <a:bodyPr/>
        <a:lstStyle/>
        <a:p>
          <a:endParaRPr lang="pt-BR"/>
        </a:p>
      </dgm:t>
    </dgm:pt>
    <dgm:pt modelId="{12DEA2E9-03CF-4A0C-A446-E717DD040F1B}">
      <dgm:prSet/>
      <dgm:spPr>
        <a:ln>
          <a:solidFill>
            <a:schemeClr val="accent2">
              <a:lumMod val="75000"/>
            </a:schemeClr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pt-BR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ABTR</a:t>
          </a:r>
          <a:endParaRPr lang="pt-BR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A3014B4B-9EE7-4BD5-9048-1531F3CA060F}" type="parTrans" cxnId="{9AC6D008-D82F-4884-9CD8-C4FF5C6EFD32}">
      <dgm:prSet/>
      <dgm:spPr/>
      <dgm:t>
        <a:bodyPr/>
        <a:lstStyle/>
        <a:p>
          <a:endParaRPr lang="pt-BR"/>
        </a:p>
      </dgm:t>
    </dgm:pt>
    <dgm:pt modelId="{29E19F54-AE43-4AB4-A34C-3D408BDA5D69}" type="sibTrans" cxnId="{9AC6D008-D82F-4884-9CD8-C4FF5C6EFD32}">
      <dgm:prSet/>
      <dgm:spPr/>
      <dgm:t>
        <a:bodyPr/>
        <a:lstStyle/>
        <a:p>
          <a:endParaRPr lang="pt-BR"/>
        </a:p>
      </dgm:t>
    </dgm:pt>
    <dgm:pt modelId="{60823884-25CC-4022-8D32-8BC6DADBA05F}">
      <dgm:prSet/>
      <dgm:spPr>
        <a:ln>
          <a:solidFill>
            <a:schemeClr val="accent2">
              <a:lumMod val="75000"/>
            </a:schemeClr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pt-BR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ABTR</a:t>
          </a:r>
          <a:endParaRPr lang="pt-BR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53592DEE-F1D6-4945-A5D8-1E220B2FF44E}" type="parTrans" cxnId="{62EF0910-5EE4-4619-AB6C-3AE0835036FC}">
      <dgm:prSet/>
      <dgm:spPr/>
      <dgm:t>
        <a:bodyPr/>
        <a:lstStyle/>
        <a:p>
          <a:endParaRPr lang="pt-BR"/>
        </a:p>
      </dgm:t>
    </dgm:pt>
    <dgm:pt modelId="{564469AB-77BF-4956-BCDA-80EDE13C7BCB}" type="sibTrans" cxnId="{62EF0910-5EE4-4619-AB6C-3AE0835036FC}">
      <dgm:prSet/>
      <dgm:spPr/>
      <dgm:t>
        <a:bodyPr/>
        <a:lstStyle/>
        <a:p>
          <a:endParaRPr lang="pt-BR"/>
        </a:p>
      </dgm:t>
    </dgm:pt>
    <dgm:pt modelId="{45318FA0-15D8-44AF-82A9-7F87F2D2807E}">
      <dgm:prSet/>
      <dgm:spPr>
        <a:ln>
          <a:solidFill>
            <a:schemeClr val="accent2">
              <a:lumMod val="75000"/>
            </a:schemeClr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pt-BR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AA</a:t>
          </a:r>
          <a:endParaRPr lang="pt-BR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D6627D09-14C1-48D6-8DF3-2282D48540D0}" type="parTrans" cxnId="{09C5E92E-5D20-4F16-9687-4D405550C989}">
      <dgm:prSet/>
      <dgm:spPr/>
      <dgm:t>
        <a:bodyPr/>
        <a:lstStyle/>
        <a:p>
          <a:endParaRPr lang="pt-BR"/>
        </a:p>
      </dgm:t>
    </dgm:pt>
    <dgm:pt modelId="{515AED0B-1F9D-4543-8C18-82DCE24ADB8A}" type="sibTrans" cxnId="{09C5E92E-5D20-4F16-9687-4D405550C989}">
      <dgm:prSet/>
      <dgm:spPr/>
      <dgm:t>
        <a:bodyPr/>
        <a:lstStyle/>
        <a:p>
          <a:endParaRPr lang="pt-BR"/>
        </a:p>
      </dgm:t>
    </dgm:pt>
    <dgm:pt modelId="{DD40072E-BD1A-41E6-8E19-90460B5DB976}">
      <dgm:prSet/>
      <dgm:spPr>
        <a:ln>
          <a:solidFill>
            <a:schemeClr val="accent2">
              <a:lumMod val="75000"/>
            </a:schemeClr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pt-BR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AA</a:t>
          </a:r>
          <a:endParaRPr lang="pt-BR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32C843D8-7912-4194-AEAF-464CDB8FE27C}" type="parTrans" cxnId="{FAECC120-C893-4411-B48E-7D20E8D1DCD2}">
      <dgm:prSet/>
      <dgm:spPr/>
      <dgm:t>
        <a:bodyPr/>
        <a:lstStyle/>
        <a:p>
          <a:endParaRPr lang="pt-BR"/>
        </a:p>
      </dgm:t>
    </dgm:pt>
    <dgm:pt modelId="{39B5802A-7AC0-46F0-A1A1-D1D20B43AFAC}" type="sibTrans" cxnId="{FAECC120-C893-4411-B48E-7D20E8D1DCD2}">
      <dgm:prSet/>
      <dgm:spPr/>
      <dgm:t>
        <a:bodyPr/>
        <a:lstStyle/>
        <a:p>
          <a:endParaRPr lang="pt-BR"/>
        </a:p>
      </dgm:t>
    </dgm:pt>
    <dgm:pt modelId="{70B51E7F-6AAB-42A9-B674-7578223A1848}">
      <dgm:prSet/>
      <dgm:spPr>
        <a:ln>
          <a:solidFill>
            <a:schemeClr val="accent2">
              <a:lumMod val="75000"/>
            </a:schemeClr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pt-BR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AA</a:t>
          </a:r>
          <a:endParaRPr lang="pt-BR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AE227CEE-0F36-471E-9929-F4E9E284B8D2}" type="parTrans" cxnId="{1DEC4D82-382D-4764-8460-7BECCA36A0D2}">
      <dgm:prSet/>
      <dgm:spPr/>
      <dgm:t>
        <a:bodyPr/>
        <a:lstStyle/>
        <a:p>
          <a:endParaRPr lang="pt-BR"/>
        </a:p>
      </dgm:t>
    </dgm:pt>
    <dgm:pt modelId="{40A380F0-0984-4CA4-B9AD-319667120E60}" type="sibTrans" cxnId="{1DEC4D82-382D-4764-8460-7BECCA36A0D2}">
      <dgm:prSet/>
      <dgm:spPr/>
      <dgm:t>
        <a:bodyPr/>
        <a:lstStyle/>
        <a:p>
          <a:endParaRPr lang="pt-BR"/>
        </a:p>
      </dgm:t>
    </dgm:pt>
    <dgm:pt modelId="{F1E50896-97C9-4AE8-BB30-4EE97052455A}">
      <dgm:prSet/>
      <dgm:spPr>
        <a:ln>
          <a:solidFill>
            <a:schemeClr val="accent2">
              <a:lumMod val="75000"/>
            </a:schemeClr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pt-BR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AA</a:t>
          </a:r>
          <a:endParaRPr lang="pt-BR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EABC50B7-CBE1-4538-8758-30FA20F46A09}" type="parTrans" cxnId="{08AED9BE-D672-47F9-9F87-2434DC1C34C6}">
      <dgm:prSet/>
      <dgm:spPr/>
      <dgm:t>
        <a:bodyPr/>
        <a:lstStyle/>
        <a:p>
          <a:endParaRPr lang="pt-BR"/>
        </a:p>
      </dgm:t>
    </dgm:pt>
    <dgm:pt modelId="{55067FD5-FC8D-43A4-8919-041A00CA089A}" type="sibTrans" cxnId="{08AED9BE-D672-47F9-9F87-2434DC1C34C6}">
      <dgm:prSet/>
      <dgm:spPr/>
      <dgm:t>
        <a:bodyPr/>
        <a:lstStyle/>
        <a:p>
          <a:endParaRPr lang="pt-BR"/>
        </a:p>
      </dgm:t>
    </dgm:pt>
    <dgm:pt modelId="{54904CD3-1001-4F1C-9C6C-F125283BD3E2}">
      <dgm:prSet/>
      <dgm:spPr>
        <a:ln>
          <a:solidFill>
            <a:schemeClr val="accent2">
              <a:lumMod val="75000"/>
            </a:schemeClr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pt-BR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ABTR</a:t>
          </a:r>
          <a:endParaRPr lang="pt-BR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F6429DCD-4591-44E3-B1CE-A3E7CF687180}" type="parTrans" cxnId="{4795BB8B-0861-4BF6-BB1B-92F7D776D06B}">
      <dgm:prSet/>
      <dgm:spPr/>
      <dgm:t>
        <a:bodyPr/>
        <a:lstStyle/>
        <a:p>
          <a:endParaRPr lang="pt-BR"/>
        </a:p>
      </dgm:t>
    </dgm:pt>
    <dgm:pt modelId="{E0294BCC-6260-407B-9734-C64646348AA5}" type="sibTrans" cxnId="{4795BB8B-0861-4BF6-BB1B-92F7D776D06B}">
      <dgm:prSet/>
      <dgm:spPr/>
      <dgm:t>
        <a:bodyPr/>
        <a:lstStyle/>
        <a:p>
          <a:endParaRPr lang="pt-BR"/>
        </a:p>
      </dgm:t>
    </dgm:pt>
    <dgm:pt modelId="{23FFD9FF-7C99-4932-A181-6B81D2CF65ED}">
      <dgm:prSet/>
      <dgm:spPr>
        <a:ln>
          <a:solidFill>
            <a:schemeClr val="accent2">
              <a:lumMod val="75000"/>
            </a:schemeClr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pt-BR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PM</a:t>
          </a:r>
          <a:endParaRPr lang="pt-BR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29645ED5-F8F8-4A7E-A6EB-D500FAE71B26}" type="parTrans" cxnId="{3C9D7034-D47C-4172-AAC0-F82AFE655179}">
      <dgm:prSet/>
      <dgm:spPr/>
      <dgm:t>
        <a:bodyPr/>
        <a:lstStyle/>
        <a:p>
          <a:endParaRPr lang="pt-BR"/>
        </a:p>
      </dgm:t>
    </dgm:pt>
    <dgm:pt modelId="{1C19E98B-1F62-4905-8821-AFA6F3E288EE}" type="sibTrans" cxnId="{3C9D7034-D47C-4172-AAC0-F82AFE655179}">
      <dgm:prSet/>
      <dgm:spPr/>
      <dgm:t>
        <a:bodyPr/>
        <a:lstStyle/>
        <a:p>
          <a:endParaRPr lang="pt-BR"/>
        </a:p>
      </dgm:t>
    </dgm:pt>
    <dgm:pt modelId="{D311295A-3427-46AF-8E66-AF7D20F9EEF0}">
      <dgm:prSet/>
      <dgm:spPr>
        <a:ln>
          <a:solidFill>
            <a:schemeClr val="accent2">
              <a:lumMod val="75000"/>
            </a:schemeClr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pt-BR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PM</a:t>
          </a:r>
          <a:endParaRPr lang="pt-BR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918D6344-13A5-4125-83C5-1402C76C3CBB}" type="parTrans" cxnId="{BC6E5F9B-F7E6-436E-A594-C15BD464DD26}">
      <dgm:prSet/>
      <dgm:spPr/>
      <dgm:t>
        <a:bodyPr/>
        <a:lstStyle/>
        <a:p>
          <a:endParaRPr lang="pt-BR"/>
        </a:p>
      </dgm:t>
    </dgm:pt>
    <dgm:pt modelId="{E5CAFCF7-5DBB-405E-88F8-6B6890BED5FB}" type="sibTrans" cxnId="{BC6E5F9B-F7E6-436E-A594-C15BD464DD26}">
      <dgm:prSet/>
      <dgm:spPr/>
      <dgm:t>
        <a:bodyPr/>
        <a:lstStyle/>
        <a:p>
          <a:endParaRPr lang="pt-BR"/>
        </a:p>
      </dgm:t>
    </dgm:pt>
    <dgm:pt modelId="{AD001544-F8AE-4C51-8646-34E4B309D3DC}">
      <dgm:prSet/>
      <dgm:spPr>
        <a:ln>
          <a:solidFill>
            <a:schemeClr val="accent2">
              <a:lumMod val="75000"/>
            </a:schemeClr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pt-BR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DIRETRAN</a:t>
          </a:r>
          <a:endParaRPr lang="pt-BR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56C8435B-2DBE-426E-8C2C-5A9AD9C3DF2B}" type="parTrans" cxnId="{6A362664-996D-4FCE-8E98-59DB4DE893E4}">
      <dgm:prSet/>
      <dgm:spPr/>
      <dgm:t>
        <a:bodyPr/>
        <a:lstStyle/>
        <a:p>
          <a:endParaRPr lang="pt-BR"/>
        </a:p>
      </dgm:t>
    </dgm:pt>
    <dgm:pt modelId="{1F57E122-8159-4536-83B1-EA2B53E9088A}" type="sibTrans" cxnId="{6A362664-996D-4FCE-8E98-59DB4DE893E4}">
      <dgm:prSet/>
      <dgm:spPr/>
      <dgm:t>
        <a:bodyPr/>
        <a:lstStyle/>
        <a:p>
          <a:endParaRPr lang="pt-BR"/>
        </a:p>
      </dgm:t>
    </dgm:pt>
    <dgm:pt modelId="{59C4DF6E-D04D-467C-B861-20134F4CA4C7}" type="pres">
      <dgm:prSet presAssocID="{84FBBF6A-B2F0-4A67-A216-2251FEC5EE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1A371BB-0DD4-4758-8F0D-D60FA80A3B01}" type="pres">
      <dgm:prSet presAssocID="{E6F2AF78-60B5-419C-A3A8-AB2EEFAE190B}" presName="hierRoot1" presStyleCnt="0">
        <dgm:presLayoutVars>
          <dgm:hierBranch val="init"/>
        </dgm:presLayoutVars>
      </dgm:prSet>
      <dgm:spPr/>
    </dgm:pt>
    <dgm:pt modelId="{2A09E968-99EB-46B3-AD41-1A7C405994D1}" type="pres">
      <dgm:prSet presAssocID="{E6F2AF78-60B5-419C-A3A8-AB2EEFAE190B}" presName="rootComposite1" presStyleCnt="0"/>
      <dgm:spPr/>
    </dgm:pt>
    <dgm:pt modelId="{D6685CCA-1F65-4F77-84AF-09E2872F7B0B}" type="pres">
      <dgm:prSet presAssocID="{E6F2AF78-60B5-419C-A3A8-AB2EEFAE190B}" presName="rootText1" presStyleLbl="node0" presStyleIdx="0" presStyleCnt="1" custLinFactNeighborX="-1710" custLinFactNeighborY="-513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9F8204-9696-42FD-851D-3FF3790E2E32}" type="pres">
      <dgm:prSet presAssocID="{E6F2AF78-60B5-419C-A3A8-AB2EEFAE190B}" presName="rootConnector1" presStyleLbl="node1" presStyleIdx="0" presStyleCnt="0"/>
      <dgm:spPr/>
      <dgm:t>
        <a:bodyPr/>
        <a:lstStyle/>
        <a:p>
          <a:endParaRPr lang="pt-BR"/>
        </a:p>
      </dgm:t>
    </dgm:pt>
    <dgm:pt modelId="{7348C15B-6C6A-4A65-A5C3-FCE700524DCA}" type="pres">
      <dgm:prSet presAssocID="{E6F2AF78-60B5-419C-A3A8-AB2EEFAE190B}" presName="hierChild2" presStyleCnt="0"/>
      <dgm:spPr/>
    </dgm:pt>
    <dgm:pt modelId="{07B030B8-FBB6-4279-B361-1999AAA94A26}" type="pres">
      <dgm:prSet presAssocID="{0DD570D3-B412-4B27-9436-E90238ED417F}" presName="Name37" presStyleLbl="parChTrans1D2" presStyleIdx="0" presStyleCnt="4"/>
      <dgm:spPr/>
      <dgm:t>
        <a:bodyPr/>
        <a:lstStyle/>
        <a:p>
          <a:endParaRPr lang="pt-BR"/>
        </a:p>
      </dgm:t>
    </dgm:pt>
    <dgm:pt modelId="{877CA829-5245-475A-A50D-71D553FE729D}" type="pres">
      <dgm:prSet presAssocID="{51571186-CAE1-490F-A074-B14BA3E8E5CE}" presName="hierRoot2" presStyleCnt="0">
        <dgm:presLayoutVars>
          <dgm:hierBranch val="init"/>
        </dgm:presLayoutVars>
      </dgm:prSet>
      <dgm:spPr/>
    </dgm:pt>
    <dgm:pt modelId="{32376244-7B0E-465A-ADB5-4B6E0D5EE4F0}" type="pres">
      <dgm:prSet presAssocID="{51571186-CAE1-490F-A074-B14BA3E8E5CE}" presName="rootComposite" presStyleCnt="0"/>
      <dgm:spPr/>
    </dgm:pt>
    <dgm:pt modelId="{3D347D34-BF2F-499E-9B65-7679E41610D9}" type="pres">
      <dgm:prSet presAssocID="{51571186-CAE1-490F-A074-B14BA3E8E5CE}" presName="rootText" presStyleLbl="node2" presStyleIdx="0" presStyleCnt="4" custLinFactNeighborX="794" custLinFactNeighborY="-405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B2F3060-3E72-4CE5-A338-614D13C2CB45}" type="pres">
      <dgm:prSet presAssocID="{51571186-CAE1-490F-A074-B14BA3E8E5CE}" presName="rootConnector" presStyleLbl="node2" presStyleIdx="0" presStyleCnt="4"/>
      <dgm:spPr/>
      <dgm:t>
        <a:bodyPr/>
        <a:lstStyle/>
        <a:p>
          <a:endParaRPr lang="pt-BR"/>
        </a:p>
      </dgm:t>
    </dgm:pt>
    <dgm:pt modelId="{195B7F82-F568-431A-AA18-BA76EE26FE10}" type="pres">
      <dgm:prSet presAssocID="{51571186-CAE1-490F-A074-B14BA3E8E5CE}" presName="hierChild4" presStyleCnt="0"/>
      <dgm:spPr/>
    </dgm:pt>
    <dgm:pt modelId="{B0FD2FBF-6095-4778-AF2F-BC7AE5ABE2E5}" type="pres">
      <dgm:prSet presAssocID="{A3014B4B-9EE7-4BD5-9048-1531F3CA060F}" presName="Name37" presStyleLbl="parChTrans1D3" presStyleIdx="0" presStyleCnt="10"/>
      <dgm:spPr/>
      <dgm:t>
        <a:bodyPr/>
        <a:lstStyle/>
        <a:p>
          <a:endParaRPr lang="pt-BR"/>
        </a:p>
      </dgm:t>
    </dgm:pt>
    <dgm:pt modelId="{8D86D057-91F7-453C-8A4B-3407C3318113}" type="pres">
      <dgm:prSet presAssocID="{12DEA2E9-03CF-4A0C-A446-E717DD040F1B}" presName="hierRoot2" presStyleCnt="0">
        <dgm:presLayoutVars>
          <dgm:hierBranch val="init"/>
        </dgm:presLayoutVars>
      </dgm:prSet>
      <dgm:spPr/>
    </dgm:pt>
    <dgm:pt modelId="{00F170FF-9BC5-451A-B538-AE906970F698}" type="pres">
      <dgm:prSet presAssocID="{12DEA2E9-03CF-4A0C-A446-E717DD040F1B}" presName="rootComposite" presStyleCnt="0"/>
      <dgm:spPr/>
    </dgm:pt>
    <dgm:pt modelId="{C3E72223-1771-415F-BCAF-FAC475083F0F}" type="pres">
      <dgm:prSet presAssocID="{12DEA2E9-03CF-4A0C-A446-E717DD040F1B}" presName="rootText" presStyleLbl="node3" presStyleIdx="0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FAA5366-2A5F-4FDB-8260-AE39AFB9C808}" type="pres">
      <dgm:prSet presAssocID="{12DEA2E9-03CF-4A0C-A446-E717DD040F1B}" presName="rootConnector" presStyleLbl="node3" presStyleIdx="0" presStyleCnt="10"/>
      <dgm:spPr/>
      <dgm:t>
        <a:bodyPr/>
        <a:lstStyle/>
        <a:p>
          <a:endParaRPr lang="pt-BR"/>
        </a:p>
      </dgm:t>
    </dgm:pt>
    <dgm:pt modelId="{8C60CFE2-F109-43DF-8A8D-68E91DBD20A2}" type="pres">
      <dgm:prSet presAssocID="{12DEA2E9-03CF-4A0C-A446-E717DD040F1B}" presName="hierChild4" presStyleCnt="0"/>
      <dgm:spPr/>
    </dgm:pt>
    <dgm:pt modelId="{AE676AA7-7F8B-41B1-8B78-D96C183A6893}" type="pres">
      <dgm:prSet presAssocID="{12DEA2E9-03CF-4A0C-A446-E717DD040F1B}" presName="hierChild5" presStyleCnt="0"/>
      <dgm:spPr/>
    </dgm:pt>
    <dgm:pt modelId="{0F2669EC-BE58-47F5-B8C2-FA8AF70B0E2F}" type="pres">
      <dgm:prSet presAssocID="{53592DEE-F1D6-4945-A5D8-1E220B2FF44E}" presName="Name37" presStyleLbl="parChTrans1D3" presStyleIdx="1" presStyleCnt="10"/>
      <dgm:spPr/>
      <dgm:t>
        <a:bodyPr/>
        <a:lstStyle/>
        <a:p>
          <a:endParaRPr lang="pt-BR"/>
        </a:p>
      </dgm:t>
    </dgm:pt>
    <dgm:pt modelId="{AA00ADD5-2D40-4682-B59E-610DA67061A6}" type="pres">
      <dgm:prSet presAssocID="{60823884-25CC-4022-8D32-8BC6DADBA05F}" presName="hierRoot2" presStyleCnt="0">
        <dgm:presLayoutVars>
          <dgm:hierBranch val="init"/>
        </dgm:presLayoutVars>
      </dgm:prSet>
      <dgm:spPr/>
    </dgm:pt>
    <dgm:pt modelId="{9978A298-2501-4AF2-B458-E647C4785130}" type="pres">
      <dgm:prSet presAssocID="{60823884-25CC-4022-8D32-8BC6DADBA05F}" presName="rootComposite" presStyleCnt="0"/>
      <dgm:spPr/>
    </dgm:pt>
    <dgm:pt modelId="{203603D5-9133-4118-BD92-8DD544BEAB7C}" type="pres">
      <dgm:prSet presAssocID="{60823884-25CC-4022-8D32-8BC6DADBA05F}" presName="rootText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7F6B10B-C0EE-4B22-9E7A-2F4F45E5EA10}" type="pres">
      <dgm:prSet presAssocID="{60823884-25CC-4022-8D32-8BC6DADBA05F}" presName="rootConnector" presStyleLbl="node3" presStyleIdx="1" presStyleCnt="10"/>
      <dgm:spPr/>
      <dgm:t>
        <a:bodyPr/>
        <a:lstStyle/>
        <a:p>
          <a:endParaRPr lang="pt-BR"/>
        </a:p>
      </dgm:t>
    </dgm:pt>
    <dgm:pt modelId="{AB355AD6-C0D4-469F-B671-A71626F6874B}" type="pres">
      <dgm:prSet presAssocID="{60823884-25CC-4022-8D32-8BC6DADBA05F}" presName="hierChild4" presStyleCnt="0"/>
      <dgm:spPr/>
    </dgm:pt>
    <dgm:pt modelId="{6AE5F591-53F5-4702-9D1B-4728B9286D5E}" type="pres">
      <dgm:prSet presAssocID="{60823884-25CC-4022-8D32-8BC6DADBA05F}" presName="hierChild5" presStyleCnt="0"/>
      <dgm:spPr/>
    </dgm:pt>
    <dgm:pt modelId="{AFF2A30F-BD16-4884-9B29-1595704A2DB7}" type="pres">
      <dgm:prSet presAssocID="{D6627D09-14C1-48D6-8DF3-2282D48540D0}" presName="Name37" presStyleLbl="parChTrans1D3" presStyleIdx="2" presStyleCnt="10"/>
      <dgm:spPr/>
      <dgm:t>
        <a:bodyPr/>
        <a:lstStyle/>
        <a:p>
          <a:endParaRPr lang="pt-BR"/>
        </a:p>
      </dgm:t>
    </dgm:pt>
    <dgm:pt modelId="{6E840267-B45B-46BC-A3E0-03C8B5FC96F8}" type="pres">
      <dgm:prSet presAssocID="{45318FA0-15D8-44AF-82A9-7F87F2D2807E}" presName="hierRoot2" presStyleCnt="0">
        <dgm:presLayoutVars>
          <dgm:hierBranch val="init"/>
        </dgm:presLayoutVars>
      </dgm:prSet>
      <dgm:spPr/>
    </dgm:pt>
    <dgm:pt modelId="{D9B9D824-EF13-44EE-B15D-463F9AC27B24}" type="pres">
      <dgm:prSet presAssocID="{45318FA0-15D8-44AF-82A9-7F87F2D2807E}" presName="rootComposite" presStyleCnt="0"/>
      <dgm:spPr/>
    </dgm:pt>
    <dgm:pt modelId="{2E85975E-5EC4-4D62-935C-3122ECAF9EAE}" type="pres">
      <dgm:prSet presAssocID="{45318FA0-15D8-44AF-82A9-7F87F2D2807E}" presName="rootText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560E6BE-AB4D-4B60-A03E-044D1035440E}" type="pres">
      <dgm:prSet presAssocID="{45318FA0-15D8-44AF-82A9-7F87F2D2807E}" presName="rootConnector" presStyleLbl="node3" presStyleIdx="2" presStyleCnt="10"/>
      <dgm:spPr/>
      <dgm:t>
        <a:bodyPr/>
        <a:lstStyle/>
        <a:p>
          <a:endParaRPr lang="pt-BR"/>
        </a:p>
      </dgm:t>
    </dgm:pt>
    <dgm:pt modelId="{D04A8EBF-59BE-4E7B-A28A-ACBF18F2BE5A}" type="pres">
      <dgm:prSet presAssocID="{45318FA0-15D8-44AF-82A9-7F87F2D2807E}" presName="hierChild4" presStyleCnt="0"/>
      <dgm:spPr/>
    </dgm:pt>
    <dgm:pt modelId="{203A9A0B-EC27-4B78-977B-5C204AC4714C}" type="pres">
      <dgm:prSet presAssocID="{45318FA0-15D8-44AF-82A9-7F87F2D2807E}" presName="hierChild5" presStyleCnt="0"/>
      <dgm:spPr/>
    </dgm:pt>
    <dgm:pt modelId="{9958F091-BBE0-4159-AB74-E63B144EDBD4}" type="pres">
      <dgm:prSet presAssocID="{51571186-CAE1-490F-A074-B14BA3E8E5CE}" presName="hierChild5" presStyleCnt="0"/>
      <dgm:spPr/>
    </dgm:pt>
    <dgm:pt modelId="{EE83B40F-124C-414E-A9B3-E6EAEB18AF90}" type="pres">
      <dgm:prSet presAssocID="{C8FEC73E-DDE1-43A0-9B8E-4C41BC3F0420}" presName="Name37" presStyleLbl="parChTrans1D2" presStyleIdx="1" presStyleCnt="4"/>
      <dgm:spPr/>
      <dgm:t>
        <a:bodyPr/>
        <a:lstStyle/>
        <a:p>
          <a:endParaRPr lang="pt-BR"/>
        </a:p>
      </dgm:t>
    </dgm:pt>
    <dgm:pt modelId="{463C4904-4BD9-45CD-82DF-7BD67C386E7D}" type="pres">
      <dgm:prSet presAssocID="{7B109E77-590C-449B-AB6F-CBB0AAA9E3E2}" presName="hierRoot2" presStyleCnt="0">
        <dgm:presLayoutVars>
          <dgm:hierBranch val="init"/>
        </dgm:presLayoutVars>
      </dgm:prSet>
      <dgm:spPr/>
    </dgm:pt>
    <dgm:pt modelId="{7FFB82DD-306E-4C31-B848-3EC38A081865}" type="pres">
      <dgm:prSet presAssocID="{7B109E77-590C-449B-AB6F-CBB0AAA9E3E2}" presName="rootComposite" presStyleCnt="0"/>
      <dgm:spPr/>
    </dgm:pt>
    <dgm:pt modelId="{079DDDA4-455C-48DF-8F78-639DB45AAA1B}" type="pres">
      <dgm:prSet presAssocID="{7B109E77-590C-449B-AB6F-CBB0AAA9E3E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3CE1C14-EF89-493B-9B18-855B3A752DD8}" type="pres">
      <dgm:prSet presAssocID="{7B109E77-590C-449B-AB6F-CBB0AAA9E3E2}" presName="rootConnector" presStyleLbl="node2" presStyleIdx="1" presStyleCnt="4"/>
      <dgm:spPr/>
      <dgm:t>
        <a:bodyPr/>
        <a:lstStyle/>
        <a:p>
          <a:endParaRPr lang="pt-BR"/>
        </a:p>
      </dgm:t>
    </dgm:pt>
    <dgm:pt modelId="{3B1F81BD-49CA-4787-B95F-6C12C342E7F5}" type="pres">
      <dgm:prSet presAssocID="{7B109E77-590C-449B-AB6F-CBB0AAA9E3E2}" presName="hierChild4" presStyleCnt="0"/>
      <dgm:spPr/>
    </dgm:pt>
    <dgm:pt modelId="{95675A4D-940B-421A-B3E7-A79A610B348F}" type="pres">
      <dgm:prSet presAssocID="{32C843D8-7912-4194-AEAF-464CDB8FE27C}" presName="Name37" presStyleLbl="parChTrans1D3" presStyleIdx="3" presStyleCnt="10"/>
      <dgm:spPr/>
      <dgm:t>
        <a:bodyPr/>
        <a:lstStyle/>
        <a:p>
          <a:endParaRPr lang="pt-BR"/>
        </a:p>
      </dgm:t>
    </dgm:pt>
    <dgm:pt modelId="{0C20B9BA-AB72-4E57-8A45-2BFA2F16F039}" type="pres">
      <dgm:prSet presAssocID="{DD40072E-BD1A-41E6-8E19-90460B5DB976}" presName="hierRoot2" presStyleCnt="0">
        <dgm:presLayoutVars>
          <dgm:hierBranch val="init"/>
        </dgm:presLayoutVars>
      </dgm:prSet>
      <dgm:spPr/>
    </dgm:pt>
    <dgm:pt modelId="{3CBAC690-9C5A-4126-B858-6143DC6E616B}" type="pres">
      <dgm:prSet presAssocID="{DD40072E-BD1A-41E6-8E19-90460B5DB976}" presName="rootComposite" presStyleCnt="0"/>
      <dgm:spPr/>
    </dgm:pt>
    <dgm:pt modelId="{E28DB3AB-3508-48D7-8FCB-B67F6B471700}" type="pres">
      <dgm:prSet presAssocID="{DD40072E-BD1A-41E6-8E19-90460B5DB976}" presName="rootText" presStyleLbl="node3" presStyleIdx="3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AEE1F9D-69BE-4AFD-80CA-27EA404EB858}" type="pres">
      <dgm:prSet presAssocID="{DD40072E-BD1A-41E6-8E19-90460B5DB976}" presName="rootConnector" presStyleLbl="node3" presStyleIdx="3" presStyleCnt="10"/>
      <dgm:spPr/>
      <dgm:t>
        <a:bodyPr/>
        <a:lstStyle/>
        <a:p>
          <a:endParaRPr lang="pt-BR"/>
        </a:p>
      </dgm:t>
    </dgm:pt>
    <dgm:pt modelId="{ED0BD9DB-C317-437B-9523-54C346CF4670}" type="pres">
      <dgm:prSet presAssocID="{DD40072E-BD1A-41E6-8E19-90460B5DB976}" presName="hierChild4" presStyleCnt="0"/>
      <dgm:spPr/>
    </dgm:pt>
    <dgm:pt modelId="{164E6B96-A9F9-4940-B054-69183549DD4B}" type="pres">
      <dgm:prSet presAssocID="{DD40072E-BD1A-41E6-8E19-90460B5DB976}" presName="hierChild5" presStyleCnt="0"/>
      <dgm:spPr/>
    </dgm:pt>
    <dgm:pt modelId="{0C49CF2B-CACC-4691-8008-B45CDB7C4D78}" type="pres">
      <dgm:prSet presAssocID="{AE227CEE-0F36-471E-9929-F4E9E284B8D2}" presName="Name37" presStyleLbl="parChTrans1D3" presStyleIdx="4" presStyleCnt="10"/>
      <dgm:spPr/>
      <dgm:t>
        <a:bodyPr/>
        <a:lstStyle/>
        <a:p>
          <a:endParaRPr lang="pt-BR"/>
        </a:p>
      </dgm:t>
    </dgm:pt>
    <dgm:pt modelId="{C35AB873-DB59-4A3A-89C1-750BA01E640F}" type="pres">
      <dgm:prSet presAssocID="{70B51E7F-6AAB-42A9-B674-7578223A1848}" presName="hierRoot2" presStyleCnt="0">
        <dgm:presLayoutVars>
          <dgm:hierBranch val="init"/>
        </dgm:presLayoutVars>
      </dgm:prSet>
      <dgm:spPr/>
    </dgm:pt>
    <dgm:pt modelId="{8D4D2FE2-978F-48D5-ADCF-70EA0A7BDBC1}" type="pres">
      <dgm:prSet presAssocID="{70B51E7F-6AAB-42A9-B674-7578223A1848}" presName="rootComposite" presStyleCnt="0"/>
      <dgm:spPr/>
    </dgm:pt>
    <dgm:pt modelId="{65DDA38D-3DA6-428C-9D89-EF58EF64D7E8}" type="pres">
      <dgm:prSet presAssocID="{70B51E7F-6AAB-42A9-B674-7578223A1848}" presName="rootText" presStyleLbl="node3" presStyleIdx="4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CF2D537-9D25-4E78-8057-222E03C534C3}" type="pres">
      <dgm:prSet presAssocID="{70B51E7F-6AAB-42A9-B674-7578223A1848}" presName="rootConnector" presStyleLbl="node3" presStyleIdx="4" presStyleCnt="10"/>
      <dgm:spPr/>
      <dgm:t>
        <a:bodyPr/>
        <a:lstStyle/>
        <a:p>
          <a:endParaRPr lang="pt-BR"/>
        </a:p>
      </dgm:t>
    </dgm:pt>
    <dgm:pt modelId="{7911A6E1-4FB1-4A37-9725-0042791815E3}" type="pres">
      <dgm:prSet presAssocID="{70B51E7F-6AAB-42A9-B674-7578223A1848}" presName="hierChild4" presStyleCnt="0"/>
      <dgm:spPr/>
    </dgm:pt>
    <dgm:pt modelId="{98505D13-3E8D-4756-B326-31E59519D539}" type="pres">
      <dgm:prSet presAssocID="{70B51E7F-6AAB-42A9-B674-7578223A1848}" presName="hierChild5" presStyleCnt="0"/>
      <dgm:spPr/>
    </dgm:pt>
    <dgm:pt modelId="{20AE6B91-8B93-49BD-BCE6-D372B811AE6E}" type="pres">
      <dgm:prSet presAssocID="{EABC50B7-CBE1-4538-8758-30FA20F46A09}" presName="Name37" presStyleLbl="parChTrans1D3" presStyleIdx="5" presStyleCnt="10"/>
      <dgm:spPr/>
      <dgm:t>
        <a:bodyPr/>
        <a:lstStyle/>
        <a:p>
          <a:endParaRPr lang="pt-BR"/>
        </a:p>
      </dgm:t>
    </dgm:pt>
    <dgm:pt modelId="{6C2F77D9-1DF0-42BD-AD4E-7A170485EBBF}" type="pres">
      <dgm:prSet presAssocID="{F1E50896-97C9-4AE8-BB30-4EE97052455A}" presName="hierRoot2" presStyleCnt="0">
        <dgm:presLayoutVars>
          <dgm:hierBranch val="init"/>
        </dgm:presLayoutVars>
      </dgm:prSet>
      <dgm:spPr/>
    </dgm:pt>
    <dgm:pt modelId="{7CC12E83-D79E-45B4-9C48-AE0DC8F3C7E4}" type="pres">
      <dgm:prSet presAssocID="{F1E50896-97C9-4AE8-BB30-4EE97052455A}" presName="rootComposite" presStyleCnt="0"/>
      <dgm:spPr/>
    </dgm:pt>
    <dgm:pt modelId="{6903573F-FA02-4EBB-BCBE-3FEB0EFBF86D}" type="pres">
      <dgm:prSet presAssocID="{F1E50896-97C9-4AE8-BB30-4EE97052455A}" presName="rootText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F8A0C0A-5825-4DF6-8986-D96BCD0109FC}" type="pres">
      <dgm:prSet presAssocID="{F1E50896-97C9-4AE8-BB30-4EE97052455A}" presName="rootConnector" presStyleLbl="node3" presStyleIdx="5" presStyleCnt="10"/>
      <dgm:spPr/>
      <dgm:t>
        <a:bodyPr/>
        <a:lstStyle/>
        <a:p>
          <a:endParaRPr lang="pt-BR"/>
        </a:p>
      </dgm:t>
    </dgm:pt>
    <dgm:pt modelId="{F1A7C082-D42B-4668-871F-4526B99526D8}" type="pres">
      <dgm:prSet presAssocID="{F1E50896-97C9-4AE8-BB30-4EE97052455A}" presName="hierChild4" presStyleCnt="0"/>
      <dgm:spPr/>
    </dgm:pt>
    <dgm:pt modelId="{1190F249-7A15-42F9-8D98-87073376B858}" type="pres">
      <dgm:prSet presAssocID="{F1E50896-97C9-4AE8-BB30-4EE97052455A}" presName="hierChild5" presStyleCnt="0"/>
      <dgm:spPr/>
    </dgm:pt>
    <dgm:pt modelId="{450B0A7E-30DD-4708-8557-F9BB1CD0619C}" type="pres">
      <dgm:prSet presAssocID="{7B109E77-590C-449B-AB6F-CBB0AAA9E3E2}" presName="hierChild5" presStyleCnt="0"/>
      <dgm:spPr/>
    </dgm:pt>
    <dgm:pt modelId="{69B195AE-8F15-487D-8C6C-3D97EB11E4B9}" type="pres">
      <dgm:prSet presAssocID="{0C6D78D2-FB81-458D-8966-0045CFDF033C}" presName="Name37" presStyleLbl="parChTrans1D2" presStyleIdx="2" presStyleCnt="4"/>
      <dgm:spPr/>
      <dgm:t>
        <a:bodyPr/>
        <a:lstStyle/>
        <a:p>
          <a:endParaRPr lang="pt-BR"/>
        </a:p>
      </dgm:t>
    </dgm:pt>
    <dgm:pt modelId="{DE8AA828-6D80-4E67-834C-2D4BB155EB2F}" type="pres">
      <dgm:prSet presAssocID="{155FFD16-D11F-4787-ACEA-8BB29D372AC4}" presName="hierRoot2" presStyleCnt="0">
        <dgm:presLayoutVars>
          <dgm:hierBranch val="init"/>
        </dgm:presLayoutVars>
      </dgm:prSet>
      <dgm:spPr/>
    </dgm:pt>
    <dgm:pt modelId="{C807514C-2B3B-41E5-88B2-5B3CDC4116A5}" type="pres">
      <dgm:prSet presAssocID="{155FFD16-D11F-4787-ACEA-8BB29D372AC4}" presName="rootComposite" presStyleCnt="0"/>
      <dgm:spPr/>
    </dgm:pt>
    <dgm:pt modelId="{76D34B1E-E3F3-4971-84C3-62A3E921F94F}" type="pres">
      <dgm:prSet presAssocID="{155FFD16-D11F-4787-ACEA-8BB29D372AC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FB4E233-280D-476D-98A8-BA8CC4B8450A}" type="pres">
      <dgm:prSet presAssocID="{155FFD16-D11F-4787-ACEA-8BB29D372AC4}" presName="rootConnector" presStyleLbl="node2" presStyleIdx="2" presStyleCnt="4"/>
      <dgm:spPr/>
      <dgm:t>
        <a:bodyPr/>
        <a:lstStyle/>
        <a:p>
          <a:endParaRPr lang="pt-BR"/>
        </a:p>
      </dgm:t>
    </dgm:pt>
    <dgm:pt modelId="{7CAF6D55-1966-40CA-9CC1-30D5A7547640}" type="pres">
      <dgm:prSet presAssocID="{155FFD16-D11F-4787-ACEA-8BB29D372AC4}" presName="hierChild4" presStyleCnt="0"/>
      <dgm:spPr/>
    </dgm:pt>
    <dgm:pt modelId="{1094ACA2-A8CC-49A6-A449-7BA71E9E98D6}" type="pres">
      <dgm:prSet presAssocID="{F6429DCD-4591-44E3-B1CE-A3E7CF687180}" presName="Name37" presStyleLbl="parChTrans1D3" presStyleIdx="6" presStyleCnt="10"/>
      <dgm:spPr/>
      <dgm:t>
        <a:bodyPr/>
        <a:lstStyle/>
        <a:p>
          <a:endParaRPr lang="pt-BR"/>
        </a:p>
      </dgm:t>
    </dgm:pt>
    <dgm:pt modelId="{E5B87581-9296-40D3-88EE-278DE49AC0B3}" type="pres">
      <dgm:prSet presAssocID="{54904CD3-1001-4F1C-9C6C-F125283BD3E2}" presName="hierRoot2" presStyleCnt="0">
        <dgm:presLayoutVars>
          <dgm:hierBranch val="init"/>
        </dgm:presLayoutVars>
      </dgm:prSet>
      <dgm:spPr/>
    </dgm:pt>
    <dgm:pt modelId="{7C8A52F1-FA17-410F-B2E6-6132EC2D9536}" type="pres">
      <dgm:prSet presAssocID="{54904CD3-1001-4F1C-9C6C-F125283BD3E2}" presName="rootComposite" presStyleCnt="0"/>
      <dgm:spPr/>
    </dgm:pt>
    <dgm:pt modelId="{4629B991-6EDC-4EC4-83D4-2CA3D6595715}" type="pres">
      <dgm:prSet presAssocID="{54904CD3-1001-4F1C-9C6C-F125283BD3E2}" presName="rootText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1E0B4D6-BB43-4D87-B682-8EEF38BD4C7C}" type="pres">
      <dgm:prSet presAssocID="{54904CD3-1001-4F1C-9C6C-F125283BD3E2}" presName="rootConnector" presStyleLbl="node3" presStyleIdx="6" presStyleCnt="10"/>
      <dgm:spPr/>
      <dgm:t>
        <a:bodyPr/>
        <a:lstStyle/>
        <a:p>
          <a:endParaRPr lang="pt-BR"/>
        </a:p>
      </dgm:t>
    </dgm:pt>
    <dgm:pt modelId="{28CE02A9-1781-4C8F-B7DC-15D9452F9372}" type="pres">
      <dgm:prSet presAssocID="{54904CD3-1001-4F1C-9C6C-F125283BD3E2}" presName="hierChild4" presStyleCnt="0"/>
      <dgm:spPr/>
    </dgm:pt>
    <dgm:pt modelId="{147B3083-B11E-4A7F-B472-8610B9A358BA}" type="pres">
      <dgm:prSet presAssocID="{54904CD3-1001-4F1C-9C6C-F125283BD3E2}" presName="hierChild5" presStyleCnt="0"/>
      <dgm:spPr/>
    </dgm:pt>
    <dgm:pt modelId="{377A9BC0-64B1-4E75-8ED3-B01E664E26B0}" type="pres">
      <dgm:prSet presAssocID="{155FFD16-D11F-4787-ACEA-8BB29D372AC4}" presName="hierChild5" presStyleCnt="0"/>
      <dgm:spPr/>
    </dgm:pt>
    <dgm:pt modelId="{695D044E-D283-48CD-9CF6-534DEAA4CC60}" type="pres">
      <dgm:prSet presAssocID="{0F1843BC-23AC-4700-B245-40AE487D46AB}" presName="Name37" presStyleLbl="parChTrans1D2" presStyleIdx="3" presStyleCnt="4"/>
      <dgm:spPr/>
      <dgm:t>
        <a:bodyPr/>
        <a:lstStyle/>
        <a:p>
          <a:endParaRPr lang="pt-BR"/>
        </a:p>
      </dgm:t>
    </dgm:pt>
    <dgm:pt modelId="{A09BEE89-94C5-4F05-9199-9CCB6CAF57D6}" type="pres">
      <dgm:prSet presAssocID="{5A54D3C7-BE95-445D-9BB5-F3022C6CD5A3}" presName="hierRoot2" presStyleCnt="0">
        <dgm:presLayoutVars>
          <dgm:hierBranch val="init"/>
        </dgm:presLayoutVars>
      </dgm:prSet>
      <dgm:spPr/>
    </dgm:pt>
    <dgm:pt modelId="{169C2B75-F04E-4219-A09C-246D7724A506}" type="pres">
      <dgm:prSet presAssocID="{5A54D3C7-BE95-445D-9BB5-F3022C6CD5A3}" presName="rootComposite" presStyleCnt="0"/>
      <dgm:spPr/>
    </dgm:pt>
    <dgm:pt modelId="{13DB5030-EB14-42B5-A29C-A53424D86750}" type="pres">
      <dgm:prSet presAssocID="{5A54D3C7-BE95-445D-9BB5-F3022C6CD5A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B6E3797-792E-43E9-A031-58F9DA814814}" type="pres">
      <dgm:prSet presAssocID="{5A54D3C7-BE95-445D-9BB5-F3022C6CD5A3}" presName="rootConnector" presStyleLbl="node2" presStyleIdx="3" presStyleCnt="4"/>
      <dgm:spPr/>
      <dgm:t>
        <a:bodyPr/>
        <a:lstStyle/>
        <a:p>
          <a:endParaRPr lang="pt-BR"/>
        </a:p>
      </dgm:t>
    </dgm:pt>
    <dgm:pt modelId="{ECD394F9-D207-4681-9DD8-C02DED9FF606}" type="pres">
      <dgm:prSet presAssocID="{5A54D3C7-BE95-445D-9BB5-F3022C6CD5A3}" presName="hierChild4" presStyleCnt="0"/>
      <dgm:spPr/>
    </dgm:pt>
    <dgm:pt modelId="{097EB2F6-78EF-499D-9C24-7B26038ED673}" type="pres">
      <dgm:prSet presAssocID="{29645ED5-F8F8-4A7E-A6EB-D500FAE71B26}" presName="Name37" presStyleLbl="parChTrans1D3" presStyleIdx="7" presStyleCnt="10"/>
      <dgm:spPr/>
      <dgm:t>
        <a:bodyPr/>
        <a:lstStyle/>
        <a:p>
          <a:endParaRPr lang="pt-BR"/>
        </a:p>
      </dgm:t>
    </dgm:pt>
    <dgm:pt modelId="{21CF2449-449B-442F-AE3C-EC965EC00294}" type="pres">
      <dgm:prSet presAssocID="{23FFD9FF-7C99-4932-A181-6B81D2CF65ED}" presName="hierRoot2" presStyleCnt="0">
        <dgm:presLayoutVars>
          <dgm:hierBranch val="init"/>
        </dgm:presLayoutVars>
      </dgm:prSet>
      <dgm:spPr/>
    </dgm:pt>
    <dgm:pt modelId="{7574A89C-4576-48AD-A8E8-D4F114369813}" type="pres">
      <dgm:prSet presAssocID="{23FFD9FF-7C99-4932-A181-6B81D2CF65ED}" presName="rootComposite" presStyleCnt="0"/>
      <dgm:spPr/>
    </dgm:pt>
    <dgm:pt modelId="{FB569E80-3E2E-4144-BF6E-B5615D14D098}" type="pres">
      <dgm:prSet presAssocID="{23FFD9FF-7C99-4932-A181-6B81D2CF65ED}" presName="rootText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49C8311-F772-49C3-9E6D-3B7AE313E507}" type="pres">
      <dgm:prSet presAssocID="{23FFD9FF-7C99-4932-A181-6B81D2CF65ED}" presName="rootConnector" presStyleLbl="node3" presStyleIdx="7" presStyleCnt="10"/>
      <dgm:spPr/>
      <dgm:t>
        <a:bodyPr/>
        <a:lstStyle/>
        <a:p>
          <a:endParaRPr lang="pt-BR"/>
        </a:p>
      </dgm:t>
    </dgm:pt>
    <dgm:pt modelId="{1F83943B-6B0E-46DC-A2DC-4C9ACC7D8E3B}" type="pres">
      <dgm:prSet presAssocID="{23FFD9FF-7C99-4932-A181-6B81D2CF65ED}" presName="hierChild4" presStyleCnt="0"/>
      <dgm:spPr/>
    </dgm:pt>
    <dgm:pt modelId="{82989286-3671-4585-BE83-71DFA5BB5419}" type="pres">
      <dgm:prSet presAssocID="{23FFD9FF-7C99-4932-A181-6B81D2CF65ED}" presName="hierChild5" presStyleCnt="0"/>
      <dgm:spPr/>
    </dgm:pt>
    <dgm:pt modelId="{03724B34-DC8F-4E26-B6EA-650128F98CA6}" type="pres">
      <dgm:prSet presAssocID="{918D6344-13A5-4125-83C5-1402C76C3CBB}" presName="Name37" presStyleLbl="parChTrans1D3" presStyleIdx="8" presStyleCnt="10"/>
      <dgm:spPr/>
      <dgm:t>
        <a:bodyPr/>
        <a:lstStyle/>
        <a:p>
          <a:endParaRPr lang="pt-BR"/>
        </a:p>
      </dgm:t>
    </dgm:pt>
    <dgm:pt modelId="{DAA48B30-F8CD-4496-AB8D-30EB6D3C7184}" type="pres">
      <dgm:prSet presAssocID="{D311295A-3427-46AF-8E66-AF7D20F9EEF0}" presName="hierRoot2" presStyleCnt="0">
        <dgm:presLayoutVars>
          <dgm:hierBranch val="init"/>
        </dgm:presLayoutVars>
      </dgm:prSet>
      <dgm:spPr/>
    </dgm:pt>
    <dgm:pt modelId="{17E0F3AA-FD53-46CF-931E-8779ECD3684B}" type="pres">
      <dgm:prSet presAssocID="{D311295A-3427-46AF-8E66-AF7D20F9EEF0}" presName="rootComposite" presStyleCnt="0"/>
      <dgm:spPr/>
    </dgm:pt>
    <dgm:pt modelId="{DB4408B6-A6AA-448F-A15A-BE76A3E05482}" type="pres">
      <dgm:prSet presAssocID="{D311295A-3427-46AF-8E66-AF7D20F9EEF0}" presName="rootText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003F55-CEC4-49E2-8F11-E25011EDC8C8}" type="pres">
      <dgm:prSet presAssocID="{D311295A-3427-46AF-8E66-AF7D20F9EEF0}" presName="rootConnector" presStyleLbl="node3" presStyleIdx="8" presStyleCnt="10"/>
      <dgm:spPr/>
      <dgm:t>
        <a:bodyPr/>
        <a:lstStyle/>
        <a:p>
          <a:endParaRPr lang="pt-BR"/>
        </a:p>
      </dgm:t>
    </dgm:pt>
    <dgm:pt modelId="{16A8D962-48B6-434D-B9B6-363EF9E94683}" type="pres">
      <dgm:prSet presAssocID="{D311295A-3427-46AF-8E66-AF7D20F9EEF0}" presName="hierChild4" presStyleCnt="0"/>
      <dgm:spPr/>
    </dgm:pt>
    <dgm:pt modelId="{E102BD94-9486-4E27-A703-D256AAC1DCD5}" type="pres">
      <dgm:prSet presAssocID="{D311295A-3427-46AF-8E66-AF7D20F9EEF0}" presName="hierChild5" presStyleCnt="0"/>
      <dgm:spPr/>
    </dgm:pt>
    <dgm:pt modelId="{4EF0B48B-00AE-4269-B2EC-6AD7465CFAAD}" type="pres">
      <dgm:prSet presAssocID="{56C8435B-2DBE-426E-8C2C-5A9AD9C3DF2B}" presName="Name37" presStyleLbl="parChTrans1D3" presStyleIdx="9" presStyleCnt="10"/>
      <dgm:spPr/>
      <dgm:t>
        <a:bodyPr/>
        <a:lstStyle/>
        <a:p>
          <a:endParaRPr lang="pt-BR"/>
        </a:p>
      </dgm:t>
    </dgm:pt>
    <dgm:pt modelId="{225C15EC-01F4-4942-81D9-7D887BF1DD14}" type="pres">
      <dgm:prSet presAssocID="{AD001544-F8AE-4C51-8646-34E4B309D3DC}" presName="hierRoot2" presStyleCnt="0">
        <dgm:presLayoutVars>
          <dgm:hierBranch val="init"/>
        </dgm:presLayoutVars>
      </dgm:prSet>
      <dgm:spPr/>
    </dgm:pt>
    <dgm:pt modelId="{421D5A44-C1A5-46BD-AC75-F80FE8829439}" type="pres">
      <dgm:prSet presAssocID="{AD001544-F8AE-4C51-8646-34E4B309D3DC}" presName="rootComposite" presStyleCnt="0"/>
      <dgm:spPr/>
    </dgm:pt>
    <dgm:pt modelId="{2254BBB8-9E47-4A96-A2B0-46097F1C832B}" type="pres">
      <dgm:prSet presAssocID="{AD001544-F8AE-4C51-8646-34E4B309D3DC}" presName="rootText" presStyleLbl="node3" presStyleIdx="9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936190A-700F-42D5-A6B9-5ED837980675}" type="pres">
      <dgm:prSet presAssocID="{AD001544-F8AE-4C51-8646-34E4B309D3DC}" presName="rootConnector" presStyleLbl="node3" presStyleIdx="9" presStyleCnt="10"/>
      <dgm:spPr/>
      <dgm:t>
        <a:bodyPr/>
        <a:lstStyle/>
        <a:p>
          <a:endParaRPr lang="pt-BR"/>
        </a:p>
      </dgm:t>
    </dgm:pt>
    <dgm:pt modelId="{2A914AAD-57E1-4D83-ACC0-BF701C1B3798}" type="pres">
      <dgm:prSet presAssocID="{AD001544-F8AE-4C51-8646-34E4B309D3DC}" presName="hierChild4" presStyleCnt="0"/>
      <dgm:spPr/>
    </dgm:pt>
    <dgm:pt modelId="{6685D8BF-283C-4B7B-B882-601510B3D2CC}" type="pres">
      <dgm:prSet presAssocID="{AD001544-F8AE-4C51-8646-34E4B309D3DC}" presName="hierChild5" presStyleCnt="0"/>
      <dgm:spPr/>
    </dgm:pt>
    <dgm:pt modelId="{AAE53C23-925F-44BD-92DE-513F3B83361A}" type="pres">
      <dgm:prSet presAssocID="{5A54D3C7-BE95-445D-9BB5-F3022C6CD5A3}" presName="hierChild5" presStyleCnt="0"/>
      <dgm:spPr/>
    </dgm:pt>
    <dgm:pt modelId="{D91F44C1-7426-4DBE-AC4E-AA721F96BD00}" type="pres">
      <dgm:prSet presAssocID="{E6F2AF78-60B5-419C-A3A8-AB2EEFAE190B}" presName="hierChild3" presStyleCnt="0"/>
      <dgm:spPr/>
    </dgm:pt>
  </dgm:ptLst>
  <dgm:cxnLst>
    <dgm:cxn modelId="{3A4B94BB-AD07-46DC-A4AE-15B3625209C3}" type="presOf" srcId="{D311295A-3427-46AF-8E66-AF7D20F9EEF0}" destId="{62003F55-CEC4-49E2-8F11-E25011EDC8C8}" srcOrd="1" destOrd="0" presId="urn:microsoft.com/office/officeart/2005/8/layout/orgChart1"/>
    <dgm:cxn modelId="{5FDD8835-830C-48E3-A6B4-89AB11CD7059}" type="presOf" srcId="{60823884-25CC-4022-8D32-8BC6DADBA05F}" destId="{97F6B10B-C0EE-4B22-9E7A-2F4F45E5EA10}" srcOrd="1" destOrd="0" presId="urn:microsoft.com/office/officeart/2005/8/layout/orgChart1"/>
    <dgm:cxn modelId="{5E8F5DBD-2D06-44AB-BE9C-16628C6FA1DD}" type="presOf" srcId="{70B51E7F-6AAB-42A9-B674-7578223A1848}" destId="{CCF2D537-9D25-4E78-8057-222E03C534C3}" srcOrd="1" destOrd="0" presId="urn:microsoft.com/office/officeart/2005/8/layout/orgChart1"/>
    <dgm:cxn modelId="{08AED9BE-D672-47F9-9F87-2434DC1C34C6}" srcId="{7B109E77-590C-449B-AB6F-CBB0AAA9E3E2}" destId="{F1E50896-97C9-4AE8-BB30-4EE97052455A}" srcOrd="2" destOrd="0" parTransId="{EABC50B7-CBE1-4538-8758-30FA20F46A09}" sibTransId="{55067FD5-FC8D-43A4-8919-041A00CA089A}"/>
    <dgm:cxn modelId="{62EF0910-5EE4-4619-AB6C-3AE0835036FC}" srcId="{51571186-CAE1-490F-A074-B14BA3E8E5CE}" destId="{60823884-25CC-4022-8D32-8BC6DADBA05F}" srcOrd="1" destOrd="0" parTransId="{53592DEE-F1D6-4945-A5D8-1E220B2FF44E}" sibTransId="{564469AB-77BF-4956-BCDA-80EDE13C7BCB}"/>
    <dgm:cxn modelId="{00B898C4-82CA-4840-98AD-395FBEA9C4BE}" srcId="{E6F2AF78-60B5-419C-A3A8-AB2EEFAE190B}" destId="{51571186-CAE1-490F-A074-B14BA3E8E5CE}" srcOrd="0" destOrd="0" parTransId="{0DD570D3-B412-4B27-9436-E90238ED417F}" sibTransId="{68EAE173-8183-4438-977D-DA88467AEBAC}"/>
    <dgm:cxn modelId="{E10AAC81-1D07-4B57-A5B3-AB77ACCD7D1D}" type="presOf" srcId="{E6F2AF78-60B5-419C-A3A8-AB2EEFAE190B}" destId="{D6685CCA-1F65-4F77-84AF-09E2872F7B0B}" srcOrd="0" destOrd="0" presId="urn:microsoft.com/office/officeart/2005/8/layout/orgChart1"/>
    <dgm:cxn modelId="{86085C3B-9DA2-4DBD-9932-7BCB2C413A39}" type="presOf" srcId="{0F1843BC-23AC-4700-B245-40AE487D46AB}" destId="{695D044E-D283-48CD-9CF6-534DEAA4CC60}" srcOrd="0" destOrd="0" presId="urn:microsoft.com/office/officeart/2005/8/layout/orgChart1"/>
    <dgm:cxn modelId="{1DEC4D82-382D-4764-8460-7BECCA36A0D2}" srcId="{7B109E77-590C-449B-AB6F-CBB0AAA9E3E2}" destId="{70B51E7F-6AAB-42A9-B674-7578223A1848}" srcOrd="1" destOrd="0" parTransId="{AE227CEE-0F36-471E-9929-F4E9E284B8D2}" sibTransId="{40A380F0-0984-4CA4-B9AD-319667120E60}"/>
    <dgm:cxn modelId="{F0A7283B-E239-459A-829A-8CB3B5017183}" type="presOf" srcId="{51571186-CAE1-490F-A074-B14BA3E8E5CE}" destId="{3D347D34-BF2F-499E-9B65-7679E41610D9}" srcOrd="0" destOrd="0" presId="urn:microsoft.com/office/officeart/2005/8/layout/orgChart1"/>
    <dgm:cxn modelId="{7E8E9B21-A92A-4F93-BB3F-488ED2646402}" type="presOf" srcId="{5A54D3C7-BE95-445D-9BB5-F3022C6CD5A3}" destId="{13DB5030-EB14-42B5-A29C-A53424D86750}" srcOrd="0" destOrd="0" presId="urn:microsoft.com/office/officeart/2005/8/layout/orgChart1"/>
    <dgm:cxn modelId="{1CB5EE90-3989-4BE5-96BC-9AD739D1B782}" type="presOf" srcId="{70B51E7F-6AAB-42A9-B674-7578223A1848}" destId="{65DDA38D-3DA6-428C-9D89-EF58EF64D7E8}" srcOrd="0" destOrd="0" presId="urn:microsoft.com/office/officeart/2005/8/layout/orgChart1"/>
    <dgm:cxn modelId="{A91A19EB-B361-472C-A64E-B02FFB345861}" type="presOf" srcId="{C8FEC73E-DDE1-43A0-9B8E-4C41BC3F0420}" destId="{EE83B40F-124C-414E-A9B3-E6EAEB18AF90}" srcOrd="0" destOrd="0" presId="urn:microsoft.com/office/officeart/2005/8/layout/orgChart1"/>
    <dgm:cxn modelId="{2D7F19DD-3F7A-4ED2-8706-E9D28F252C8F}" type="presOf" srcId="{60823884-25CC-4022-8D32-8BC6DADBA05F}" destId="{203603D5-9133-4118-BD92-8DD544BEAB7C}" srcOrd="0" destOrd="0" presId="urn:microsoft.com/office/officeart/2005/8/layout/orgChart1"/>
    <dgm:cxn modelId="{290D5155-1406-4AE4-ABFF-02215FB8E017}" type="presOf" srcId="{29645ED5-F8F8-4A7E-A6EB-D500FAE71B26}" destId="{097EB2F6-78EF-499D-9C24-7B26038ED673}" srcOrd="0" destOrd="0" presId="urn:microsoft.com/office/officeart/2005/8/layout/orgChart1"/>
    <dgm:cxn modelId="{BB5DB487-1293-4DC1-926C-AC805F9DF3F6}" type="presOf" srcId="{DD40072E-BD1A-41E6-8E19-90460B5DB976}" destId="{8AEE1F9D-69BE-4AFD-80CA-27EA404EB858}" srcOrd="1" destOrd="0" presId="urn:microsoft.com/office/officeart/2005/8/layout/orgChart1"/>
    <dgm:cxn modelId="{FAECC120-C893-4411-B48E-7D20E8D1DCD2}" srcId="{7B109E77-590C-449B-AB6F-CBB0AAA9E3E2}" destId="{DD40072E-BD1A-41E6-8E19-90460B5DB976}" srcOrd="0" destOrd="0" parTransId="{32C843D8-7912-4194-AEAF-464CDB8FE27C}" sibTransId="{39B5802A-7AC0-46F0-A1A1-D1D20B43AFAC}"/>
    <dgm:cxn modelId="{55A893B6-FD81-41F5-82F3-AB654830B459}" type="presOf" srcId="{23FFD9FF-7C99-4932-A181-6B81D2CF65ED}" destId="{149C8311-F772-49C3-9E6D-3B7AE313E507}" srcOrd="1" destOrd="0" presId="urn:microsoft.com/office/officeart/2005/8/layout/orgChart1"/>
    <dgm:cxn modelId="{3C9A38EF-54DB-468D-B4BA-FB8C1BB8C5FC}" type="presOf" srcId="{AD001544-F8AE-4C51-8646-34E4B309D3DC}" destId="{2254BBB8-9E47-4A96-A2B0-46097F1C832B}" srcOrd="0" destOrd="0" presId="urn:microsoft.com/office/officeart/2005/8/layout/orgChart1"/>
    <dgm:cxn modelId="{656FE143-F476-4889-AFCC-D54F2BB56D6A}" type="presOf" srcId="{5A54D3C7-BE95-445D-9BB5-F3022C6CD5A3}" destId="{2B6E3797-792E-43E9-A031-58F9DA814814}" srcOrd="1" destOrd="0" presId="urn:microsoft.com/office/officeart/2005/8/layout/orgChart1"/>
    <dgm:cxn modelId="{4878951B-BBF6-4E52-B0A8-DA91CEF1DD6D}" type="presOf" srcId="{23FFD9FF-7C99-4932-A181-6B81D2CF65ED}" destId="{FB569E80-3E2E-4144-BF6E-B5615D14D098}" srcOrd="0" destOrd="0" presId="urn:microsoft.com/office/officeart/2005/8/layout/orgChart1"/>
    <dgm:cxn modelId="{892CC685-C078-4C7B-9A35-7A6D4DCD7E03}" type="presOf" srcId="{45318FA0-15D8-44AF-82A9-7F87F2D2807E}" destId="{2E85975E-5EC4-4D62-935C-3122ECAF9EAE}" srcOrd="0" destOrd="0" presId="urn:microsoft.com/office/officeart/2005/8/layout/orgChart1"/>
    <dgm:cxn modelId="{DB23F729-5301-4B4C-A031-6B6F74444686}" type="presOf" srcId="{EABC50B7-CBE1-4538-8758-30FA20F46A09}" destId="{20AE6B91-8B93-49BD-BCE6-D372B811AE6E}" srcOrd="0" destOrd="0" presId="urn:microsoft.com/office/officeart/2005/8/layout/orgChart1"/>
    <dgm:cxn modelId="{0ABF787A-8F66-4104-9AF0-A64EB00CF7B8}" type="presOf" srcId="{D311295A-3427-46AF-8E66-AF7D20F9EEF0}" destId="{DB4408B6-A6AA-448F-A15A-BE76A3E05482}" srcOrd="0" destOrd="0" presId="urn:microsoft.com/office/officeart/2005/8/layout/orgChart1"/>
    <dgm:cxn modelId="{60B83D8E-29D6-4233-B5B6-E2289F47F5C7}" type="presOf" srcId="{32C843D8-7912-4194-AEAF-464CDB8FE27C}" destId="{95675A4D-940B-421A-B3E7-A79A610B348F}" srcOrd="0" destOrd="0" presId="urn:microsoft.com/office/officeart/2005/8/layout/orgChart1"/>
    <dgm:cxn modelId="{F0A3A598-BED3-4BC4-B0F9-4E92DB7FEEFD}" type="presOf" srcId="{F6429DCD-4591-44E3-B1CE-A3E7CF687180}" destId="{1094ACA2-A8CC-49A6-A449-7BA71E9E98D6}" srcOrd="0" destOrd="0" presId="urn:microsoft.com/office/officeart/2005/8/layout/orgChart1"/>
    <dgm:cxn modelId="{E7D52AB3-C7D0-4D32-AB5C-AC2D3CDB09DC}" type="presOf" srcId="{A3014B4B-9EE7-4BD5-9048-1531F3CA060F}" destId="{B0FD2FBF-6095-4778-AF2F-BC7AE5ABE2E5}" srcOrd="0" destOrd="0" presId="urn:microsoft.com/office/officeart/2005/8/layout/orgChart1"/>
    <dgm:cxn modelId="{68B7D179-5F01-419B-9D46-BB2F77CB93F8}" srcId="{E6F2AF78-60B5-419C-A3A8-AB2EEFAE190B}" destId="{7B109E77-590C-449B-AB6F-CBB0AAA9E3E2}" srcOrd="1" destOrd="0" parTransId="{C8FEC73E-DDE1-43A0-9B8E-4C41BC3F0420}" sibTransId="{8E2A43DC-D210-4AFA-92C3-41B3398BB366}"/>
    <dgm:cxn modelId="{478FA640-C425-41C1-9434-68A138EF0502}" srcId="{84FBBF6A-B2F0-4A67-A216-2251FEC5EE99}" destId="{E6F2AF78-60B5-419C-A3A8-AB2EEFAE190B}" srcOrd="0" destOrd="0" parTransId="{227F0F87-84F8-49FB-9715-E995298BC67C}" sibTransId="{A8F28E95-4FAE-402A-9340-A7CEA8A2B4AB}"/>
    <dgm:cxn modelId="{F651FFE6-7E37-4083-9FF6-6ABF5F9CE4D9}" type="presOf" srcId="{51571186-CAE1-490F-A074-B14BA3E8E5CE}" destId="{1B2F3060-3E72-4CE5-A338-614D13C2CB45}" srcOrd="1" destOrd="0" presId="urn:microsoft.com/office/officeart/2005/8/layout/orgChart1"/>
    <dgm:cxn modelId="{10D66F5A-3590-442D-B368-C35169280F68}" type="presOf" srcId="{53592DEE-F1D6-4945-A5D8-1E220B2FF44E}" destId="{0F2669EC-BE58-47F5-B8C2-FA8AF70B0E2F}" srcOrd="0" destOrd="0" presId="urn:microsoft.com/office/officeart/2005/8/layout/orgChart1"/>
    <dgm:cxn modelId="{77B7EBF0-131D-49DE-AD75-DB3BC0E7D353}" type="presOf" srcId="{0DD570D3-B412-4B27-9436-E90238ED417F}" destId="{07B030B8-FBB6-4279-B361-1999AAA94A26}" srcOrd="0" destOrd="0" presId="urn:microsoft.com/office/officeart/2005/8/layout/orgChart1"/>
    <dgm:cxn modelId="{83E02D3F-4D30-4914-A771-DDA65456F61D}" type="presOf" srcId="{918D6344-13A5-4125-83C5-1402C76C3CBB}" destId="{03724B34-DC8F-4E26-B6EA-650128F98CA6}" srcOrd="0" destOrd="0" presId="urn:microsoft.com/office/officeart/2005/8/layout/orgChart1"/>
    <dgm:cxn modelId="{2F1AA709-FE87-43BB-B643-86390C2723E2}" type="presOf" srcId="{F1E50896-97C9-4AE8-BB30-4EE97052455A}" destId="{6903573F-FA02-4EBB-BCBE-3FEB0EFBF86D}" srcOrd="0" destOrd="0" presId="urn:microsoft.com/office/officeart/2005/8/layout/orgChart1"/>
    <dgm:cxn modelId="{79488477-6C37-4893-9DCB-2BB73ED95E1C}" type="presOf" srcId="{7B109E77-590C-449B-AB6F-CBB0AAA9E3E2}" destId="{079DDDA4-455C-48DF-8F78-639DB45AAA1B}" srcOrd="0" destOrd="0" presId="urn:microsoft.com/office/officeart/2005/8/layout/orgChart1"/>
    <dgm:cxn modelId="{3C9D7034-D47C-4172-AAC0-F82AFE655179}" srcId="{5A54D3C7-BE95-445D-9BB5-F3022C6CD5A3}" destId="{23FFD9FF-7C99-4932-A181-6B81D2CF65ED}" srcOrd="0" destOrd="0" parTransId="{29645ED5-F8F8-4A7E-A6EB-D500FAE71B26}" sibTransId="{1C19E98B-1F62-4905-8821-AFA6F3E288EE}"/>
    <dgm:cxn modelId="{C74EBF67-6FB4-41A4-90F9-E444B9E479E2}" srcId="{E6F2AF78-60B5-419C-A3A8-AB2EEFAE190B}" destId="{155FFD16-D11F-4787-ACEA-8BB29D372AC4}" srcOrd="2" destOrd="0" parTransId="{0C6D78D2-FB81-458D-8966-0045CFDF033C}" sibTransId="{41F026AA-F31A-4DA6-B95E-C1225C66DB02}"/>
    <dgm:cxn modelId="{B02C2EAD-3482-4A24-B60E-3F16A09483D1}" srcId="{E6F2AF78-60B5-419C-A3A8-AB2EEFAE190B}" destId="{5A54D3C7-BE95-445D-9BB5-F3022C6CD5A3}" srcOrd="3" destOrd="0" parTransId="{0F1843BC-23AC-4700-B245-40AE487D46AB}" sibTransId="{7D1E71C9-C5C1-43CE-AFDA-5C87AA6EC66A}"/>
    <dgm:cxn modelId="{6A362664-996D-4FCE-8E98-59DB4DE893E4}" srcId="{5A54D3C7-BE95-445D-9BB5-F3022C6CD5A3}" destId="{AD001544-F8AE-4C51-8646-34E4B309D3DC}" srcOrd="2" destOrd="0" parTransId="{56C8435B-2DBE-426E-8C2C-5A9AD9C3DF2B}" sibTransId="{1F57E122-8159-4536-83B1-EA2B53E9088A}"/>
    <dgm:cxn modelId="{4BAD6C2E-28FD-4080-83A3-2C46925200A4}" type="presOf" srcId="{54904CD3-1001-4F1C-9C6C-F125283BD3E2}" destId="{4629B991-6EDC-4EC4-83D4-2CA3D6595715}" srcOrd="0" destOrd="0" presId="urn:microsoft.com/office/officeart/2005/8/layout/orgChart1"/>
    <dgm:cxn modelId="{B11BA793-ED44-4411-9DFF-AE6C2987FB5E}" type="presOf" srcId="{7B109E77-590C-449B-AB6F-CBB0AAA9E3E2}" destId="{23CE1C14-EF89-493B-9B18-855B3A752DD8}" srcOrd="1" destOrd="0" presId="urn:microsoft.com/office/officeart/2005/8/layout/orgChart1"/>
    <dgm:cxn modelId="{2DB4D862-8C9D-4D8B-B9BD-89351657E9C7}" type="presOf" srcId="{0C6D78D2-FB81-458D-8966-0045CFDF033C}" destId="{69B195AE-8F15-487D-8C6C-3D97EB11E4B9}" srcOrd="0" destOrd="0" presId="urn:microsoft.com/office/officeart/2005/8/layout/orgChart1"/>
    <dgm:cxn modelId="{4F5ED1CE-CB42-42C7-8E6C-B9B787E5FD81}" type="presOf" srcId="{F1E50896-97C9-4AE8-BB30-4EE97052455A}" destId="{9F8A0C0A-5825-4DF6-8986-D96BCD0109FC}" srcOrd="1" destOrd="0" presId="urn:microsoft.com/office/officeart/2005/8/layout/orgChart1"/>
    <dgm:cxn modelId="{BC6E5F9B-F7E6-436E-A594-C15BD464DD26}" srcId="{5A54D3C7-BE95-445D-9BB5-F3022C6CD5A3}" destId="{D311295A-3427-46AF-8E66-AF7D20F9EEF0}" srcOrd="1" destOrd="0" parTransId="{918D6344-13A5-4125-83C5-1402C76C3CBB}" sibTransId="{E5CAFCF7-5DBB-405E-88F8-6B6890BED5FB}"/>
    <dgm:cxn modelId="{E96F7023-0F33-4AD7-97DE-2B397251E2E0}" type="presOf" srcId="{84FBBF6A-B2F0-4A67-A216-2251FEC5EE99}" destId="{59C4DF6E-D04D-467C-B861-20134F4CA4C7}" srcOrd="0" destOrd="0" presId="urn:microsoft.com/office/officeart/2005/8/layout/orgChart1"/>
    <dgm:cxn modelId="{97CA8596-C49B-4FA1-8A87-98845DD274DD}" type="presOf" srcId="{D6627D09-14C1-48D6-8DF3-2282D48540D0}" destId="{AFF2A30F-BD16-4884-9B29-1595704A2DB7}" srcOrd="0" destOrd="0" presId="urn:microsoft.com/office/officeart/2005/8/layout/orgChart1"/>
    <dgm:cxn modelId="{024DEE0E-8BE1-42EB-A5AE-F8BE209267E3}" type="presOf" srcId="{56C8435B-2DBE-426E-8C2C-5A9AD9C3DF2B}" destId="{4EF0B48B-00AE-4269-B2EC-6AD7465CFAAD}" srcOrd="0" destOrd="0" presId="urn:microsoft.com/office/officeart/2005/8/layout/orgChart1"/>
    <dgm:cxn modelId="{B8CABADF-A4D8-49AC-BFB4-AE2B95328BEA}" type="presOf" srcId="{45318FA0-15D8-44AF-82A9-7F87F2D2807E}" destId="{6560E6BE-AB4D-4B60-A03E-044D1035440E}" srcOrd="1" destOrd="0" presId="urn:microsoft.com/office/officeart/2005/8/layout/orgChart1"/>
    <dgm:cxn modelId="{4B94F521-C405-45E6-A1D4-44A3AE6A8B8D}" type="presOf" srcId="{AD001544-F8AE-4C51-8646-34E4B309D3DC}" destId="{D936190A-700F-42D5-A6B9-5ED837980675}" srcOrd="1" destOrd="0" presId="urn:microsoft.com/office/officeart/2005/8/layout/orgChart1"/>
    <dgm:cxn modelId="{5620434D-34EC-45AE-88E8-8E5291501FFE}" type="presOf" srcId="{DD40072E-BD1A-41E6-8E19-90460B5DB976}" destId="{E28DB3AB-3508-48D7-8FCB-B67F6B471700}" srcOrd="0" destOrd="0" presId="urn:microsoft.com/office/officeart/2005/8/layout/orgChart1"/>
    <dgm:cxn modelId="{B01D28FA-FC45-4D3B-B01E-D4D88C636AFF}" type="presOf" srcId="{12DEA2E9-03CF-4A0C-A446-E717DD040F1B}" destId="{7FAA5366-2A5F-4FDB-8260-AE39AFB9C808}" srcOrd="1" destOrd="0" presId="urn:microsoft.com/office/officeart/2005/8/layout/orgChart1"/>
    <dgm:cxn modelId="{4795BB8B-0861-4BF6-BB1B-92F7D776D06B}" srcId="{155FFD16-D11F-4787-ACEA-8BB29D372AC4}" destId="{54904CD3-1001-4F1C-9C6C-F125283BD3E2}" srcOrd="0" destOrd="0" parTransId="{F6429DCD-4591-44E3-B1CE-A3E7CF687180}" sibTransId="{E0294BCC-6260-407B-9734-C64646348AA5}"/>
    <dgm:cxn modelId="{5FCDE414-EAC3-4595-B0C0-739A9F6E8CE3}" type="presOf" srcId="{155FFD16-D11F-4787-ACEA-8BB29D372AC4}" destId="{9FB4E233-280D-476D-98A8-BA8CC4B8450A}" srcOrd="1" destOrd="0" presId="urn:microsoft.com/office/officeart/2005/8/layout/orgChart1"/>
    <dgm:cxn modelId="{BB6AC2AE-7505-42BB-864E-6E1AF22EE81F}" type="presOf" srcId="{155FFD16-D11F-4787-ACEA-8BB29D372AC4}" destId="{76D34B1E-E3F3-4971-84C3-62A3E921F94F}" srcOrd="0" destOrd="0" presId="urn:microsoft.com/office/officeart/2005/8/layout/orgChart1"/>
    <dgm:cxn modelId="{F3CA1DDB-1AD8-4016-BC09-7312D28B844D}" type="presOf" srcId="{E6F2AF78-60B5-419C-A3A8-AB2EEFAE190B}" destId="{BC9F8204-9696-42FD-851D-3FF3790E2E32}" srcOrd="1" destOrd="0" presId="urn:microsoft.com/office/officeart/2005/8/layout/orgChart1"/>
    <dgm:cxn modelId="{09C5E92E-5D20-4F16-9687-4D405550C989}" srcId="{51571186-CAE1-490F-A074-B14BA3E8E5CE}" destId="{45318FA0-15D8-44AF-82A9-7F87F2D2807E}" srcOrd="2" destOrd="0" parTransId="{D6627D09-14C1-48D6-8DF3-2282D48540D0}" sibTransId="{515AED0B-1F9D-4543-8C18-82DCE24ADB8A}"/>
    <dgm:cxn modelId="{9AC6D008-D82F-4884-9CD8-C4FF5C6EFD32}" srcId="{51571186-CAE1-490F-A074-B14BA3E8E5CE}" destId="{12DEA2E9-03CF-4A0C-A446-E717DD040F1B}" srcOrd="0" destOrd="0" parTransId="{A3014B4B-9EE7-4BD5-9048-1531F3CA060F}" sibTransId="{29E19F54-AE43-4AB4-A34C-3D408BDA5D69}"/>
    <dgm:cxn modelId="{BF906D1C-D632-4161-83DA-44BF731F9D83}" type="presOf" srcId="{54904CD3-1001-4F1C-9C6C-F125283BD3E2}" destId="{C1E0B4D6-BB43-4D87-B682-8EEF38BD4C7C}" srcOrd="1" destOrd="0" presId="urn:microsoft.com/office/officeart/2005/8/layout/orgChart1"/>
    <dgm:cxn modelId="{BF21FA6E-E903-43DF-B6CA-BD008F378314}" type="presOf" srcId="{12DEA2E9-03CF-4A0C-A446-E717DD040F1B}" destId="{C3E72223-1771-415F-BCAF-FAC475083F0F}" srcOrd="0" destOrd="0" presId="urn:microsoft.com/office/officeart/2005/8/layout/orgChart1"/>
    <dgm:cxn modelId="{CE3BD9D6-2D1C-4466-9A27-69EDFAB23795}" type="presOf" srcId="{AE227CEE-0F36-471E-9929-F4E9E284B8D2}" destId="{0C49CF2B-CACC-4691-8008-B45CDB7C4D78}" srcOrd="0" destOrd="0" presId="urn:microsoft.com/office/officeart/2005/8/layout/orgChart1"/>
    <dgm:cxn modelId="{1AB4CAC1-1EF4-47E5-BBF2-2D59513FEC8C}" type="presParOf" srcId="{59C4DF6E-D04D-467C-B861-20134F4CA4C7}" destId="{21A371BB-0DD4-4758-8F0D-D60FA80A3B01}" srcOrd="0" destOrd="0" presId="urn:microsoft.com/office/officeart/2005/8/layout/orgChart1"/>
    <dgm:cxn modelId="{F6136E86-2505-436D-AEF4-A86D939249BB}" type="presParOf" srcId="{21A371BB-0DD4-4758-8F0D-D60FA80A3B01}" destId="{2A09E968-99EB-46B3-AD41-1A7C405994D1}" srcOrd="0" destOrd="0" presId="urn:microsoft.com/office/officeart/2005/8/layout/orgChart1"/>
    <dgm:cxn modelId="{7B38E0AA-214A-4167-961F-978AA55365C3}" type="presParOf" srcId="{2A09E968-99EB-46B3-AD41-1A7C405994D1}" destId="{D6685CCA-1F65-4F77-84AF-09E2872F7B0B}" srcOrd="0" destOrd="0" presId="urn:microsoft.com/office/officeart/2005/8/layout/orgChart1"/>
    <dgm:cxn modelId="{E1650A78-658F-48E4-87C0-9335D958AF62}" type="presParOf" srcId="{2A09E968-99EB-46B3-AD41-1A7C405994D1}" destId="{BC9F8204-9696-42FD-851D-3FF3790E2E32}" srcOrd="1" destOrd="0" presId="urn:microsoft.com/office/officeart/2005/8/layout/orgChart1"/>
    <dgm:cxn modelId="{CF8053C8-ABB3-4B90-8F07-6F96FD0B2684}" type="presParOf" srcId="{21A371BB-0DD4-4758-8F0D-D60FA80A3B01}" destId="{7348C15B-6C6A-4A65-A5C3-FCE700524DCA}" srcOrd="1" destOrd="0" presId="urn:microsoft.com/office/officeart/2005/8/layout/orgChart1"/>
    <dgm:cxn modelId="{BF17BF68-1F0E-47B0-8FC9-F551D7380C77}" type="presParOf" srcId="{7348C15B-6C6A-4A65-A5C3-FCE700524DCA}" destId="{07B030B8-FBB6-4279-B361-1999AAA94A26}" srcOrd="0" destOrd="0" presId="urn:microsoft.com/office/officeart/2005/8/layout/orgChart1"/>
    <dgm:cxn modelId="{1A80A0F2-1AAD-45BF-BA66-DD20C39C450C}" type="presParOf" srcId="{7348C15B-6C6A-4A65-A5C3-FCE700524DCA}" destId="{877CA829-5245-475A-A50D-71D553FE729D}" srcOrd="1" destOrd="0" presId="urn:microsoft.com/office/officeart/2005/8/layout/orgChart1"/>
    <dgm:cxn modelId="{D9E6149C-B4EF-4FCF-B26F-C620EECE7309}" type="presParOf" srcId="{877CA829-5245-475A-A50D-71D553FE729D}" destId="{32376244-7B0E-465A-ADB5-4B6E0D5EE4F0}" srcOrd="0" destOrd="0" presId="urn:microsoft.com/office/officeart/2005/8/layout/orgChart1"/>
    <dgm:cxn modelId="{7CA0AD06-3BB1-4D0C-A6F7-EC92B457378A}" type="presParOf" srcId="{32376244-7B0E-465A-ADB5-4B6E0D5EE4F0}" destId="{3D347D34-BF2F-499E-9B65-7679E41610D9}" srcOrd="0" destOrd="0" presId="urn:microsoft.com/office/officeart/2005/8/layout/orgChart1"/>
    <dgm:cxn modelId="{E35685A9-AC93-4846-8705-538E7DEB6246}" type="presParOf" srcId="{32376244-7B0E-465A-ADB5-4B6E0D5EE4F0}" destId="{1B2F3060-3E72-4CE5-A338-614D13C2CB45}" srcOrd="1" destOrd="0" presId="urn:microsoft.com/office/officeart/2005/8/layout/orgChart1"/>
    <dgm:cxn modelId="{333876F8-7C5E-49C0-928F-51CF771EE534}" type="presParOf" srcId="{877CA829-5245-475A-A50D-71D553FE729D}" destId="{195B7F82-F568-431A-AA18-BA76EE26FE10}" srcOrd="1" destOrd="0" presId="urn:microsoft.com/office/officeart/2005/8/layout/orgChart1"/>
    <dgm:cxn modelId="{8FD31A04-DAB9-44E1-9D32-31440AB9A8FB}" type="presParOf" srcId="{195B7F82-F568-431A-AA18-BA76EE26FE10}" destId="{B0FD2FBF-6095-4778-AF2F-BC7AE5ABE2E5}" srcOrd="0" destOrd="0" presId="urn:microsoft.com/office/officeart/2005/8/layout/orgChart1"/>
    <dgm:cxn modelId="{17A409D3-4316-4DCF-8D43-E3495E66FFAC}" type="presParOf" srcId="{195B7F82-F568-431A-AA18-BA76EE26FE10}" destId="{8D86D057-91F7-453C-8A4B-3407C3318113}" srcOrd="1" destOrd="0" presId="urn:microsoft.com/office/officeart/2005/8/layout/orgChart1"/>
    <dgm:cxn modelId="{E17DA61C-E830-4B43-9B58-A19261CFA809}" type="presParOf" srcId="{8D86D057-91F7-453C-8A4B-3407C3318113}" destId="{00F170FF-9BC5-451A-B538-AE906970F698}" srcOrd="0" destOrd="0" presId="urn:microsoft.com/office/officeart/2005/8/layout/orgChart1"/>
    <dgm:cxn modelId="{49B304B8-515C-4919-8FBE-91F02E5626EC}" type="presParOf" srcId="{00F170FF-9BC5-451A-B538-AE906970F698}" destId="{C3E72223-1771-415F-BCAF-FAC475083F0F}" srcOrd="0" destOrd="0" presId="urn:microsoft.com/office/officeart/2005/8/layout/orgChart1"/>
    <dgm:cxn modelId="{ACBF1132-F23D-49C3-AE55-A40CA7C18CFD}" type="presParOf" srcId="{00F170FF-9BC5-451A-B538-AE906970F698}" destId="{7FAA5366-2A5F-4FDB-8260-AE39AFB9C808}" srcOrd="1" destOrd="0" presId="urn:microsoft.com/office/officeart/2005/8/layout/orgChart1"/>
    <dgm:cxn modelId="{6B47EA2B-5CD7-44C7-81C2-AC76C6F62246}" type="presParOf" srcId="{8D86D057-91F7-453C-8A4B-3407C3318113}" destId="{8C60CFE2-F109-43DF-8A8D-68E91DBD20A2}" srcOrd="1" destOrd="0" presId="urn:microsoft.com/office/officeart/2005/8/layout/orgChart1"/>
    <dgm:cxn modelId="{7A436DE3-0B1E-49FC-B4FC-22367CA52783}" type="presParOf" srcId="{8D86D057-91F7-453C-8A4B-3407C3318113}" destId="{AE676AA7-7F8B-41B1-8B78-D96C183A6893}" srcOrd="2" destOrd="0" presId="urn:microsoft.com/office/officeart/2005/8/layout/orgChart1"/>
    <dgm:cxn modelId="{7954B68A-02FD-4D67-BC12-BFCCBADF9D19}" type="presParOf" srcId="{195B7F82-F568-431A-AA18-BA76EE26FE10}" destId="{0F2669EC-BE58-47F5-B8C2-FA8AF70B0E2F}" srcOrd="2" destOrd="0" presId="urn:microsoft.com/office/officeart/2005/8/layout/orgChart1"/>
    <dgm:cxn modelId="{A1EEBF6A-A50A-4652-AD22-D8A0B2E39F71}" type="presParOf" srcId="{195B7F82-F568-431A-AA18-BA76EE26FE10}" destId="{AA00ADD5-2D40-4682-B59E-610DA67061A6}" srcOrd="3" destOrd="0" presId="urn:microsoft.com/office/officeart/2005/8/layout/orgChart1"/>
    <dgm:cxn modelId="{0F670F94-D735-48BB-9372-A6C06891998A}" type="presParOf" srcId="{AA00ADD5-2D40-4682-B59E-610DA67061A6}" destId="{9978A298-2501-4AF2-B458-E647C4785130}" srcOrd="0" destOrd="0" presId="urn:microsoft.com/office/officeart/2005/8/layout/orgChart1"/>
    <dgm:cxn modelId="{F643BD0F-D70B-4CB5-858A-60B39FAACE38}" type="presParOf" srcId="{9978A298-2501-4AF2-B458-E647C4785130}" destId="{203603D5-9133-4118-BD92-8DD544BEAB7C}" srcOrd="0" destOrd="0" presId="urn:microsoft.com/office/officeart/2005/8/layout/orgChart1"/>
    <dgm:cxn modelId="{9F044ABD-51B1-4B16-91FF-873DD2433149}" type="presParOf" srcId="{9978A298-2501-4AF2-B458-E647C4785130}" destId="{97F6B10B-C0EE-4B22-9E7A-2F4F45E5EA10}" srcOrd="1" destOrd="0" presId="urn:microsoft.com/office/officeart/2005/8/layout/orgChart1"/>
    <dgm:cxn modelId="{2A0E01DE-705F-4F6E-8C3F-FECCF53E7FDB}" type="presParOf" srcId="{AA00ADD5-2D40-4682-B59E-610DA67061A6}" destId="{AB355AD6-C0D4-469F-B671-A71626F6874B}" srcOrd="1" destOrd="0" presId="urn:microsoft.com/office/officeart/2005/8/layout/orgChart1"/>
    <dgm:cxn modelId="{7D5791BF-F433-4EA3-AE93-A16F420ECD7F}" type="presParOf" srcId="{AA00ADD5-2D40-4682-B59E-610DA67061A6}" destId="{6AE5F591-53F5-4702-9D1B-4728B9286D5E}" srcOrd="2" destOrd="0" presId="urn:microsoft.com/office/officeart/2005/8/layout/orgChart1"/>
    <dgm:cxn modelId="{A275F3A7-C170-4145-AC44-65ED7274D6E3}" type="presParOf" srcId="{195B7F82-F568-431A-AA18-BA76EE26FE10}" destId="{AFF2A30F-BD16-4884-9B29-1595704A2DB7}" srcOrd="4" destOrd="0" presId="urn:microsoft.com/office/officeart/2005/8/layout/orgChart1"/>
    <dgm:cxn modelId="{A47F2E82-BA47-4D40-AD62-0C536114E714}" type="presParOf" srcId="{195B7F82-F568-431A-AA18-BA76EE26FE10}" destId="{6E840267-B45B-46BC-A3E0-03C8B5FC96F8}" srcOrd="5" destOrd="0" presId="urn:microsoft.com/office/officeart/2005/8/layout/orgChart1"/>
    <dgm:cxn modelId="{8AA0ED48-3356-491E-ADB7-7DB4B2C5D80E}" type="presParOf" srcId="{6E840267-B45B-46BC-A3E0-03C8B5FC96F8}" destId="{D9B9D824-EF13-44EE-B15D-463F9AC27B24}" srcOrd="0" destOrd="0" presId="urn:microsoft.com/office/officeart/2005/8/layout/orgChart1"/>
    <dgm:cxn modelId="{74094743-1CD2-4A73-8324-203585B30AE9}" type="presParOf" srcId="{D9B9D824-EF13-44EE-B15D-463F9AC27B24}" destId="{2E85975E-5EC4-4D62-935C-3122ECAF9EAE}" srcOrd="0" destOrd="0" presId="urn:microsoft.com/office/officeart/2005/8/layout/orgChart1"/>
    <dgm:cxn modelId="{7A78264C-8601-4174-BE47-5FF586E5C25E}" type="presParOf" srcId="{D9B9D824-EF13-44EE-B15D-463F9AC27B24}" destId="{6560E6BE-AB4D-4B60-A03E-044D1035440E}" srcOrd="1" destOrd="0" presId="urn:microsoft.com/office/officeart/2005/8/layout/orgChart1"/>
    <dgm:cxn modelId="{060799B4-AEFD-4AA6-ACE5-1BDF4F7DA35A}" type="presParOf" srcId="{6E840267-B45B-46BC-A3E0-03C8B5FC96F8}" destId="{D04A8EBF-59BE-4E7B-A28A-ACBF18F2BE5A}" srcOrd="1" destOrd="0" presId="urn:microsoft.com/office/officeart/2005/8/layout/orgChart1"/>
    <dgm:cxn modelId="{D22BF191-BD2E-4B53-8C63-CD8770ACED2F}" type="presParOf" srcId="{6E840267-B45B-46BC-A3E0-03C8B5FC96F8}" destId="{203A9A0B-EC27-4B78-977B-5C204AC4714C}" srcOrd="2" destOrd="0" presId="urn:microsoft.com/office/officeart/2005/8/layout/orgChart1"/>
    <dgm:cxn modelId="{4FAA85F8-233C-44DE-9934-054CBDC6CD82}" type="presParOf" srcId="{877CA829-5245-475A-A50D-71D553FE729D}" destId="{9958F091-BBE0-4159-AB74-E63B144EDBD4}" srcOrd="2" destOrd="0" presId="urn:microsoft.com/office/officeart/2005/8/layout/orgChart1"/>
    <dgm:cxn modelId="{E4F40D0E-BA67-40E7-A823-03BDA5E4869C}" type="presParOf" srcId="{7348C15B-6C6A-4A65-A5C3-FCE700524DCA}" destId="{EE83B40F-124C-414E-A9B3-E6EAEB18AF90}" srcOrd="2" destOrd="0" presId="urn:microsoft.com/office/officeart/2005/8/layout/orgChart1"/>
    <dgm:cxn modelId="{9A8DCF23-BE9E-407C-BCB4-1E82CEEDE95B}" type="presParOf" srcId="{7348C15B-6C6A-4A65-A5C3-FCE700524DCA}" destId="{463C4904-4BD9-45CD-82DF-7BD67C386E7D}" srcOrd="3" destOrd="0" presId="urn:microsoft.com/office/officeart/2005/8/layout/orgChart1"/>
    <dgm:cxn modelId="{69A51F9D-65A4-4AB0-80E0-FE69492FAB0B}" type="presParOf" srcId="{463C4904-4BD9-45CD-82DF-7BD67C386E7D}" destId="{7FFB82DD-306E-4C31-B848-3EC38A081865}" srcOrd="0" destOrd="0" presId="urn:microsoft.com/office/officeart/2005/8/layout/orgChart1"/>
    <dgm:cxn modelId="{87C24F9D-099D-4F24-9B60-45B59152B328}" type="presParOf" srcId="{7FFB82DD-306E-4C31-B848-3EC38A081865}" destId="{079DDDA4-455C-48DF-8F78-639DB45AAA1B}" srcOrd="0" destOrd="0" presId="urn:microsoft.com/office/officeart/2005/8/layout/orgChart1"/>
    <dgm:cxn modelId="{0592711A-C6AA-48F7-B5D5-3E49961DF98A}" type="presParOf" srcId="{7FFB82DD-306E-4C31-B848-3EC38A081865}" destId="{23CE1C14-EF89-493B-9B18-855B3A752DD8}" srcOrd="1" destOrd="0" presId="urn:microsoft.com/office/officeart/2005/8/layout/orgChart1"/>
    <dgm:cxn modelId="{B7235010-905B-4BC8-ABC9-A0FA81C1017C}" type="presParOf" srcId="{463C4904-4BD9-45CD-82DF-7BD67C386E7D}" destId="{3B1F81BD-49CA-4787-B95F-6C12C342E7F5}" srcOrd="1" destOrd="0" presId="urn:microsoft.com/office/officeart/2005/8/layout/orgChart1"/>
    <dgm:cxn modelId="{B837837B-A496-4C7C-AA6D-49106FC4934B}" type="presParOf" srcId="{3B1F81BD-49CA-4787-B95F-6C12C342E7F5}" destId="{95675A4D-940B-421A-B3E7-A79A610B348F}" srcOrd="0" destOrd="0" presId="urn:microsoft.com/office/officeart/2005/8/layout/orgChart1"/>
    <dgm:cxn modelId="{784D11FF-88CF-4C0B-9495-1AA573EDA71B}" type="presParOf" srcId="{3B1F81BD-49CA-4787-B95F-6C12C342E7F5}" destId="{0C20B9BA-AB72-4E57-8A45-2BFA2F16F039}" srcOrd="1" destOrd="0" presId="urn:microsoft.com/office/officeart/2005/8/layout/orgChart1"/>
    <dgm:cxn modelId="{F6C7BB8A-1438-47BB-9DAD-B8DBE497F3EF}" type="presParOf" srcId="{0C20B9BA-AB72-4E57-8A45-2BFA2F16F039}" destId="{3CBAC690-9C5A-4126-B858-6143DC6E616B}" srcOrd="0" destOrd="0" presId="urn:microsoft.com/office/officeart/2005/8/layout/orgChart1"/>
    <dgm:cxn modelId="{84D2D558-7F8E-4945-A746-7BE26C81E36E}" type="presParOf" srcId="{3CBAC690-9C5A-4126-B858-6143DC6E616B}" destId="{E28DB3AB-3508-48D7-8FCB-B67F6B471700}" srcOrd="0" destOrd="0" presId="urn:microsoft.com/office/officeart/2005/8/layout/orgChart1"/>
    <dgm:cxn modelId="{BA00BCF9-168E-4DEB-9D8C-7F940D818B10}" type="presParOf" srcId="{3CBAC690-9C5A-4126-B858-6143DC6E616B}" destId="{8AEE1F9D-69BE-4AFD-80CA-27EA404EB858}" srcOrd="1" destOrd="0" presId="urn:microsoft.com/office/officeart/2005/8/layout/orgChart1"/>
    <dgm:cxn modelId="{EFC43009-B60E-4FEC-A6A2-8AEF2D22E125}" type="presParOf" srcId="{0C20B9BA-AB72-4E57-8A45-2BFA2F16F039}" destId="{ED0BD9DB-C317-437B-9523-54C346CF4670}" srcOrd="1" destOrd="0" presId="urn:microsoft.com/office/officeart/2005/8/layout/orgChart1"/>
    <dgm:cxn modelId="{E2DEC5AA-67EF-478B-A221-8E29F39D607C}" type="presParOf" srcId="{0C20B9BA-AB72-4E57-8A45-2BFA2F16F039}" destId="{164E6B96-A9F9-4940-B054-69183549DD4B}" srcOrd="2" destOrd="0" presId="urn:microsoft.com/office/officeart/2005/8/layout/orgChart1"/>
    <dgm:cxn modelId="{DCC4AECA-D2DA-4701-9818-85DE3F1C6FEF}" type="presParOf" srcId="{3B1F81BD-49CA-4787-B95F-6C12C342E7F5}" destId="{0C49CF2B-CACC-4691-8008-B45CDB7C4D78}" srcOrd="2" destOrd="0" presId="urn:microsoft.com/office/officeart/2005/8/layout/orgChart1"/>
    <dgm:cxn modelId="{73E1638B-9476-40B4-88E1-DFF39FA10606}" type="presParOf" srcId="{3B1F81BD-49CA-4787-B95F-6C12C342E7F5}" destId="{C35AB873-DB59-4A3A-89C1-750BA01E640F}" srcOrd="3" destOrd="0" presId="urn:microsoft.com/office/officeart/2005/8/layout/orgChart1"/>
    <dgm:cxn modelId="{767286DA-20DA-4E39-A25C-E6126A5CC5D3}" type="presParOf" srcId="{C35AB873-DB59-4A3A-89C1-750BA01E640F}" destId="{8D4D2FE2-978F-48D5-ADCF-70EA0A7BDBC1}" srcOrd="0" destOrd="0" presId="urn:microsoft.com/office/officeart/2005/8/layout/orgChart1"/>
    <dgm:cxn modelId="{5FD5C541-9834-4A67-B742-0E65923199E7}" type="presParOf" srcId="{8D4D2FE2-978F-48D5-ADCF-70EA0A7BDBC1}" destId="{65DDA38D-3DA6-428C-9D89-EF58EF64D7E8}" srcOrd="0" destOrd="0" presId="urn:microsoft.com/office/officeart/2005/8/layout/orgChart1"/>
    <dgm:cxn modelId="{2AD33D0A-1FF7-4017-9B2C-C52D34F2F291}" type="presParOf" srcId="{8D4D2FE2-978F-48D5-ADCF-70EA0A7BDBC1}" destId="{CCF2D537-9D25-4E78-8057-222E03C534C3}" srcOrd="1" destOrd="0" presId="urn:microsoft.com/office/officeart/2005/8/layout/orgChart1"/>
    <dgm:cxn modelId="{84EE78A7-B716-48E5-863D-180D90B0AF1D}" type="presParOf" srcId="{C35AB873-DB59-4A3A-89C1-750BA01E640F}" destId="{7911A6E1-4FB1-4A37-9725-0042791815E3}" srcOrd="1" destOrd="0" presId="urn:microsoft.com/office/officeart/2005/8/layout/orgChart1"/>
    <dgm:cxn modelId="{030DFEDB-E4A9-4658-B42E-9262F8E3B353}" type="presParOf" srcId="{C35AB873-DB59-4A3A-89C1-750BA01E640F}" destId="{98505D13-3E8D-4756-B326-31E59519D539}" srcOrd="2" destOrd="0" presId="urn:microsoft.com/office/officeart/2005/8/layout/orgChart1"/>
    <dgm:cxn modelId="{09A39521-F2D5-438B-AA7E-99C1E949E0B4}" type="presParOf" srcId="{3B1F81BD-49CA-4787-B95F-6C12C342E7F5}" destId="{20AE6B91-8B93-49BD-BCE6-D372B811AE6E}" srcOrd="4" destOrd="0" presId="urn:microsoft.com/office/officeart/2005/8/layout/orgChart1"/>
    <dgm:cxn modelId="{EC3D6C8A-42B4-4050-80E3-8CE971FFF131}" type="presParOf" srcId="{3B1F81BD-49CA-4787-B95F-6C12C342E7F5}" destId="{6C2F77D9-1DF0-42BD-AD4E-7A170485EBBF}" srcOrd="5" destOrd="0" presId="urn:microsoft.com/office/officeart/2005/8/layout/orgChart1"/>
    <dgm:cxn modelId="{D962745C-3A2F-4B63-86B9-43BF3E5B8F9C}" type="presParOf" srcId="{6C2F77D9-1DF0-42BD-AD4E-7A170485EBBF}" destId="{7CC12E83-D79E-45B4-9C48-AE0DC8F3C7E4}" srcOrd="0" destOrd="0" presId="urn:microsoft.com/office/officeart/2005/8/layout/orgChart1"/>
    <dgm:cxn modelId="{22DCFEAA-7824-43EB-B828-0295EC458324}" type="presParOf" srcId="{7CC12E83-D79E-45B4-9C48-AE0DC8F3C7E4}" destId="{6903573F-FA02-4EBB-BCBE-3FEB0EFBF86D}" srcOrd="0" destOrd="0" presId="urn:microsoft.com/office/officeart/2005/8/layout/orgChart1"/>
    <dgm:cxn modelId="{1F6EA343-CB93-4EF4-8CD5-30574FAAF7F1}" type="presParOf" srcId="{7CC12E83-D79E-45B4-9C48-AE0DC8F3C7E4}" destId="{9F8A0C0A-5825-4DF6-8986-D96BCD0109FC}" srcOrd="1" destOrd="0" presId="urn:microsoft.com/office/officeart/2005/8/layout/orgChart1"/>
    <dgm:cxn modelId="{D0BEC5FB-1174-49F4-85DA-D53273CDC393}" type="presParOf" srcId="{6C2F77D9-1DF0-42BD-AD4E-7A170485EBBF}" destId="{F1A7C082-D42B-4668-871F-4526B99526D8}" srcOrd="1" destOrd="0" presId="urn:microsoft.com/office/officeart/2005/8/layout/orgChart1"/>
    <dgm:cxn modelId="{164379D1-07C3-47BD-AC96-4D9E03FCC3DB}" type="presParOf" srcId="{6C2F77D9-1DF0-42BD-AD4E-7A170485EBBF}" destId="{1190F249-7A15-42F9-8D98-87073376B858}" srcOrd="2" destOrd="0" presId="urn:microsoft.com/office/officeart/2005/8/layout/orgChart1"/>
    <dgm:cxn modelId="{509C5915-54FD-445F-88A3-4B531331E83F}" type="presParOf" srcId="{463C4904-4BD9-45CD-82DF-7BD67C386E7D}" destId="{450B0A7E-30DD-4708-8557-F9BB1CD0619C}" srcOrd="2" destOrd="0" presId="urn:microsoft.com/office/officeart/2005/8/layout/orgChart1"/>
    <dgm:cxn modelId="{153AF64D-18E5-4A54-AFEA-3449D848E906}" type="presParOf" srcId="{7348C15B-6C6A-4A65-A5C3-FCE700524DCA}" destId="{69B195AE-8F15-487D-8C6C-3D97EB11E4B9}" srcOrd="4" destOrd="0" presId="urn:microsoft.com/office/officeart/2005/8/layout/orgChart1"/>
    <dgm:cxn modelId="{2ED2DFD9-2FD9-4405-85A1-4138F55BD2DB}" type="presParOf" srcId="{7348C15B-6C6A-4A65-A5C3-FCE700524DCA}" destId="{DE8AA828-6D80-4E67-834C-2D4BB155EB2F}" srcOrd="5" destOrd="0" presId="urn:microsoft.com/office/officeart/2005/8/layout/orgChart1"/>
    <dgm:cxn modelId="{5FC6623F-0908-4B37-A333-1F38745C37E0}" type="presParOf" srcId="{DE8AA828-6D80-4E67-834C-2D4BB155EB2F}" destId="{C807514C-2B3B-41E5-88B2-5B3CDC4116A5}" srcOrd="0" destOrd="0" presId="urn:microsoft.com/office/officeart/2005/8/layout/orgChart1"/>
    <dgm:cxn modelId="{410F4425-5231-452C-9E63-390F275A969E}" type="presParOf" srcId="{C807514C-2B3B-41E5-88B2-5B3CDC4116A5}" destId="{76D34B1E-E3F3-4971-84C3-62A3E921F94F}" srcOrd="0" destOrd="0" presId="urn:microsoft.com/office/officeart/2005/8/layout/orgChart1"/>
    <dgm:cxn modelId="{5B4E0BB3-D488-4CA3-950B-72E3B763E24A}" type="presParOf" srcId="{C807514C-2B3B-41E5-88B2-5B3CDC4116A5}" destId="{9FB4E233-280D-476D-98A8-BA8CC4B8450A}" srcOrd="1" destOrd="0" presId="urn:microsoft.com/office/officeart/2005/8/layout/orgChart1"/>
    <dgm:cxn modelId="{B20F43B3-2CEB-422A-9910-D0AEAAD189EF}" type="presParOf" srcId="{DE8AA828-6D80-4E67-834C-2D4BB155EB2F}" destId="{7CAF6D55-1966-40CA-9CC1-30D5A7547640}" srcOrd="1" destOrd="0" presId="urn:microsoft.com/office/officeart/2005/8/layout/orgChart1"/>
    <dgm:cxn modelId="{0F0DD9E1-F5E6-4B08-92BA-6D32818BCCE6}" type="presParOf" srcId="{7CAF6D55-1966-40CA-9CC1-30D5A7547640}" destId="{1094ACA2-A8CC-49A6-A449-7BA71E9E98D6}" srcOrd="0" destOrd="0" presId="urn:microsoft.com/office/officeart/2005/8/layout/orgChart1"/>
    <dgm:cxn modelId="{278185F2-8E16-44EA-82B9-47BA72819C6D}" type="presParOf" srcId="{7CAF6D55-1966-40CA-9CC1-30D5A7547640}" destId="{E5B87581-9296-40D3-88EE-278DE49AC0B3}" srcOrd="1" destOrd="0" presId="urn:microsoft.com/office/officeart/2005/8/layout/orgChart1"/>
    <dgm:cxn modelId="{79DCA1F4-1485-4352-ADCA-5BD5D7FD5DE4}" type="presParOf" srcId="{E5B87581-9296-40D3-88EE-278DE49AC0B3}" destId="{7C8A52F1-FA17-410F-B2E6-6132EC2D9536}" srcOrd="0" destOrd="0" presId="urn:microsoft.com/office/officeart/2005/8/layout/orgChart1"/>
    <dgm:cxn modelId="{5B876C2A-F954-4FAC-8692-2A0111B24AD5}" type="presParOf" srcId="{7C8A52F1-FA17-410F-B2E6-6132EC2D9536}" destId="{4629B991-6EDC-4EC4-83D4-2CA3D6595715}" srcOrd="0" destOrd="0" presId="urn:microsoft.com/office/officeart/2005/8/layout/orgChart1"/>
    <dgm:cxn modelId="{F771F2E0-7FF6-40B3-8D9D-776018B2860C}" type="presParOf" srcId="{7C8A52F1-FA17-410F-B2E6-6132EC2D9536}" destId="{C1E0B4D6-BB43-4D87-B682-8EEF38BD4C7C}" srcOrd="1" destOrd="0" presId="urn:microsoft.com/office/officeart/2005/8/layout/orgChart1"/>
    <dgm:cxn modelId="{9F6CAAE5-36EF-4318-A75F-C8BC9B699627}" type="presParOf" srcId="{E5B87581-9296-40D3-88EE-278DE49AC0B3}" destId="{28CE02A9-1781-4C8F-B7DC-15D9452F9372}" srcOrd="1" destOrd="0" presId="urn:microsoft.com/office/officeart/2005/8/layout/orgChart1"/>
    <dgm:cxn modelId="{33E9F52E-9C6F-49E9-8D28-4CA894C1DD76}" type="presParOf" srcId="{E5B87581-9296-40D3-88EE-278DE49AC0B3}" destId="{147B3083-B11E-4A7F-B472-8610B9A358BA}" srcOrd="2" destOrd="0" presId="urn:microsoft.com/office/officeart/2005/8/layout/orgChart1"/>
    <dgm:cxn modelId="{AF25AC85-C239-46E5-9789-2710C254E607}" type="presParOf" srcId="{DE8AA828-6D80-4E67-834C-2D4BB155EB2F}" destId="{377A9BC0-64B1-4E75-8ED3-B01E664E26B0}" srcOrd="2" destOrd="0" presId="urn:microsoft.com/office/officeart/2005/8/layout/orgChart1"/>
    <dgm:cxn modelId="{72A7B733-21E3-4A06-9DB0-AE5E6D300AC8}" type="presParOf" srcId="{7348C15B-6C6A-4A65-A5C3-FCE700524DCA}" destId="{695D044E-D283-48CD-9CF6-534DEAA4CC60}" srcOrd="6" destOrd="0" presId="urn:microsoft.com/office/officeart/2005/8/layout/orgChart1"/>
    <dgm:cxn modelId="{29B8C60A-D85B-491F-974F-E50716F12DBA}" type="presParOf" srcId="{7348C15B-6C6A-4A65-A5C3-FCE700524DCA}" destId="{A09BEE89-94C5-4F05-9199-9CCB6CAF57D6}" srcOrd="7" destOrd="0" presId="urn:microsoft.com/office/officeart/2005/8/layout/orgChart1"/>
    <dgm:cxn modelId="{18399B31-9FD6-4912-A6D1-2E0F59FB465B}" type="presParOf" srcId="{A09BEE89-94C5-4F05-9199-9CCB6CAF57D6}" destId="{169C2B75-F04E-4219-A09C-246D7724A506}" srcOrd="0" destOrd="0" presId="urn:microsoft.com/office/officeart/2005/8/layout/orgChart1"/>
    <dgm:cxn modelId="{5202B2C8-6480-4650-B6BC-843F14D6A37C}" type="presParOf" srcId="{169C2B75-F04E-4219-A09C-246D7724A506}" destId="{13DB5030-EB14-42B5-A29C-A53424D86750}" srcOrd="0" destOrd="0" presId="urn:microsoft.com/office/officeart/2005/8/layout/orgChart1"/>
    <dgm:cxn modelId="{E3B21F47-5E5F-47D6-A91B-9B8AAE093BC1}" type="presParOf" srcId="{169C2B75-F04E-4219-A09C-246D7724A506}" destId="{2B6E3797-792E-43E9-A031-58F9DA814814}" srcOrd="1" destOrd="0" presId="urn:microsoft.com/office/officeart/2005/8/layout/orgChart1"/>
    <dgm:cxn modelId="{A8F92209-4CE4-42AE-B627-D920756C0689}" type="presParOf" srcId="{A09BEE89-94C5-4F05-9199-9CCB6CAF57D6}" destId="{ECD394F9-D207-4681-9DD8-C02DED9FF606}" srcOrd="1" destOrd="0" presId="urn:microsoft.com/office/officeart/2005/8/layout/orgChart1"/>
    <dgm:cxn modelId="{E4EE10EC-6D39-4694-82B6-C97B4F25C4BE}" type="presParOf" srcId="{ECD394F9-D207-4681-9DD8-C02DED9FF606}" destId="{097EB2F6-78EF-499D-9C24-7B26038ED673}" srcOrd="0" destOrd="0" presId="urn:microsoft.com/office/officeart/2005/8/layout/orgChart1"/>
    <dgm:cxn modelId="{3511BD7C-67F1-4051-BBAA-1CEC8F9F593B}" type="presParOf" srcId="{ECD394F9-D207-4681-9DD8-C02DED9FF606}" destId="{21CF2449-449B-442F-AE3C-EC965EC00294}" srcOrd="1" destOrd="0" presId="urn:microsoft.com/office/officeart/2005/8/layout/orgChart1"/>
    <dgm:cxn modelId="{20844B3E-B190-4C20-97FA-8FB8C45830B5}" type="presParOf" srcId="{21CF2449-449B-442F-AE3C-EC965EC00294}" destId="{7574A89C-4576-48AD-A8E8-D4F114369813}" srcOrd="0" destOrd="0" presId="urn:microsoft.com/office/officeart/2005/8/layout/orgChart1"/>
    <dgm:cxn modelId="{928885EA-1B33-44B2-B285-16810654BD72}" type="presParOf" srcId="{7574A89C-4576-48AD-A8E8-D4F114369813}" destId="{FB569E80-3E2E-4144-BF6E-B5615D14D098}" srcOrd="0" destOrd="0" presId="urn:microsoft.com/office/officeart/2005/8/layout/orgChart1"/>
    <dgm:cxn modelId="{0644E2EA-AD21-4745-9D1C-3F44FAC24868}" type="presParOf" srcId="{7574A89C-4576-48AD-A8E8-D4F114369813}" destId="{149C8311-F772-49C3-9E6D-3B7AE313E507}" srcOrd="1" destOrd="0" presId="urn:microsoft.com/office/officeart/2005/8/layout/orgChart1"/>
    <dgm:cxn modelId="{B3ECC7D0-81C3-431C-B0F7-6C216E5D7AB4}" type="presParOf" srcId="{21CF2449-449B-442F-AE3C-EC965EC00294}" destId="{1F83943B-6B0E-46DC-A2DC-4C9ACC7D8E3B}" srcOrd="1" destOrd="0" presId="urn:microsoft.com/office/officeart/2005/8/layout/orgChart1"/>
    <dgm:cxn modelId="{8102A950-E022-4DD5-981C-5B5A78A5A75D}" type="presParOf" srcId="{21CF2449-449B-442F-AE3C-EC965EC00294}" destId="{82989286-3671-4585-BE83-71DFA5BB5419}" srcOrd="2" destOrd="0" presId="urn:microsoft.com/office/officeart/2005/8/layout/orgChart1"/>
    <dgm:cxn modelId="{3CE2BBD4-EBA1-4156-A1B1-2CB5E797C50D}" type="presParOf" srcId="{ECD394F9-D207-4681-9DD8-C02DED9FF606}" destId="{03724B34-DC8F-4E26-B6EA-650128F98CA6}" srcOrd="2" destOrd="0" presId="urn:microsoft.com/office/officeart/2005/8/layout/orgChart1"/>
    <dgm:cxn modelId="{D2ABD69C-75C3-4177-9A8B-8CA3CD3808F1}" type="presParOf" srcId="{ECD394F9-D207-4681-9DD8-C02DED9FF606}" destId="{DAA48B30-F8CD-4496-AB8D-30EB6D3C7184}" srcOrd="3" destOrd="0" presId="urn:microsoft.com/office/officeart/2005/8/layout/orgChart1"/>
    <dgm:cxn modelId="{4BBF044E-33A1-42D2-90EA-A5E3A8BE25E0}" type="presParOf" srcId="{DAA48B30-F8CD-4496-AB8D-30EB6D3C7184}" destId="{17E0F3AA-FD53-46CF-931E-8779ECD3684B}" srcOrd="0" destOrd="0" presId="urn:microsoft.com/office/officeart/2005/8/layout/orgChart1"/>
    <dgm:cxn modelId="{D391CFDD-3DF5-4358-9EFA-E1A57718D8F2}" type="presParOf" srcId="{17E0F3AA-FD53-46CF-931E-8779ECD3684B}" destId="{DB4408B6-A6AA-448F-A15A-BE76A3E05482}" srcOrd="0" destOrd="0" presId="urn:microsoft.com/office/officeart/2005/8/layout/orgChart1"/>
    <dgm:cxn modelId="{1FBDE6C6-AA3D-4D0B-95F1-1C69CBC77B29}" type="presParOf" srcId="{17E0F3AA-FD53-46CF-931E-8779ECD3684B}" destId="{62003F55-CEC4-49E2-8F11-E25011EDC8C8}" srcOrd="1" destOrd="0" presId="urn:microsoft.com/office/officeart/2005/8/layout/orgChart1"/>
    <dgm:cxn modelId="{DC89BBFC-F5AA-426E-876C-3F103D958508}" type="presParOf" srcId="{DAA48B30-F8CD-4496-AB8D-30EB6D3C7184}" destId="{16A8D962-48B6-434D-B9B6-363EF9E94683}" srcOrd="1" destOrd="0" presId="urn:microsoft.com/office/officeart/2005/8/layout/orgChart1"/>
    <dgm:cxn modelId="{D7740B79-9532-4415-91ED-7B13D7EB9C58}" type="presParOf" srcId="{DAA48B30-F8CD-4496-AB8D-30EB6D3C7184}" destId="{E102BD94-9486-4E27-A703-D256AAC1DCD5}" srcOrd="2" destOrd="0" presId="urn:microsoft.com/office/officeart/2005/8/layout/orgChart1"/>
    <dgm:cxn modelId="{E7DD95DA-9360-4500-91F3-24D0FE16F87F}" type="presParOf" srcId="{ECD394F9-D207-4681-9DD8-C02DED9FF606}" destId="{4EF0B48B-00AE-4269-B2EC-6AD7465CFAAD}" srcOrd="4" destOrd="0" presId="urn:microsoft.com/office/officeart/2005/8/layout/orgChart1"/>
    <dgm:cxn modelId="{1764C580-A7AA-467C-9A35-BF596744F6E7}" type="presParOf" srcId="{ECD394F9-D207-4681-9DD8-C02DED9FF606}" destId="{225C15EC-01F4-4942-81D9-7D887BF1DD14}" srcOrd="5" destOrd="0" presId="urn:microsoft.com/office/officeart/2005/8/layout/orgChart1"/>
    <dgm:cxn modelId="{3D3F7BBF-D338-41D4-B99B-827D833F43BF}" type="presParOf" srcId="{225C15EC-01F4-4942-81D9-7D887BF1DD14}" destId="{421D5A44-C1A5-46BD-AC75-F80FE8829439}" srcOrd="0" destOrd="0" presId="urn:microsoft.com/office/officeart/2005/8/layout/orgChart1"/>
    <dgm:cxn modelId="{11C8E821-1456-486C-BF2B-25147DF8410C}" type="presParOf" srcId="{421D5A44-C1A5-46BD-AC75-F80FE8829439}" destId="{2254BBB8-9E47-4A96-A2B0-46097F1C832B}" srcOrd="0" destOrd="0" presId="urn:microsoft.com/office/officeart/2005/8/layout/orgChart1"/>
    <dgm:cxn modelId="{5A726244-1953-4A24-B3C5-F23985E5CC29}" type="presParOf" srcId="{421D5A44-C1A5-46BD-AC75-F80FE8829439}" destId="{D936190A-700F-42D5-A6B9-5ED837980675}" srcOrd="1" destOrd="0" presId="urn:microsoft.com/office/officeart/2005/8/layout/orgChart1"/>
    <dgm:cxn modelId="{338FC885-16A0-4669-B107-5A15E0FEAC9E}" type="presParOf" srcId="{225C15EC-01F4-4942-81D9-7D887BF1DD14}" destId="{2A914AAD-57E1-4D83-ACC0-BF701C1B3798}" srcOrd="1" destOrd="0" presId="urn:microsoft.com/office/officeart/2005/8/layout/orgChart1"/>
    <dgm:cxn modelId="{B84B7D8B-6646-482F-9C79-BCABAF54EF6A}" type="presParOf" srcId="{225C15EC-01F4-4942-81D9-7D887BF1DD14}" destId="{6685D8BF-283C-4B7B-B882-601510B3D2CC}" srcOrd="2" destOrd="0" presId="urn:microsoft.com/office/officeart/2005/8/layout/orgChart1"/>
    <dgm:cxn modelId="{F65BDAD8-F300-415B-9C67-A8ED4455919F}" type="presParOf" srcId="{A09BEE89-94C5-4F05-9199-9CCB6CAF57D6}" destId="{AAE53C23-925F-44BD-92DE-513F3B83361A}" srcOrd="2" destOrd="0" presId="urn:microsoft.com/office/officeart/2005/8/layout/orgChart1"/>
    <dgm:cxn modelId="{AC94AC3D-4C19-41DB-ACE5-56A9418AAE4B}" type="presParOf" srcId="{21A371BB-0DD4-4758-8F0D-D60FA80A3B01}" destId="{D91F44C1-7426-4DBE-AC4E-AA721F96BD00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6EB9A-C6CC-4D99-8FCE-BE492FB5569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E01F-B687-40DD-B8C9-51EE3416CB5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22D91-7C71-4F02-B1E8-03D32A90188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E130A-C852-4AB2-AEBF-0731CB26191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5D34B-4E37-4C64-B87A-EA81D36ABB6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01BDA-18E8-44C8-8E6C-9A06BCDD04F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30D1A-2E87-48BA-8689-7389110190E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11171-3900-4AD3-8583-2C99BB707CA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60F7A-D72E-4F20-919F-B3E1D013793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B1C9A-90FD-40F3-A6A4-715ACA9E04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65DF2-489B-4A67-BF14-AE6726FE0AD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" t="-2700" r="-1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fld id="{E81BD4B1-D8F0-4FEC-A9CF-808956FFA6A7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aulo%20Henrique\Documents\Biblioteca%20Paulo\Ensino\SCI\Palestra%20SCI\Documenta&#231;&#227;o\Ordem%20verbal%20Cel%20Halley.wm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aulo%20Henrique\Documents\Biblioteca%20Paulo\Ensino\SCI\SCI%20Socorristas\Aulas%20SCI%20Socorristas%20Out%2008\ajuda_fatal.wmv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42844" y="2470374"/>
            <a:ext cx="88566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SISTEMA DE COMANDO DE INCIDENTES</a:t>
            </a:r>
          </a:p>
          <a:p>
            <a:pPr algn="ctr">
              <a:spcBef>
                <a:spcPct val="50000"/>
              </a:spcBef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GERÊNCIA DE RECURSOS – 3 h/a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GERÊNCIA DE RECURSOS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1980" y="2285992"/>
            <a:ext cx="84248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A utilização correta dos recursos no incidente se torna fundamental para o cumprimento dos objetivos estabelecidos pelo Comandante do Incidente.</a:t>
            </a:r>
            <a:endParaRPr lang="pt-BR" sz="3200" b="1" dirty="0" smtClean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GERÊNCIA DE RECURSOS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1980" y="1285860"/>
            <a:ext cx="842486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lvl="0" algn="ctr"/>
            <a:r>
              <a:rPr lang="pt-BR" sz="2800" dirty="0" smtClean="0"/>
              <a:t>Passos a serem seguidos: 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Estabelecimento da necessidade de recursos para resposta ao incidente;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Estabelecimento de um processo coordenado de solicitação;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Registro (</a:t>
            </a:r>
            <a:r>
              <a:rPr lang="pt-BR" sz="2800" i="1" dirty="0" err="1" smtClean="0"/>
              <a:t>check</a:t>
            </a:r>
            <a:r>
              <a:rPr lang="pt-BR" sz="2800" i="1" dirty="0" smtClean="0"/>
              <a:t> in</a:t>
            </a:r>
            <a:r>
              <a:rPr lang="pt-BR" sz="2800" dirty="0" smtClean="0"/>
              <a:t>) dos recursos no incidente;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Emprego, ajuste e manutenção dos recursos, neste último caso somente se for necessário;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Desmobilização (</a:t>
            </a:r>
            <a:r>
              <a:rPr lang="pt-BR" sz="2800" i="1" dirty="0" err="1" smtClean="0"/>
              <a:t>check</a:t>
            </a:r>
            <a:r>
              <a:rPr lang="pt-BR" sz="2800" i="1" dirty="0" smtClean="0"/>
              <a:t> out</a:t>
            </a:r>
            <a:r>
              <a:rPr lang="pt-BR" sz="2800" dirty="0" smtClean="0"/>
              <a:t>) dos recursos quando estes não se fizerem mais necessários aos objetivos da resposta.</a:t>
            </a: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GERÊNCIA DE RECURSOS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1980" y="1285860"/>
            <a:ext cx="84248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lvl="0" algn="ctr"/>
            <a:r>
              <a:rPr lang="pt-BR" sz="2800" dirty="0" smtClean="0"/>
              <a:t>Consideração fundamentais: </a:t>
            </a:r>
          </a:p>
          <a:p>
            <a:pPr lvl="0">
              <a:buFont typeface="Wingdings" pitchFamily="2" charset="2"/>
              <a:buChar char="ü"/>
            </a:pPr>
            <a:endParaRPr lang="pt-BR" sz="2800" dirty="0" smtClean="0"/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Direito de recusa;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O recurso se tornará disponível com o horário de chegada conhecido e registrado no incidente;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É necessária a sincronização constante das informações entre o Encarregado da Área de Espera e o Líder da Unidade de Recursos.</a:t>
            </a: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GERÊNCIA DE RECURSOS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1980" y="2000240"/>
            <a:ext cx="84248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lvl="0" algn="ctr"/>
            <a:r>
              <a:rPr lang="pt-BR" sz="2800" dirty="0" smtClean="0"/>
              <a:t>Solicitação/Requisição: </a:t>
            </a:r>
          </a:p>
          <a:p>
            <a:pPr lvl="0">
              <a:buFont typeface="Wingdings" pitchFamily="2" charset="2"/>
              <a:buChar char="ü"/>
            </a:pPr>
            <a:endParaRPr lang="pt-BR" sz="28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800" dirty="0" smtClean="0">
                <a:latin typeface="Arial" charset="0"/>
              </a:rPr>
              <a:t> Solicitação se refere a recursos internos ao incidente.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dirty="0" smtClean="0">
                <a:latin typeface="Arial" charset="0"/>
              </a:rPr>
              <a:t> Requisição se refere a recursos que não estão diretamente envolvidos no incidente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GERÊNCIA DE RECURSOS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00034" y="2000240"/>
            <a:ext cx="785818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lvl="0" algn="ctr"/>
            <a:r>
              <a:rPr lang="pt-BR" sz="2800" dirty="0" smtClean="0"/>
              <a:t>Quem pede recursos? </a:t>
            </a:r>
          </a:p>
          <a:p>
            <a:pPr lvl="0" algn="ctr"/>
            <a:endParaRPr lang="pt-BR" sz="2800" dirty="0" smtClean="0"/>
          </a:p>
          <a:p>
            <a:pPr lvl="0" algn="ctr">
              <a:buFont typeface="Wingdings" pitchFamily="2" charset="2"/>
              <a:buChar char="ü"/>
            </a:pP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 err="1" smtClean="0">
                <a:latin typeface="Arial" charset="0"/>
              </a:rPr>
              <a:t>Comandante</a:t>
            </a:r>
            <a:r>
              <a:rPr lang="en-US" sz="3200" dirty="0" smtClean="0">
                <a:latin typeface="Arial" charset="0"/>
              </a:rPr>
              <a:t> do </a:t>
            </a:r>
            <a:r>
              <a:rPr lang="en-US" sz="3200" dirty="0" err="1" smtClean="0">
                <a:latin typeface="Arial" charset="0"/>
              </a:rPr>
              <a:t>Incidente</a:t>
            </a:r>
            <a:endParaRPr lang="en-US" sz="3200" dirty="0" smtClean="0">
              <a:latin typeface="Arial" charset="0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pt-BR" sz="3200" dirty="0" smtClean="0">
                <a:latin typeface="Arial" charset="0"/>
              </a:rPr>
              <a:t> Chefe da seção de logística</a:t>
            </a:r>
          </a:p>
          <a:p>
            <a:pPr lvl="0" algn="ctr">
              <a:buFont typeface="Wingdings" pitchFamily="2" charset="2"/>
              <a:buChar char="ü"/>
            </a:pPr>
            <a:r>
              <a:rPr lang="pt-BR" sz="3200" dirty="0" smtClean="0">
                <a:latin typeface="Arial" charset="0"/>
              </a:rPr>
              <a:t> Chefe da seção de operações</a:t>
            </a:r>
          </a:p>
          <a:p>
            <a:pPr lvl="0" algn="ctr">
              <a:buFont typeface="Wingdings" pitchFamily="2" charset="2"/>
              <a:buChar char="ü"/>
            </a:pPr>
            <a:r>
              <a:rPr lang="pt-BR" sz="3200" dirty="0" smtClean="0">
                <a:latin typeface="Arial" charset="0"/>
              </a:rPr>
              <a:t> Chefe da seção de planejamento</a:t>
            </a:r>
            <a:endParaRPr lang="en-US" sz="3200" dirty="0" smtClean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COMUNICAÇÕES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90543" y="1214422"/>
            <a:ext cx="856773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 Rede de Comando - integra as funções básicas do SCI: Comando, Staff do Comando e Staff Principal.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 Rede Tática - garantir a conversação dentro de um mesmo setor ou seção.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 Rede Administrativa - destinada às comunicações ligadas ao apoio logístico.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 Rede Terra-Ar - controle do tráfego aéreo.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 Rede Ar-Ar - comunicação entre as aeronaves.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pt-BR" dirty="0" smtClean="0">
                <a:cs typeface="Times New Roman" pitchFamily="18" charset="0"/>
              </a:rPr>
              <a:t> Rede Suporte Técnico - específica para </a:t>
            </a:r>
            <a:r>
              <a:rPr kumimoji="1" lang="pt-BR" dirty="0" err="1" smtClean="0">
                <a:cs typeface="Times New Roman" pitchFamily="18" charset="0"/>
              </a:rPr>
              <a:t>AMUVIs</a:t>
            </a:r>
            <a:r>
              <a:rPr kumimoji="1" lang="pt-BR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pt-BR" dirty="0" smtClean="0">
                <a:cs typeface="Times New Roman" pitchFamily="18" charset="0"/>
              </a:rPr>
              <a:t> Rede Estratégica - </a:t>
            </a:r>
            <a:r>
              <a:rPr kumimoji="1" lang="pt-BR" dirty="0" err="1" smtClean="0">
                <a:cs typeface="Times New Roman" pitchFamily="18" charset="0"/>
              </a:rPr>
              <a:t>C.I.</a:t>
            </a:r>
            <a:r>
              <a:rPr kumimoji="1" lang="pt-BR" dirty="0" smtClean="0">
                <a:cs typeface="Times New Roman" pitchFamily="18" charset="0"/>
              </a:rPr>
              <a:t> e autoridades.</a:t>
            </a:r>
            <a:endParaRPr kumimoji="1" lang="pt-BR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90543" y="2143116"/>
            <a:ext cx="856773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 SEJA BREVE, ESPECÍFICO E CLARO;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pt-BR" dirty="0" smtClean="0">
                <a:cs typeface="Times New Roman" pitchFamily="18" charset="0"/>
              </a:rPr>
              <a:t> </a:t>
            </a:r>
            <a:r>
              <a:rPr lang="pt-BR" dirty="0" smtClean="0"/>
              <a:t>EVITE COMPORTAMENTOS DESCUIDADOS;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pt-BR" dirty="0" smtClean="0">
                <a:cs typeface="Times New Roman" pitchFamily="18" charset="0"/>
              </a:rPr>
              <a:t> </a:t>
            </a:r>
            <a:r>
              <a:rPr lang="pt-BR" dirty="0" smtClean="0"/>
              <a:t>MANTENHA AS MENSAGENS ORIENTADAS PARA A EXECUÇÃO DAS TAREFAS;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pt-BR" dirty="0" smtClean="0">
                <a:cs typeface="Times New Roman" pitchFamily="18" charset="0"/>
              </a:rPr>
              <a:t> </a:t>
            </a:r>
            <a:r>
              <a:rPr lang="pt-BR" dirty="0" smtClean="0"/>
              <a:t>SIGA O MODELO DA ORDEM.</a:t>
            </a:r>
            <a:endParaRPr kumimoji="1" lang="pt-BR" dirty="0"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COMUNICAÇÕES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COMUNICAÇÕES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rdem verbal Cel Halle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1285860"/>
            <a:ext cx="6762797" cy="50720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STATUS DOS RECURSOS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57158" y="1928802"/>
            <a:ext cx="828680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pt-BR" sz="5400" dirty="0" smtClean="0">
                <a:latin typeface="Arial" charset="0"/>
              </a:rPr>
              <a:t>Qual a melhor forma para demonstrar a informação de status dos recursos durante um incidente?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STATUS DOS RECURSOS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57158" y="1928802"/>
            <a:ext cx="35719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80000"/>
              </a:spcBef>
              <a:buFont typeface="Wingdings" pitchFamily="2" charset="2"/>
              <a:buChar char="ü"/>
            </a:pPr>
            <a:r>
              <a:rPr lang="en-US" sz="2800" dirty="0" smtClean="0"/>
              <a:t> “T-Cards”</a:t>
            </a:r>
          </a:p>
          <a:p>
            <a:pPr>
              <a:spcBef>
                <a:spcPct val="80000"/>
              </a:spcBef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 err="1" smtClean="0"/>
              <a:t>Computadores</a:t>
            </a:r>
            <a:endParaRPr lang="en-US" sz="2800" dirty="0" smtClean="0"/>
          </a:p>
          <a:p>
            <a:pPr>
              <a:spcBef>
                <a:spcPct val="80000"/>
              </a:spcBef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 err="1" smtClean="0"/>
              <a:t>Ímãs</a:t>
            </a:r>
            <a:endParaRPr lang="en-US" sz="2800" dirty="0" smtClean="0"/>
          </a:p>
          <a:p>
            <a:pPr>
              <a:spcBef>
                <a:spcPct val="80000"/>
              </a:spcBef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 err="1" smtClean="0"/>
              <a:t>Papelógrafo</a:t>
            </a:r>
            <a:endParaRPr lang="en-US" sz="2800" dirty="0" smtClean="0"/>
          </a:p>
          <a:p>
            <a:pPr>
              <a:spcBef>
                <a:spcPct val="80000"/>
              </a:spcBef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 err="1" smtClean="0"/>
              <a:t>Quadro</a:t>
            </a:r>
            <a:r>
              <a:rPr lang="en-US" sz="2800" dirty="0" smtClean="0"/>
              <a:t> </a:t>
            </a:r>
            <a:r>
              <a:rPr lang="en-US" sz="2800" dirty="0" err="1" smtClean="0"/>
              <a:t>branco</a:t>
            </a:r>
            <a:endParaRPr lang="en-US" sz="3200" dirty="0" smtClean="0">
              <a:latin typeface="Arial" charset="0"/>
            </a:endParaRPr>
          </a:p>
        </p:txBody>
      </p:sp>
      <p:pic>
        <p:nvPicPr>
          <p:cNvPr id="23" name="Picture 4" descr="ResourceUnit2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r="1125" b="13000"/>
          <a:stretch>
            <a:fillRect/>
          </a:stretch>
        </p:blipFill>
        <p:spPr bwMode="auto">
          <a:xfrm>
            <a:off x="3851275" y="1984388"/>
            <a:ext cx="5110163" cy="3373438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5720" y="2285992"/>
            <a:ext cx="84248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>
              <a:buFont typeface="Wingdings" pitchFamily="2" charset="2"/>
              <a:buChar char="ü"/>
            </a:pPr>
            <a:r>
              <a:rPr lang="pt-BR" sz="2800" dirty="0" smtClean="0">
                <a:latin typeface="Arial" charset="0"/>
              </a:rPr>
              <a:t> Definir o que é um recurso;</a:t>
            </a:r>
          </a:p>
          <a:p>
            <a:pPr algn="just"/>
            <a:endParaRPr lang="pt-BR" sz="2800" dirty="0" smtClean="0">
              <a:latin typeface="Arial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800" dirty="0" smtClean="0">
                <a:latin typeface="Arial" charset="0"/>
              </a:rPr>
              <a:t> Explicar o processo de utilização dos recursos;</a:t>
            </a:r>
          </a:p>
          <a:p>
            <a:pPr algn="just"/>
            <a:endParaRPr lang="pt-BR" sz="2800" dirty="0" smtClean="0">
              <a:latin typeface="Arial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800" dirty="0" smtClean="0">
                <a:latin typeface="Arial" charset="0"/>
              </a:rPr>
              <a:t> Explicar o processo de gerenciamento dos recursos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STATUS DOS RECURSOS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Imagem 5" descr="DSC00903.JPG"/>
          <p:cNvPicPr>
            <a:picLocks noChangeAspect="1"/>
          </p:cNvPicPr>
          <p:nvPr/>
        </p:nvPicPr>
        <p:blipFill>
          <a:blip r:embed="rId2" cstate="print">
            <a:lum bright="-12000" contrast="24000"/>
          </a:blip>
          <a:stretch>
            <a:fillRect/>
          </a:stretch>
        </p:blipFill>
        <p:spPr>
          <a:xfrm>
            <a:off x="1214414" y="1214422"/>
            <a:ext cx="6858048" cy="51435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STATUS DOS RECURSOS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4" descr="ICS-211 Filled In"/>
          <p:cNvPicPr>
            <a:picLocks noChangeAspect="1" noChangeArrowheads="1"/>
          </p:cNvPicPr>
          <p:nvPr/>
        </p:nvPicPr>
        <p:blipFill>
          <a:blip r:embed="rId2">
            <a:lum bright="-37000" contrast="31000"/>
          </a:blip>
          <a:srcRect l="5128" t="14912" r="3847" b="13841"/>
          <a:stretch>
            <a:fillRect/>
          </a:stretch>
        </p:blipFill>
        <p:spPr>
          <a:xfrm>
            <a:off x="71406" y="1714488"/>
            <a:ext cx="6002534" cy="4643470"/>
          </a:xfrm>
          <a:prstGeom prst="rect">
            <a:avLst/>
          </a:prstGeom>
          <a:noFill/>
        </p:spPr>
      </p:pic>
      <p:pic>
        <p:nvPicPr>
          <p:cNvPr id="7" name="Imagem 6" descr="G:\DCIM\101MSDCF\DSC08947.JPG"/>
          <p:cNvPicPr>
            <a:picLocks noChangeAspect="1" noChangeArrowheads="1"/>
          </p:cNvPicPr>
          <p:nvPr/>
        </p:nvPicPr>
        <p:blipFill>
          <a:blip r:embed="rId3">
            <a:lum bright="10000" contrast="31000"/>
          </a:blip>
          <a:srcRect l="22221" t="8731" r="31921" b="4630"/>
          <a:stretch>
            <a:fillRect/>
          </a:stretch>
        </p:blipFill>
        <p:spPr bwMode="auto">
          <a:xfrm>
            <a:off x="6929454" y="1214494"/>
            <a:ext cx="1928799" cy="514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ta em curva para a esquerda 7"/>
          <p:cNvSpPr/>
          <p:nvPr/>
        </p:nvSpPr>
        <p:spPr bwMode="auto">
          <a:xfrm rot="16200000">
            <a:off x="6036479" y="607200"/>
            <a:ext cx="571504" cy="1643074"/>
          </a:xfrm>
          <a:prstGeom prst="curvedLeftArrow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406" y="1322356"/>
            <a:ext cx="5419732" cy="4635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Registros do SCI 211 para o T- </a:t>
            </a:r>
            <a:r>
              <a:rPr kumimoji="0" lang="pt-B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Card</a:t>
            </a:r>
            <a:endParaRPr kumimoji="0" lang="pt-BR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GERÊNCIA DE RECURSOS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42910" y="2000240"/>
            <a:ext cx="785818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lvl="0" algn="ctr"/>
            <a:r>
              <a:rPr lang="en-US" sz="2800" dirty="0" smtClean="0"/>
              <a:t>T-CARD (</a:t>
            </a:r>
            <a:r>
              <a:rPr lang="en-US" sz="2800" dirty="0" err="1" smtClean="0"/>
              <a:t>Cartão</a:t>
            </a:r>
            <a:r>
              <a:rPr lang="en-US" sz="2800" dirty="0" smtClean="0"/>
              <a:t> T)</a:t>
            </a:r>
          </a:p>
          <a:p>
            <a:pPr lvl="0" algn="ctr"/>
            <a:endParaRPr lang="pt-BR" sz="2800" dirty="0" smtClean="0"/>
          </a:p>
          <a:p>
            <a:r>
              <a:rPr lang="en-US" sz="3200" dirty="0" smtClean="0">
                <a:latin typeface="Arial" charset="0"/>
              </a:rPr>
              <a:t> </a:t>
            </a:r>
            <a:r>
              <a:rPr lang="en-US" dirty="0" err="1" smtClean="0"/>
              <a:t>Padrão</a:t>
            </a:r>
            <a:r>
              <a:rPr lang="en-US" dirty="0" smtClean="0"/>
              <a:t> </a:t>
            </a:r>
            <a:r>
              <a:rPr lang="en-US" dirty="0" err="1" smtClean="0"/>
              <a:t>adotado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 lvl="1"/>
            <a:r>
              <a:rPr lang="en-US" dirty="0" smtClean="0"/>
              <a:t>T-Card </a:t>
            </a:r>
            <a:r>
              <a:rPr lang="en-US" dirty="0" err="1" smtClean="0"/>
              <a:t>Branco</a:t>
            </a:r>
            <a:r>
              <a:rPr lang="en-US" dirty="0" smtClean="0"/>
              <a:t>: </a:t>
            </a:r>
            <a:r>
              <a:rPr lang="en-US" dirty="0" err="1" smtClean="0"/>
              <a:t>Funções</a:t>
            </a:r>
            <a:r>
              <a:rPr lang="en-US" dirty="0" smtClean="0"/>
              <a:t> (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r>
              <a:rPr lang="en-US" dirty="0" smtClean="0"/>
              <a:t>);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pPr lvl="1"/>
            <a:r>
              <a:rPr lang="en-US" dirty="0" smtClean="0"/>
              <a:t>T-Card </a:t>
            </a:r>
            <a:r>
              <a:rPr lang="en-US" dirty="0" err="1" smtClean="0"/>
              <a:t>Amarelo</a:t>
            </a:r>
            <a:r>
              <a:rPr lang="en-US" dirty="0" smtClean="0"/>
              <a:t>: </a:t>
            </a:r>
            <a:r>
              <a:rPr lang="en-US" dirty="0" err="1" smtClean="0"/>
              <a:t>Equipamentos</a:t>
            </a:r>
            <a:r>
              <a:rPr lang="en-US" dirty="0" smtClean="0"/>
              <a:t> e </a:t>
            </a:r>
            <a:r>
              <a:rPr lang="en-US" dirty="0" err="1" smtClean="0"/>
              <a:t>Viaturas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FINALIDADE DA UNIDADE DE RECURSOS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57158" y="1928802"/>
            <a:ext cx="392909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Arial" charset="0"/>
              </a:rPr>
              <a:t>Manter o controle de todos os recursos existentes no incidente. (designados e não designados)</a:t>
            </a:r>
            <a:r>
              <a:rPr lang="en-US" sz="3200" dirty="0" smtClean="0">
                <a:latin typeface="Arial" charset="0"/>
              </a:rPr>
              <a:t>.</a:t>
            </a:r>
            <a:endParaRPr lang="pt-BR" sz="2800" dirty="0" smtClean="0">
              <a:latin typeface="Arial" charset="0"/>
            </a:endParaRPr>
          </a:p>
        </p:txBody>
      </p:sp>
      <p:pic>
        <p:nvPicPr>
          <p:cNvPr id="6" name="Picture 4" descr="Philly Ex-T-Card Racks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 l="27490" r="17673"/>
          <a:stretch>
            <a:fillRect/>
          </a:stretch>
        </p:blipFill>
        <p:spPr bwMode="auto">
          <a:xfrm>
            <a:off x="4465416" y="1214422"/>
            <a:ext cx="4365848" cy="5066302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APLICAÇÃO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1980" y="1428736"/>
            <a:ext cx="842486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</a:pPr>
            <a:r>
              <a:rPr lang="pt-BR" sz="2800" dirty="0" smtClean="0">
                <a:latin typeface="Arial" charset="0"/>
              </a:rPr>
              <a:t>EXERCÍCIO</a:t>
            </a:r>
          </a:p>
          <a:p>
            <a:pPr algn="just">
              <a:lnSpc>
                <a:spcPct val="90000"/>
              </a:lnSpc>
            </a:pPr>
            <a:endParaRPr lang="pt-BR" sz="2800" dirty="0" smtClean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pt-BR" sz="2800" dirty="0" smtClean="0">
                <a:latin typeface="Arial" charset="0"/>
              </a:rPr>
              <a:t>Às 10:00h um caminhão de transporte de combustível carregado de gasolina veio a colidir com um ônibus de transporte escolar com aproximadamente 38 crianças.Você como primeiro respondedor chega ao local com </a:t>
            </a:r>
            <a:r>
              <a:rPr lang="pt-BR" sz="2800" b="1" dirty="0" smtClean="0">
                <a:latin typeface="Arial" charset="0"/>
              </a:rPr>
              <a:t>uma viatura do tipo resgate (ABTR), duas viaturas do tipo ambulância (AA) e uma viatura de policiamento (PM)</a:t>
            </a:r>
            <a:r>
              <a:rPr lang="pt-BR" sz="2800" dirty="0" smtClean="0">
                <a:latin typeface="Arial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pt-BR" sz="3200" b="1" dirty="0" smtClean="0">
                <a:latin typeface="Arial" charset="0"/>
              </a:rPr>
              <a:t>Estabeleça sua estrutura de resposta para esta situação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1980" y="1428736"/>
            <a:ext cx="842486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</a:pPr>
            <a:r>
              <a:rPr lang="pt-BR" sz="2800" dirty="0" smtClean="0">
                <a:latin typeface="Arial" charset="0"/>
              </a:rPr>
              <a:t>PROPOSTA DE RESPOSTA</a:t>
            </a:r>
          </a:p>
          <a:p>
            <a:pPr algn="just">
              <a:lnSpc>
                <a:spcPct val="90000"/>
              </a:lnSpc>
            </a:pPr>
            <a:endParaRPr lang="pt-BR" sz="2800" dirty="0" smtClean="0">
              <a:latin typeface="Arial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85720" y="1928802"/>
          <a:ext cx="864399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APLICAÇÃO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1980" y="1714488"/>
            <a:ext cx="842486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</a:pPr>
            <a:r>
              <a:rPr lang="pt-BR" sz="2800" dirty="0" smtClean="0">
                <a:latin typeface="Arial" charset="0"/>
              </a:rPr>
              <a:t>EXERCÍCIO</a:t>
            </a:r>
          </a:p>
          <a:p>
            <a:pPr algn="just">
              <a:lnSpc>
                <a:spcPct val="90000"/>
              </a:lnSpc>
            </a:pPr>
            <a:endParaRPr lang="pt-BR" sz="2800" dirty="0" smtClean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808080"/>
              </a:buClr>
            </a:pPr>
            <a:r>
              <a:rPr kumimoji="1" lang="pt-BR" sz="2800" dirty="0" smtClean="0">
                <a:latin typeface="Arial" charset="0"/>
              </a:rPr>
              <a:t>APOIO: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kumimoji="1" lang="pt-BR" sz="2800" dirty="0" smtClean="0">
                <a:latin typeface="Arial" charset="0"/>
              </a:rPr>
              <a:t>03 VTR AA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kumimoji="1" lang="pt-BR" sz="2800" dirty="0" smtClean="0">
                <a:latin typeface="Arial" charset="0"/>
              </a:rPr>
              <a:t>01 VTR PM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kumimoji="1" lang="pt-BR" sz="2800" dirty="0" smtClean="0">
                <a:latin typeface="Arial" charset="0"/>
              </a:rPr>
              <a:t>01 VTR DIRETRAN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kumimoji="1" lang="pt-BR" sz="2800" dirty="0" smtClean="0">
                <a:latin typeface="Arial" charset="0"/>
              </a:rPr>
              <a:t>02 VTR ABTR</a:t>
            </a:r>
          </a:p>
          <a:p>
            <a:pPr marL="342900" indent="-342900" algn="just">
              <a:spcBef>
                <a:spcPct val="20000"/>
              </a:spcBef>
            </a:pPr>
            <a:r>
              <a:rPr kumimoji="1" lang="pt-BR" sz="2800" b="1" dirty="0" smtClean="0">
                <a:latin typeface="Arial" charset="0"/>
              </a:rPr>
              <a:t>Estabeleça sua nova estrutura de resposta.</a:t>
            </a:r>
            <a:endParaRPr kumimoji="1" lang="pt-BR" sz="2800" b="1" dirty="0"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APLICAÇÃO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1980" y="1142984"/>
            <a:ext cx="842486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</a:pPr>
            <a:r>
              <a:rPr lang="pt-BR" sz="2800" dirty="0" smtClean="0">
                <a:latin typeface="Arial" charset="0"/>
              </a:rPr>
              <a:t>PROPOSTA DE RESPOSTA</a:t>
            </a:r>
          </a:p>
          <a:p>
            <a:pPr algn="just">
              <a:lnSpc>
                <a:spcPct val="90000"/>
              </a:lnSpc>
            </a:pPr>
            <a:endParaRPr lang="pt-BR" sz="2800" dirty="0" smtClean="0">
              <a:latin typeface="Arial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85720" y="1643050"/>
          <a:ext cx="864399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APLICAÇÃO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DE RECURSOS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ajuda_fata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8228" y="1250141"/>
            <a:ext cx="6834234" cy="51256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42844" y="1571612"/>
            <a:ext cx="8554145" cy="4207820"/>
            <a:chOff x="186407" y="1686124"/>
            <a:chExt cx="8554145" cy="4207820"/>
          </a:xfrm>
        </p:grpSpPr>
        <p:pic>
          <p:nvPicPr>
            <p:cNvPr id="6" name="Imagem 5" descr="interroga.bmp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854404">
              <a:off x="4532732" y="1686124"/>
              <a:ext cx="4207820" cy="4207820"/>
            </a:xfrm>
            <a:prstGeom prst="rect">
              <a:avLst/>
            </a:prstGeom>
          </p:spPr>
        </p:pic>
        <p:sp>
          <p:nvSpPr>
            <p:cNvPr id="8" name="Retângulo 7"/>
            <p:cNvSpPr/>
            <p:nvPr/>
          </p:nvSpPr>
          <p:spPr>
            <a:xfrm rot="20721792">
              <a:off x="186407" y="3552215"/>
              <a:ext cx="513473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pt-BR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Dúvidas</a:t>
              </a:r>
              <a:endParaRPr lang="pt-BR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8596" y="2285992"/>
            <a:ext cx="82819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/>
            <a:r>
              <a:rPr lang="pt-BR" sz="2800" dirty="0" smtClean="0"/>
              <a:t>Recursos são definidos como pessoal, equipes, equipamentos, suprimentos e instalações disponíveis ou potencialmente disponíveis para serem utilizadas no apoio ao gerenciamento do incidente ou nas atividades operacionais de resposta.</a:t>
            </a: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RECURSOS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566768" y="2214554"/>
            <a:ext cx="7870825" cy="1295400"/>
            <a:chOff x="566768" y="2420938"/>
            <a:chExt cx="7870825" cy="1295400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>
            <a:xfrm>
              <a:off x="566768" y="2852738"/>
              <a:ext cx="1450975" cy="434975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15963" algn="l"/>
                </a:tabLst>
                <a:defRPr/>
              </a:pPr>
              <a:r>
                <a:rPr kumimoji="0" lang="pt-BR" sz="2400" i="0" u="none" strike="noStrike" kern="0" normalizeH="0" baseline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ea typeface="Tahoma" pitchFamily="34" charset="0"/>
                  <a:cs typeface="Tahoma" pitchFamily="34" charset="0"/>
                </a:rPr>
                <a:t>CLASSE</a:t>
              </a:r>
              <a:endParaRPr kumimoji="0" lang="pt-BR" sz="2400" i="0" u="none" strike="noStrike" kern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160618" y="3068638"/>
              <a:ext cx="360363" cy="0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186393" y="2420938"/>
              <a:ext cx="3251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90000"/>
                </a:lnSpc>
                <a:spcBef>
                  <a:spcPct val="20000"/>
                </a:spcBef>
                <a:tabLst>
                  <a:tab pos="715963" algn="l"/>
                </a:tabLst>
              </a:pPr>
              <a:r>
                <a:rPr lang="pt-BR" sz="2400">
                  <a:ea typeface="Tahoma" pitchFamily="34" charset="0"/>
                  <a:cs typeface="Tahoma" pitchFamily="34" charset="0"/>
                </a:rPr>
                <a:t>Viatura para incêndio.</a:t>
              </a:r>
            </a:p>
            <a:p>
              <a:pPr algn="just">
                <a:lnSpc>
                  <a:spcPct val="90000"/>
                </a:lnSpc>
                <a:spcBef>
                  <a:spcPct val="20000"/>
                </a:spcBef>
                <a:tabLst>
                  <a:tab pos="715963" algn="l"/>
                </a:tabLst>
              </a:pPr>
              <a:r>
                <a:rPr lang="pt-BR" sz="2400">
                  <a:ea typeface="Tahoma" pitchFamily="34" charset="0"/>
                  <a:cs typeface="Tahoma" pitchFamily="34" charset="0"/>
                </a:rPr>
                <a:t>Salvamento.</a:t>
              </a:r>
            </a:p>
            <a:p>
              <a:pPr algn="just">
                <a:lnSpc>
                  <a:spcPct val="90000"/>
                </a:lnSpc>
                <a:spcBef>
                  <a:spcPct val="20000"/>
                </a:spcBef>
                <a:tabLst>
                  <a:tab pos="715963" algn="l"/>
                </a:tabLst>
              </a:pPr>
              <a:r>
                <a:rPr lang="pt-BR" sz="2400">
                  <a:ea typeface="Tahoma" pitchFamily="34" charset="0"/>
                  <a:cs typeface="Tahoma" pitchFamily="34" charset="0"/>
                </a:rPr>
                <a:t>Transporte de carga.</a:t>
              </a:r>
            </a:p>
            <a:p>
              <a:pPr algn="just">
                <a:lnSpc>
                  <a:spcPct val="90000"/>
                </a:lnSpc>
                <a:spcBef>
                  <a:spcPct val="20000"/>
                </a:spcBef>
                <a:tabLst>
                  <a:tab pos="715963" algn="l"/>
                </a:tabLst>
              </a:pPr>
              <a:endParaRPr lang="pt-BR" sz="2400"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665443" y="2852738"/>
              <a:ext cx="1512888" cy="43497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tabLst>
                  <a:tab pos="715963" algn="l"/>
                </a:tabLst>
              </a:pPr>
              <a:r>
                <a:rPr lang="pt-BR" sz="2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FUNÇÃO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4394231" y="3068638"/>
              <a:ext cx="360362" cy="0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AutoShape 11"/>
            <p:cNvSpPr>
              <a:spLocks/>
            </p:cNvSpPr>
            <p:nvPr/>
          </p:nvSpPr>
          <p:spPr bwMode="auto">
            <a:xfrm>
              <a:off x="4968906" y="2492375"/>
              <a:ext cx="217487" cy="1152525"/>
            </a:xfrm>
            <a:prstGeom prst="leftBrace">
              <a:avLst>
                <a:gd name="adj1" fmla="val 44161"/>
                <a:gd name="adj2" fmla="val 50000"/>
              </a:avLst>
            </a:prstGeom>
            <a:ln>
              <a:solidFill>
                <a:srgbClr val="CC3300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pt-BR"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77881" y="3932238"/>
            <a:ext cx="8351837" cy="1296987"/>
            <a:chOff x="577881" y="3932238"/>
            <a:chExt cx="8351837" cy="1296987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77881" y="4289425"/>
              <a:ext cx="935037" cy="43497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tabLst>
                  <a:tab pos="715963" algn="l"/>
                </a:tabLst>
              </a:pPr>
              <a:r>
                <a:rPr lang="pt-BR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TIPO</a:t>
              </a: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657381" y="4508500"/>
              <a:ext cx="360362" cy="0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089181" y="4292601"/>
              <a:ext cx="2305050" cy="42228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tabLst>
                  <a:tab pos="715963" algn="l"/>
                </a:tabLst>
              </a:pPr>
              <a:r>
                <a:rPr lang="pt-B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CAPACIDADE</a:t>
              </a:r>
              <a:endPara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537106" y="4508500"/>
              <a:ext cx="360362" cy="0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AutoShape 16"/>
            <p:cNvSpPr>
              <a:spLocks/>
            </p:cNvSpPr>
            <p:nvPr/>
          </p:nvSpPr>
          <p:spPr bwMode="auto">
            <a:xfrm>
              <a:off x="4968906" y="3932238"/>
              <a:ext cx="217487" cy="1152525"/>
            </a:xfrm>
            <a:prstGeom prst="leftBrace">
              <a:avLst>
                <a:gd name="adj1" fmla="val 44161"/>
                <a:gd name="adj2" fmla="val 50000"/>
              </a:avLst>
            </a:prstGeom>
            <a:ln>
              <a:solidFill>
                <a:srgbClr val="CC3300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pt-BR"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186393" y="3933825"/>
              <a:ext cx="3743325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90000"/>
                </a:lnSpc>
                <a:spcBef>
                  <a:spcPct val="20000"/>
                </a:spcBef>
                <a:tabLst>
                  <a:tab pos="715963" algn="l"/>
                </a:tabLst>
              </a:pPr>
              <a:r>
                <a:rPr lang="pt-BR" sz="2400">
                  <a:ea typeface="Tahoma" pitchFamily="34" charset="0"/>
                  <a:cs typeface="Tahoma" pitchFamily="34" charset="0"/>
                </a:rPr>
                <a:t>Capacidade de trabalho.</a:t>
              </a:r>
            </a:p>
            <a:p>
              <a:pPr algn="just">
                <a:lnSpc>
                  <a:spcPct val="90000"/>
                </a:lnSpc>
                <a:spcBef>
                  <a:spcPct val="20000"/>
                </a:spcBef>
                <a:tabLst>
                  <a:tab pos="715963" algn="l"/>
                </a:tabLst>
              </a:pPr>
              <a:r>
                <a:rPr lang="pt-BR" sz="2400">
                  <a:ea typeface="Tahoma" pitchFamily="34" charset="0"/>
                  <a:cs typeface="Tahoma" pitchFamily="34" charset="0"/>
                </a:rPr>
                <a:t>Capacidade de carga.</a:t>
              </a:r>
            </a:p>
            <a:p>
              <a:pPr algn="just">
                <a:lnSpc>
                  <a:spcPct val="90000"/>
                </a:lnSpc>
                <a:spcBef>
                  <a:spcPct val="20000"/>
                </a:spcBef>
                <a:tabLst>
                  <a:tab pos="715963" algn="l"/>
                </a:tabLst>
              </a:pPr>
              <a:r>
                <a:rPr lang="pt-BR" sz="2400">
                  <a:ea typeface="Tahoma" pitchFamily="34" charset="0"/>
                  <a:cs typeface="Tahoma" pitchFamily="34" charset="0"/>
                </a:rPr>
                <a:t>Número de pessoas.</a:t>
              </a:r>
            </a:p>
            <a:p>
              <a:pPr algn="just">
                <a:lnSpc>
                  <a:spcPct val="90000"/>
                </a:lnSpc>
                <a:spcBef>
                  <a:spcPct val="20000"/>
                </a:spcBef>
                <a:tabLst>
                  <a:tab pos="715963" algn="l"/>
                </a:tabLst>
              </a:pPr>
              <a:endParaRPr lang="pt-BR" sz="2400"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CATEGORIA DOS RECURSOS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714480" y="2786058"/>
            <a:ext cx="2286016" cy="50006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tabLst>
                <a:tab pos="715963" algn="l"/>
              </a:tabLst>
            </a:pPr>
            <a:r>
              <a:rPr lang="pt-BR" sz="2800" dirty="0">
                <a:solidFill>
                  <a:schemeClr val="bg1"/>
                </a:solidFill>
              </a:rPr>
              <a:t>CATEGORIA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4859338" y="2357430"/>
            <a:ext cx="3673475" cy="1295400"/>
            <a:chOff x="4859338" y="2420938"/>
            <a:chExt cx="3673475" cy="1295400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5076825" y="2420938"/>
              <a:ext cx="3455988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90000"/>
                </a:lnSpc>
                <a:spcBef>
                  <a:spcPct val="20000"/>
                </a:spcBef>
                <a:tabLst>
                  <a:tab pos="715963" algn="l"/>
                </a:tabLst>
              </a:pPr>
              <a:r>
                <a:rPr lang="pt-BR" sz="2400" dirty="0"/>
                <a:t>Recurso Único.</a:t>
              </a:r>
            </a:p>
            <a:p>
              <a:pPr algn="just">
                <a:lnSpc>
                  <a:spcPct val="90000"/>
                </a:lnSpc>
                <a:spcBef>
                  <a:spcPct val="20000"/>
                </a:spcBef>
                <a:tabLst>
                  <a:tab pos="715963" algn="l"/>
                </a:tabLst>
              </a:pPr>
              <a:r>
                <a:rPr lang="pt-BR" sz="2400" dirty="0"/>
                <a:t>Equipe de Intervenção.</a:t>
              </a:r>
            </a:p>
            <a:p>
              <a:pPr algn="just">
                <a:lnSpc>
                  <a:spcPct val="90000"/>
                </a:lnSpc>
                <a:spcBef>
                  <a:spcPct val="20000"/>
                </a:spcBef>
                <a:tabLst>
                  <a:tab pos="715963" algn="l"/>
                </a:tabLst>
              </a:pPr>
              <a:r>
                <a:rPr lang="pt-BR" sz="2400" dirty="0"/>
                <a:t>Força Tarefa</a:t>
              </a:r>
            </a:p>
            <a:p>
              <a:pPr algn="just">
                <a:lnSpc>
                  <a:spcPct val="90000"/>
                </a:lnSpc>
                <a:spcBef>
                  <a:spcPct val="20000"/>
                </a:spcBef>
                <a:tabLst>
                  <a:tab pos="715963" algn="l"/>
                </a:tabLst>
              </a:pPr>
              <a:endParaRPr lang="pt-BR" sz="2400" dirty="0"/>
            </a:p>
          </p:txBody>
        </p:sp>
        <p:sp>
          <p:nvSpPr>
            <p:cNvPr id="9" name="AutoShape 10"/>
            <p:cNvSpPr>
              <a:spLocks/>
            </p:cNvSpPr>
            <p:nvPr/>
          </p:nvSpPr>
          <p:spPr bwMode="auto">
            <a:xfrm>
              <a:off x="4859338" y="2492375"/>
              <a:ext cx="217487" cy="1152525"/>
            </a:xfrm>
            <a:prstGeom prst="leftBrace">
              <a:avLst>
                <a:gd name="adj1" fmla="val 44161"/>
                <a:gd name="adj2" fmla="val 50000"/>
              </a:avLst>
            </a:prstGeom>
            <a:ln>
              <a:solidFill>
                <a:srgbClr val="CC3300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2798929" y="3429000"/>
            <a:ext cx="215900" cy="576263"/>
          </a:xfrm>
          <a:prstGeom prst="downArrow">
            <a:avLst>
              <a:gd name="adj1" fmla="val 50000"/>
              <a:gd name="adj2" fmla="val 66728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858432" y="4168060"/>
            <a:ext cx="4071965" cy="9239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tabLst>
                <a:tab pos="715963" algn="l"/>
              </a:tabLst>
            </a:pPr>
            <a:r>
              <a:rPr lang="pt-BR" sz="2800" dirty="0">
                <a:solidFill>
                  <a:schemeClr val="bg1"/>
                </a:solidFill>
              </a:rPr>
              <a:t>Combinações de equipamento e pessoal.</a:t>
            </a:r>
          </a:p>
        </p:txBody>
      </p:sp>
      <p:sp>
        <p:nvSpPr>
          <p:cNvPr id="12" name="Seta para a direita 11"/>
          <p:cNvSpPr/>
          <p:nvPr/>
        </p:nvSpPr>
        <p:spPr bwMode="auto">
          <a:xfrm>
            <a:off x="4169130" y="2928934"/>
            <a:ext cx="571504" cy="21431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RECURSO ÚNICO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8596" y="1500174"/>
            <a:ext cx="82868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/>
            <a:r>
              <a:rPr lang="pt-BR" sz="2800" dirty="0" smtClean="0"/>
              <a:t>É um equipamento e seu complemento em pessoal que pode ser designado para uma ação tática em um incidente. O responsável é um líder.</a:t>
            </a:r>
            <a:endParaRPr lang="pt-BR" sz="2800" dirty="0"/>
          </a:p>
        </p:txBody>
      </p:sp>
      <p:pic>
        <p:nvPicPr>
          <p:cNvPr id="1026" name="Picture 2" descr="DSC003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14686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Viaturas 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14686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EQUIPE DE INTERVENÇÃO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8596" y="1357298"/>
            <a:ext cx="39290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pt-BR" sz="2800" dirty="0" smtClean="0"/>
              <a:t>É o conjunto de recursos únicos da mesma classe e tipo, com um só líder e comunicações integradas. Esta equipe deve estar atuando dentro de uma mesma área geográfica, sendo respeitado o alcance de controle.</a:t>
            </a:r>
            <a:endParaRPr lang="pt-BR" sz="2800" dirty="0"/>
          </a:p>
        </p:txBody>
      </p:sp>
      <p:pic>
        <p:nvPicPr>
          <p:cNvPr id="2050" name="Picture 2" descr="284_84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3" y="2157418"/>
            <a:ext cx="4362461" cy="32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FORÇA TAREFA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5720" y="1357298"/>
            <a:ext cx="86439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/>
            <a:r>
              <a:rPr lang="pt-BR" sz="2800" dirty="0" smtClean="0"/>
              <a:t>É qualquer combinação de recursos únicos de diferentes classes e ou tipos, sendo constituída para uma necessidade operacional particular, devendo ter um só líder e comunicações integradas. </a:t>
            </a:r>
            <a:endParaRPr lang="pt-BR" sz="2800" dirty="0"/>
          </a:p>
        </p:txBody>
      </p:sp>
      <p:pic>
        <p:nvPicPr>
          <p:cNvPr id="3074" name="Picture 2" descr="Simulado PP 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189633"/>
            <a:ext cx="4621261" cy="30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ESTADO DOS RECURSOS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8" name="Picture 2" descr="DSC01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59" y="1285860"/>
            <a:ext cx="32385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Simulado PP 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85860"/>
            <a:ext cx="362446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SC001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857628"/>
            <a:ext cx="32385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 rot="19805055">
            <a:off x="477237" y="2198579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DISPONÍVEIS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19805055">
            <a:off x="5120707" y="2198580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DESIGNADOS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 rot="19805055">
            <a:off x="2686282" y="4750008"/>
            <a:ext cx="36864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INDISPONÍVEIS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786</Words>
  <Application>Microsoft Office PowerPoint</Application>
  <PresentationFormat>Apresentação na tela (4:3)</PresentationFormat>
  <Paragraphs>139</Paragraphs>
  <Slides>29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Design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 Henrique de Souza</dc:creator>
  <cp:lastModifiedBy>Paulo Henrique de Souza</cp:lastModifiedBy>
  <cp:revision>125</cp:revision>
  <dcterms:created xsi:type="dcterms:W3CDTF">2008-07-10T19:23:53Z</dcterms:created>
  <dcterms:modified xsi:type="dcterms:W3CDTF">2009-08-16T17:41:30Z</dcterms:modified>
</cp:coreProperties>
</file>