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1" r:id="rId3"/>
    <p:sldId id="257" r:id="rId4"/>
    <p:sldId id="286" r:id="rId5"/>
    <p:sldId id="287" r:id="rId6"/>
    <p:sldId id="288" r:id="rId7"/>
    <p:sldId id="289" r:id="rId8"/>
    <p:sldId id="290" r:id="rId9"/>
    <p:sldId id="299" r:id="rId10"/>
    <p:sldId id="300" r:id="rId11"/>
    <p:sldId id="301" r:id="rId12"/>
    <p:sldId id="302" r:id="rId13"/>
    <p:sldId id="291" r:id="rId14"/>
    <p:sldId id="285" r:id="rId15"/>
    <p:sldId id="294" r:id="rId16"/>
    <p:sldId id="293" r:id="rId17"/>
    <p:sldId id="298" r:id="rId18"/>
    <p:sldId id="296" r:id="rId19"/>
    <p:sldId id="259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3300"/>
    <a:srgbClr val="CC6600"/>
    <a:srgbClr val="FFFF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71247-6585-4C70-93FB-E133A33C43A8}" type="doc">
      <dgm:prSet loTypeId="urn:microsoft.com/office/officeart/2005/8/layout/hProcess9" loCatId="process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pt-BR"/>
        </a:p>
      </dgm:t>
    </dgm:pt>
    <dgm:pt modelId="{EBFA637C-BA15-4B98-93C1-A40852CE0BE9}">
      <dgm:prSet/>
      <dgm:spPr/>
      <dgm:t>
        <a:bodyPr/>
        <a:lstStyle/>
        <a:p>
          <a:pPr rtl="0"/>
          <a:r>
            <a:rPr lang="pt-BR" b="1" i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Devem ter orientação clara sobre as exigências de informação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E76BF2-5AD3-47DE-A141-D8EBA40913DF}" type="parTrans" cxnId="{CD206D31-5ACD-43C3-86EE-0DE40261F750}">
      <dgm:prSet/>
      <dgm:spPr/>
      <dgm:t>
        <a:bodyPr/>
        <a:lstStyle/>
        <a:p>
          <a:endParaRPr lang="pt-BR"/>
        </a:p>
      </dgm:t>
    </dgm:pt>
    <dgm:pt modelId="{4001540B-DA60-4959-85C2-6A2639E16F2D}" type="sibTrans" cxnId="{CD206D31-5ACD-43C3-86EE-0DE40261F750}">
      <dgm:prSet/>
      <dgm:spPr/>
      <dgm:t>
        <a:bodyPr/>
        <a:lstStyle/>
        <a:p>
          <a:endParaRPr lang="pt-BR"/>
        </a:p>
      </dgm:t>
    </dgm:pt>
    <dgm:pt modelId="{27A0E23D-305D-43D1-B7D6-E09D665EFF9F}">
      <dgm:prSet/>
      <dgm:spPr/>
      <dgm:t>
        <a:bodyPr/>
        <a:lstStyle/>
        <a:p>
          <a:pPr rtl="0"/>
          <a:r>
            <a:rPr lang="en-US" b="1" i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Podem ser os respondedores  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61FACE-96AA-4836-B2FC-D463093BDFEE}" type="parTrans" cxnId="{68CD0C73-10C7-47C5-A02B-7BF2A566C35B}">
      <dgm:prSet/>
      <dgm:spPr/>
      <dgm:t>
        <a:bodyPr/>
        <a:lstStyle/>
        <a:p>
          <a:endParaRPr lang="pt-BR"/>
        </a:p>
      </dgm:t>
    </dgm:pt>
    <dgm:pt modelId="{EF84D10B-30BD-48D3-81AC-5E84FC358AFC}" type="sibTrans" cxnId="{68CD0C73-10C7-47C5-A02B-7BF2A566C35B}">
      <dgm:prSet/>
      <dgm:spPr/>
      <dgm:t>
        <a:bodyPr/>
        <a:lstStyle/>
        <a:p>
          <a:endParaRPr lang="pt-BR"/>
        </a:p>
      </dgm:t>
    </dgm:pt>
    <dgm:pt modelId="{44850CB6-DEB9-4668-8C31-E9DEFDCC3FB7}">
      <dgm:prSet/>
      <dgm:spPr/>
      <dgm:t>
        <a:bodyPr/>
        <a:lstStyle/>
        <a:p>
          <a:pPr rtl="0"/>
          <a:r>
            <a:rPr lang="en-US" b="1" i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Normalmente em campo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BCA826-7AAD-4A78-9AC0-93C1BFF16707}" type="parTrans" cxnId="{D4264A18-6E98-41B9-A4CB-31EC9B8F8E78}">
      <dgm:prSet/>
      <dgm:spPr/>
      <dgm:t>
        <a:bodyPr/>
        <a:lstStyle/>
        <a:p>
          <a:endParaRPr lang="pt-BR"/>
        </a:p>
      </dgm:t>
    </dgm:pt>
    <dgm:pt modelId="{0EEB6475-3EF3-4353-9AAD-3742A588EAA7}" type="sibTrans" cxnId="{D4264A18-6E98-41B9-A4CB-31EC9B8F8E78}">
      <dgm:prSet/>
      <dgm:spPr/>
      <dgm:t>
        <a:bodyPr/>
        <a:lstStyle/>
        <a:p>
          <a:endParaRPr lang="pt-BR"/>
        </a:p>
      </dgm:t>
    </dgm:pt>
    <dgm:pt modelId="{83562E7E-030D-44C3-AAC0-E9D012C63C18}">
      <dgm:prSet/>
      <dgm:spPr/>
      <dgm:t>
        <a:bodyPr/>
        <a:lstStyle/>
        <a:p>
          <a:pPr rtl="0"/>
          <a:r>
            <a:rPr lang="pt-BR" b="1" i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Asseguram horários para relatório da informação</a:t>
          </a:r>
          <a:endParaRPr lang="en-US" b="1" i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AFF343-8206-48D8-8645-2DFDAD466025}" type="parTrans" cxnId="{DBE38039-E189-4BD0-829B-C799420F048E}">
      <dgm:prSet/>
      <dgm:spPr/>
      <dgm:t>
        <a:bodyPr/>
        <a:lstStyle/>
        <a:p>
          <a:endParaRPr lang="pt-BR"/>
        </a:p>
      </dgm:t>
    </dgm:pt>
    <dgm:pt modelId="{BB0568B6-5C07-4B91-BE5A-3E2592115CA0}" type="sibTrans" cxnId="{DBE38039-E189-4BD0-829B-C799420F048E}">
      <dgm:prSet/>
      <dgm:spPr/>
      <dgm:t>
        <a:bodyPr/>
        <a:lstStyle/>
        <a:p>
          <a:endParaRPr lang="pt-BR"/>
        </a:p>
      </dgm:t>
    </dgm:pt>
    <dgm:pt modelId="{CD967DC9-975D-4C1D-9CC5-59FB198F1D1E}">
      <dgm:prSet/>
      <dgm:spPr/>
      <dgm:t>
        <a:bodyPr/>
        <a:lstStyle/>
        <a:p>
          <a:pPr rtl="0"/>
          <a:r>
            <a:rPr lang="en-US" b="1" i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Transporte e comunicações</a:t>
          </a:r>
          <a:endParaRPr lang="pt-BR" b="1" i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3AD651-18B9-4CCE-9930-A7F3A830ECB0}" type="parTrans" cxnId="{5EF124B7-74F2-4496-8297-BFAA8A581316}">
      <dgm:prSet/>
      <dgm:spPr/>
      <dgm:t>
        <a:bodyPr/>
        <a:lstStyle/>
        <a:p>
          <a:endParaRPr lang="pt-BR"/>
        </a:p>
      </dgm:t>
    </dgm:pt>
    <dgm:pt modelId="{92632BB0-540F-4D88-A53A-E66209048957}" type="sibTrans" cxnId="{5EF124B7-74F2-4496-8297-BFAA8A581316}">
      <dgm:prSet/>
      <dgm:spPr/>
      <dgm:t>
        <a:bodyPr/>
        <a:lstStyle/>
        <a:p>
          <a:endParaRPr lang="pt-BR"/>
        </a:p>
      </dgm:t>
    </dgm:pt>
    <dgm:pt modelId="{73561639-20C6-460B-8E4B-7793CBD2CB19}" type="pres">
      <dgm:prSet presAssocID="{D9071247-6585-4C70-93FB-E133A33C43A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A7A7E03-1868-473B-823E-815AD13E02D1}" type="pres">
      <dgm:prSet presAssocID="{D9071247-6585-4C70-93FB-E133A33C43A8}" presName="arrow" presStyleLbl="bgShp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D1E03FC5-4086-4AC5-AB58-DA6C620B96EE}" type="pres">
      <dgm:prSet presAssocID="{D9071247-6585-4C70-93FB-E133A33C43A8}" presName="linearProcess" presStyleCnt="0"/>
      <dgm:spPr/>
      <dgm:t>
        <a:bodyPr/>
        <a:lstStyle/>
        <a:p>
          <a:endParaRPr lang="pt-BR"/>
        </a:p>
      </dgm:t>
    </dgm:pt>
    <dgm:pt modelId="{D6DA88E3-B677-4E3C-9ECE-2D8D6AA98465}" type="pres">
      <dgm:prSet presAssocID="{EBFA637C-BA15-4B98-93C1-A40852CE0BE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54B7DE-A920-4DA6-82E1-84F94637BBDA}" type="pres">
      <dgm:prSet presAssocID="{4001540B-DA60-4959-85C2-6A2639E16F2D}" presName="sibTrans" presStyleCnt="0"/>
      <dgm:spPr/>
      <dgm:t>
        <a:bodyPr/>
        <a:lstStyle/>
        <a:p>
          <a:endParaRPr lang="pt-BR"/>
        </a:p>
      </dgm:t>
    </dgm:pt>
    <dgm:pt modelId="{F4F5BCE5-4ADB-40E1-A9BE-8933B34360DB}" type="pres">
      <dgm:prSet presAssocID="{27A0E23D-305D-43D1-B7D6-E09D665EFF9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E0EA99-8042-4B05-A82D-2019B4FEA0B4}" type="pres">
      <dgm:prSet presAssocID="{EF84D10B-30BD-48D3-81AC-5E84FC358AFC}" presName="sibTrans" presStyleCnt="0"/>
      <dgm:spPr/>
      <dgm:t>
        <a:bodyPr/>
        <a:lstStyle/>
        <a:p>
          <a:endParaRPr lang="pt-BR"/>
        </a:p>
      </dgm:t>
    </dgm:pt>
    <dgm:pt modelId="{5F08EE54-230B-4103-B401-67E34E63E6B5}" type="pres">
      <dgm:prSet presAssocID="{44850CB6-DEB9-4668-8C31-E9DEFDCC3FB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833C52-3D36-45A5-B4BB-FEE8311B02DE}" type="pres">
      <dgm:prSet presAssocID="{0EEB6475-3EF3-4353-9AAD-3742A588EAA7}" presName="sibTrans" presStyleCnt="0"/>
      <dgm:spPr/>
      <dgm:t>
        <a:bodyPr/>
        <a:lstStyle/>
        <a:p>
          <a:endParaRPr lang="pt-BR"/>
        </a:p>
      </dgm:t>
    </dgm:pt>
    <dgm:pt modelId="{4A2C168D-E43C-4D0E-BC2B-19F0DAE38BEB}" type="pres">
      <dgm:prSet presAssocID="{83562E7E-030D-44C3-AAC0-E9D012C63C18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ACD066-EDE5-4A5E-94F1-8311FE509F49}" type="pres">
      <dgm:prSet presAssocID="{BB0568B6-5C07-4B91-BE5A-3E2592115CA0}" presName="sibTrans" presStyleCnt="0"/>
      <dgm:spPr/>
      <dgm:t>
        <a:bodyPr/>
        <a:lstStyle/>
        <a:p>
          <a:endParaRPr lang="pt-BR"/>
        </a:p>
      </dgm:t>
    </dgm:pt>
    <dgm:pt modelId="{37D9696F-F73F-4F26-8E3D-B9C74A02AFD1}" type="pres">
      <dgm:prSet presAssocID="{CD967DC9-975D-4C1D-9CC5-59FB198F1D1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306FFC2-4656-4359-A136-539AA18D7AE1}" type="presOf" srcId="{83562E7E-030D-44C3-AAC0-E9D012C63C18}" destId="{4A2C168D-E43C-4D0E-BC2B-19F0DAE38BEB}" srcOrd="0" destOrd="0" presId="urn:microsoft.com/office/officeart/2005/8/layout/hProcess9"/>
    <dgm:cxn modelId="{DBE38039-E189-4BD0-829B-C799420F048E}" srcId="{D9071247-6585-4C70-93FB-E133A33C43A8}" destId="{83562E7E-030D-44C3-AAC0-E9D012C63C18}" srcOrd="3" destOrd="0" parTransId="{EDAFF343-8206-48D8-8645-2DFDAD466025}" sibTransId="{BB0568B6-5C07-4B91-BE5A-3E2592115CA0}"/>
    <dgm:cxn modelId="{B996FE61-D949-4EFD-B42B-04EB89D4B399}" type="presOf" srcId="{EBFA637C-BA15-4B98-93C1-A40852CE0BE9}" destId="{D6DA88E3-B677-4E3C-9ECE-2D8D6AA98465}" srcOrd="0" destOrd="0" presId="urn:microsoft.com/office/officeart/2005/8/layout/hProcess9"/>
    <dgm:cxn modelId="{5EF124B7-74F2-4496-8297-BFAA8A581316}" srcId="{D9071247-6585-4C70-93FB-E133A33C43A8}" destId="{CD967DC9-975D-4C1D-9CC5-59FB198F1D1E}" srcOrd="4" destOrd="0" parTransId="{5F3AD651-18B9-4CCE-9930-A7F3A830ECB0}" sibTransId="{92632BB0-540F-4D88-A53A-E66209048957}"/>
    <dgm:cxn modelId="{F2E6C582-4040-46F7-ACAC-0116C6071676}" type="presOf" srcId="{27A0E23D-305D-43D1-B7D6-E09D665EFF9F}" destId="{F4F5BCE5-4ADB-40E1-A9BE-8933B34360DB}" srcOrd="0" destOrd="0" presId="urn:microsoft.com/office/officeart/2005/8/layout/hProcess9"/>
    <dgm:cxn modelId="{D4264A18-6E98-41B9-A4CB-31EC9B8F8E78}" srcId="{D9071247-6585-4C70-93FB-E133A33C43A8}" destId="{44850CB6-DEB9-4668-8C31-E9DEFDCC3FB7}" srcOrd="2" destOrd="0" parTransId="{B9BCA826-7AAD-4A78-9AC0-93C1BFF16707}" sibTransId="{0EEB6475-3EF3-4353-9AAD-3742A588EAA7}"/>
    <dgm:cxn modelId="{CD206D31-5ACD-43C3-86EE-0DE40261F750}" srcId="{D9071247-6585-4C70-93FB-E133A33C43A8}" destId="{EBFA637C-BA15-4B98-93C1-A40852CE0BE9}" srcOrd="0" destOrd="0" parTransId="{7EE76BF2-5AD3-47DE-A141-D8EBA40913DF}" sibTransId="{4001540B-DA60-4959-85C2-6A2639E16F2D}"/>
    <dgm:cxn modelId="{37B46790-9A4B-4475-984C-E4101D3D9D3F}" type="presOf" srcId="{CD967DC9-975D-4C1D-9CC5-59FB198F1D1E}" destId="{37D9696F-F73F-4F26-8E3D-B9C74A02AFD1}" srcOrd="0" destOrd="0" presId="urn:microsoft.com/office/officeart/2005/8/layout/hProcess9"/>
    <dgm:cxn modelId="{E9DE10BE-AB40-4F87-A931-63B73F4DB785}" type="presOf" srcId="{D9071247-6585-4C70-93FB-E133A33C43A8}" destId="{73561639-20C6-460B-8E4B-7793CBD2CB19}" srcOrd="0" destOrd="0" presId="urn:microsoft.com/office/officeart/2005/8/layout/hProcess9"/>
    <dgm:cxn modelId="{E4E0F81B-4DA0-4837-96C2-21D3B8B39EBB}" type="presOf" srcId="{44850CB6-DEB9-4668-8C31-E9DEFDCC3FB7}" destId="{5F08EE54-230B-4103-B401-67E34E63E6B5}" srcOrd="0" destOrd="0" presId="urn:microsoft.com/office/officeart/2005/8/layout/hProcess9"/>
    <dgm:cxn modelId="{68CD0C73-10C7-47C5-A02B-7BF2A566C35B}" srcId="{D9071247-6585-4C70-93FB-E133A33C43A8}" destId="{27A0E23D-305D-43D1-B7D6-E09D665EFF9F}" srcOrd="1" destOrd="0" parTransId="{C861FACE-96AA-4836-B2FC-D463093BDFEE}" sibTransId="{EF84D10B-30BD-48D3-81AC-5E84FC358AFC}"/>
    <dgm:cxn modelId="{C1AE05FF-6AC4-4C28-925B-3D67757118DB}" type="presParOf" srcId="{73561639-20C6-460B-8E4B-7793CBD2CB19}" destId="{6A7A7E03-1868-473B-823E-815AD13E02D1}" srcOrd="0" destOrd="0" presId="urn:microsoft.com/office/officeart/2005/8/layout/hProcess9"/>
    <dgm:cxn modelId="{5FC0FFC3-FEB6-40E4-B89E-5451DD343453}" type="presParOf" srcId="{73561639-20C6-460B-8E4B-7793CBD2CB19}" destId="{D1E03FC5-4086-4AC5-AB58-DA6C620B96EE}" srcOrd="1" destOrd="0" presId="urn:microsoft.com/office/officeart/2005/8/layout/hProcess9"/>
    <dgm:cxn modelId="{4D014259-76D6-40D7-AD95-7CDD1B07EEA9}" type="presParOf" srcId="{D1E03FC5-4086-4AC5-AB58-DA6C620B96EE}" destId="{D6DA88E3-B677-4E3C-9ECE-2D8D6AA98465}" srcOrd="0" destOrd="0" presId="urn:microsoft.com/office/officeart/2005/8/layout/hProcess9"/>
    <dgm:cxn modelId="{48E49F2A-423F-492F-9059-6981473BA0F8}" type="presParOf" srcId="{D1E03FC5-4086-4AC5-AB58-DA6C620B96EE}" destId="{1254B7DE-A920-4DA6-82E1-84F94637BBDA}" srcOrd="1" destOrd="0" presId="urn:microsoft.com/office/officeart/2005/8/layout/hProcess9"/>
    <dgm:cxn modelId="{C54F1AF0-1C42-4DC5-9E65-E708FCBF34BE}" type="presParOf" srcId="{D1E03FC5-4086-4AC5-AB58-DA6C620B96EE}" destId="{F4F5BCE5-4ADB-40E1-A9BE-8933B34360DB}" srcOrd="2" destOrd="0" presId="urn:microsoft.com/office/officeart/2005/8/layout/hProcess9"/>
    <dgm:cxn modelId="{861545F7-29F8-451C-A6C5-79C1E8F9C621}" type="presParOf" srcId="{D1E03FC5-4086-4AC5-AB58-DA6C620B96EE}" destId="{9EE0EA99-8042-4B05-A82D-2019B4FEA0B4}" srcOrd="3" destOrd="0" presId="urn:microsoft.com/office/officeart/2005/8/layout/hProcess9"/>
    <dgm:cxn modelId="{A63A6148-1399-455D-B83B-6DCDE65799D5}" type="presParOf" srcId="{D1E03FC5-4086-4AC5-AB58-DA6C620B96EE}" destId="{5F08EE54-230B-4103-B401-67E34E63E6B5}" srcOrd="4" destOrd="0" presId="urn:microsoft.com/office/officeart/2005/8/layout/hProcess9"/>
    <dgm:cxn modelId="{B1D03C25-8BC4-4C3D-A723-DA432F836122}" type="presParOf" srcId="{D1E03FC5-4086-4AC5-AB58-DA6C620B96EE}" destId="{BA833C52-3D36-45A5-B4BB-FEE8311B02DE}" srcOrd="5" destOrd="0" presId="urn:microsoft.com/office/officeart/2005/8/layout/hProcess9"/>
    <dgm:cxn modelId="{0C73EDB2-4491-4A7F-B187-FE14BC46F542}" type="presParOf" srcId="{D1E03FC5-4086-4AC5-AB58-DA6C620B96EE}" destId="{4A2C168D-E43C-4D0E-BC2B-19F0DAE38BEB}" srcOrd="6" destOrd="0" presId="urn:microsoft.com/office/officeart/2005/8/layout/hProcess9"/>
    <dgm:cxn modelId="{4C066454-1E9B-4D74-9BEA-445BCF981C47}" type="presParOf" srcId="{D1E03FC5-4086-4AC5-AB58-DA6C620B96EE}" destId="{1CACD066-EDE5-4A5E-94F1-8311FE509F49}" srcOrd="7" destOrd="0" presId="urn:microsoft.com/office/officeart/2005/8/layout/hProcess9"/>
    <dgm:cxn modelId="{5B6A95A2-EDB2-4DF0-9F29-AADC2A43F049}" type="presParOf" srcId="{D1E03FC5-4086-4AC5-AB58-DA6C620B96EE}" destId="{37D9696F-F73F-4F26-8E3D-B9C74A02AFD1}" srcOrd="8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6EB9A-C6CC-4D99-8FCE-BE492FB5569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E01F-B687-40DD-B8C9-51EE3416CB5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22D91-7C71-4F02-B1E8-03D32A90188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E130A-C852-4AB2-AEBF-0731CB26191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5D34B-4E37-4C64-B87A-EA81D36ABB6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01BDA-18E8-44C8-8E6C-9A06BCDD04F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30D1A-2E87-48BA-8689-7389110190E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11171-3900-4AD3-8583-2C99BB707CA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60F7A-D72E-4F20-919F-B3E1D013793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B1C9A-90FD-40F3-A6A4-715ACA9E04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65DF2-489B-4A67-BF14-AE6726FE0AD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" t="-2700" r="-1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fld id="{E81BD4B1-D8F0-4FEC-A9CF-808956FFA6A7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4282" y="2143116"/>
            <a:ext cx="87852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SISTEMA DE COMANDO DE INCIDENTES</a:t>
            </a:r>
          </a:p>
          <a:p>
            <a:pPr algn="ctr">
              <a:spcBef>
                <a:spcPct val="50000"/>
              </a:spcBef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SITUAÇÃO DO INCIDENTE </a:t>
            </a:r>
          </a:p>
          <a:p>
            <a:pPr algn="ctr">
              <a:spcBef>
                <a:spcPct val="50000"/>
              </a:spcBef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h/a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SC029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52" y="1154134"/>
            <a:ext cx="6938948" cy="52038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SC029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900" y="1142984"/>
            <a:ext cx="6985000" cy="52403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SC029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20796"/>
            <a:ext cx="6985000" cy="52371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STATUS DA SITUAÇÃO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5786" y="1500174"/>
            <a:ext cx="771530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150000"/>
              </a:lnSpc>
            </a:pPr>
            <a:r>
              <a:rPr lang="pt-BR" sz="2800" dirty="0" smtClean="0"/>
              <a:t>Locais onde podem ser montados quadros situacionais:</a:t>
            </a:r>
          </a:p>
          <a:p>
            <a:pPr algn="ctr">
              <a:lnSpc>
                <a:spcPct val="150000"/>
              </a:lnSpc>
            </a:pPr>
            <a:endParaRPr lang="pt-BR" sz="2800" dirty="0" smtClean="0"/>
          </a:p>
          <a:p>
            <a:pPr lvl="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/>
              <a:t> Centro de Informações Públicas;</a:t>
            </a:r>
          </a:p>
          <a:p>
            <a:pPr lvl="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/>
              <a:t> Área de reunião do Comando do Incidente;</a:t>
            </a:r>
          </a:p>
          <a:p>
            <a:pPr lvl="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/>
              <a:t> Área de reuniões do </a:t>
            </a:r>
            <a:r>
              <a:rPr lang="pt-BR" sz="2800" i="1" dirty="0" smtClean="0"/>
              <a:t>Staff</a:t>
            </a:r>
            <a:r>
              <a:rPr lang="pt-BR" sz="2800" dirty="0" smtClean="0"/>
              <a:t> do Incidente;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/>
              <a:t> Área de orientação operacional (</a:t>
            </a:r>
            <a:r>
              <a:rPr lang="pt-BR" sz="2800" i="1" dirty="0" err="1" smtClean="0"/>
              <a:t>briefing</a:t>
            </a:r>
            <a:r>
              <a:rPr lang="pt-BR" sz="2800" dirty="0" smtClean="0"/>
              <a:t>).</a:t>
            </a: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/>
        </p:nvGraphicFramePr>
        <p:xfrm>
          <a:off x="214282" y="3214686"/>
          <a:ext cx="8747158" cy="3093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PEPCO Oil Spill Shore Eval"/>
          <p:cNvPicPr>
            <a:picLocks noChangeAspect="1" noChangeArrowheads="1"/>
          </p:cNvPicPr>
          <p:nvPr/>
        </p:nvPicPr>
        <p:blipFill>
          <a:blip r:embed="rId6">
            <a:lum bright="12000"/>
          </a:blip>
          <a:srcRect r="23520"/>
          <a:stretch>
            <a:fillRect/>
          </a:stretch>
        </p:blipFill>
        <p:spPr bwMode="auto">
          <a:xfrm>
            <a:off x="3286116" y="1285860"/>
            <a:ext cx="2500330" cy="2144953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63713" y="71414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STATUS DA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SITUAÇÃO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Observadores de campo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7A7E03-1868-473B-823E-815AD13E0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6A7A7E03-1868-473B-823E-815AD13E0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6A7A7E03-1868-473B-823E-815AD13E0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DA88E3-B677-4E3C-9ECE-2D8D6AA98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D6DA88E3-B677-4E3C-9ECE-2D8D6AA98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D6DA88E3-B677-4E3C-9ECE-2D8D6AA98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F5BCE5-4ADB-40E1-A9BE-8933B3436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F4F5BCE5-4ADB-40E1-A9BE-8933B3436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F4F5BCE5-4ADB-40E1-A9BE-8933B3436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08EE54-230B-4103-B401-67E34E63E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5F08EE54-230B-4103-B401-67E34E63E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5F08EE54-230B-4103-B401-67E34E63E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A2C168D-E43C-4D0E-BC2B-19F0DAE38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4A2C168D-E43C-4D0E-BC2B-19F0DAE38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4A2C168D-E43C-4D0E-BC2B-19F0DAE38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D9696F-F73F-4F26-8E3D-B9C74A02A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37D9696F-F73F-4F26-8E3D-B9C74A02A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37D9696F-F73F-4F26-8E3D-B9C74A02A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STATUS DA SITUAÇÃO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21732" y="1500174"/>
            <a:ext cx="7750718" cy="4572030"/>
            <a:chOff x="3241428" y="1916113"/>
            <a:chExt cx="4931022" cy="338455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3563938" y="1916113"/>
              <a:ext cx="1885950" cy="3384550"/>
              <a:chOff x="2325" y="1207"/>
              <a:chExt cx="1188" cy="2132"/>
            </a:xfrm>
          </p:grpSpPr>
          <p:sp>
            <p:nvSpPr>
              <p:cNvPr id="18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2325" y="1207"/>
                <a:ext cx="1188" cy="2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 sz="2800"/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2339" y="1221"/>
                <a:ext cx="1160" cy="29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2339" y="1221"/>
                <a:ext cx="1160" cy="293"/>
              </a:xfrm>
              <a:prstGeom prst="rect">
                <a:avLst/>
              </a:prstGeom>
              <a:noFill/>
              <a:ln w="11113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Rectangle 10"/>
              <p:cNvSpPr>
                <a:spLocks noChangeArrowheads="1"/>
              </p:cNvSpPr>
              <p:nvPr/>
            </p:nvSpPr>
            <p:spPr bwMode="auto">
              <a:xfrm>
                <a:off x="2349" y="1231"/>
                <a:ext cx="1139" cy="272"/>
              </a:xfrm>
              <a:prstGeom prst="rect">
                <a:avLst/>
              </a:prstGeom>
              <a:noFill/>
              <a:ln w="11113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pPr algn="ctr"/>
                <a:endParaRPr lang="pt-BR" dirty="0"/>
              </a:p>
            </p:txBody>
          </p:sp>
          <p:sp>
            <p:nvSpPr>
              <p:cNvPr id="22" name="Rectangle 11"/>
              <p:cNvSpPr>
                <a:spLocks noChangeArrowheads="1"/>
              </p:cNvSpPr>
              <p:nvPr/>
            </p:nvSpPr>
            <p:spPr bwMode="auto">
              <a:xfrm>
                <a:off x="2531" y="1249"/>
                <a:ext cx="78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600" b="1" dirty="0">
                    <a:solidFill>
                      <a:srgbClr val="000000"/>
                    </a:solidFill>
                  </a:rPr>
                  <a:t>Chefe da Seção de </a:t>
                </a:r>
              </a:p>
              <a:p>
                <a:pPr algn="ctr"/>
                <a:r>
                  <a:rPr lang="pt-BR" sz="1600" b="1" dirty="0">
                    <a:solidFill>
                      <a:srgbClr val="000000"/>
                    </a:solidFill>
                  </a:rPr>
                  <a:t>Planejamento</a:t>
                </a:r>
                <a:endParaRPr lang="pt-BR" sz="1600" dirty="0"/>
              </a:p>
            </p:txBody>
          </p:sp>
          <p:sp>
            <p:nvSpPr>
              <p:cNvPr id="23" name="Rectangle 13"/>
              <p:cNvSpPr>
                <a:spLocks noChangeArrowheads="1"/>
              </p:cNvSpPr>
              <p:nvPr/>
            </p:nvSpPr>
            <p:spPr bwMode="auto">
              <a:xfrm>
                <a:off x="2605" y="1887"/>
                <a:ext cx="854" cy="23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2605" y="1887"/>
                <a:ext cx="854" cy="239"/>
              </a:xfrm>
              <a:prstGeom prst="rect">
                <a:avLst/>
              </a:prstGeom>
              <a:noFill/>
              <a:ln w="11113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2605" y="2180"/>
                <a:ext cx="854" cy="23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2605" y="2180"/>
                <a:ext cx="854" cy="239"/>
              </a:xfrm>
              <a:prstGeom prst="rect">
                <a:avLst/>
              </a:prstGeom>
              <a:noFill/>
              <a:ln w="11113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2605" y="1594"/>
                <a:ext cx="854" cy="23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2605" y="1594"/>
                <a:ext cx="854" cy="239"/>
              </a:xfrm>
              <a:prstGeom prst="rect">
                <a:avLst/>
              </a:prstGeom>
              <a:noFill/>
              <a:ln w="11113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2664" y="1602"/>
                <a:ext cx="72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pt-BR" sz="1600" b="1" dirty="0">
                    <a:solidFill>
                      <a:srgbClr val="000000"/>
                    </a:solidFill>
                  </a:rPr>
                  <a:t>Líder  Unidade</a:t>
                </a:r>
              </a:p>
              <a:p>
                <a:pPr algn="ctr"/>
                <a:r>
                  <a:rPr lang="pt-BR" sz="1600" b="1" dirty="0">
                    <a:solidFill>
                      <a:srgbClr val="000000"/>
                    </a:solidFill>
                  </a:rPr>
                  <a:t>Recursos</a:t>
                </a:r>
                <a:endParaRPr lang="pt-BR" sz="1600" dirty="0"/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2499" y="1583"/>
                <a:ext cx="106" cy="130"/>
              </a:xfrm>
              <a:custGeom>
                <a:avLst/>
                <a:gdLst>
                  <a:gd name="T0" fmla="*/ 0 w 320"/>
                  <a:gd name="T1" fmla="*/ 0 h 391"/>
                  <a:gd name="T2" fmla="*/ 0 w 320"/>
                  <a:gd name="T3" fmla="*/ 391 h 391"/>
                  <a:gd name="T4" fmla="*/ 320 w 320"/>
                  <a:gd name="T5" fmla="*/ 391 h 391"/>
                  <a:gd name="T6" fmla="*/ 0 60000 65536"/>
                  <a:gd name="T7" fmla="*/ 0 60000 65536"/>
                  <a:gd name="T8" fmla="*/ 0 60000 65536"/>
                  <a:gd name="T9" fmla="*/ 0 w 320"/>
                  <a:gd name="T10" fmla="*/ 0 h 391"/>
                  <a:gd name="T11" fmla="*/ 320 w 320"/>
                  <a:gd name="T12" fmla="*/ 391 h 3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" h="391">
                    <a:moveTo>
                      <a:pt x="0" y="0"/>
                    </a:moveTo>
                    <a:lnTo>
                      <a:pt x="0" y="391"/>
                    </a:lnTo>
                    <a:lnTo>
                      <a:pt x="320" y="391"/>
                    </a:lnTo>
                  </a:path>
                </a:pathLst>
              </a:custGeom>
              <a:noFill/>
              <a:ln w="11113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2605" y="2473"/>
                <a:ext cx="854" cy="23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Rectangle 27"/>
              <p:cNvSpPr>
                <a:spLocks noChangeArrowheads="1"/>
              </p:cNvSpPr>
              <p:nvPr/>
            </p:nvSpPr>
            <p:spPr bwMode="auto">
              <a:xfrm>
                <a:off x="2605" y="2473"/>
                <a:ext cx="854" cy="239"/>
              </a:xfrm>
              <a:prstGeom prst="rect">
                <a:avLst/>
              </a:prstGeom>
              <a:noFill/>
              <a:ln w="11113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Rectangle 30"/>
              <p:cNvSpPr>
                <a:spLocks noChangeArrowheads="1"/>
              </p:cNvSpPr>
              <p:nvPr/>
            </p:nvSpPr>
            <p:spPr bwMode="auto">
              <a:xfrm>
                <a:off x="2605" y="3058"/>
                <a:ext cx="854" cy="26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Rectangle 31"/>
              <p:cNvSpPr>
                <a:spLocks noChangeArrowheads="1"/>
              </p:cNvSpPr>
              <p:nvPr/>
            </p:nvSpPr>
            <p:spPr bwMode="auto">
              <a:xfrm>
                <a:off x="2605" y="3058"/>
                <a:ext cx="854" cy="267"/>
              </a:xfrm>
              <a:prstGeom prst="rect">
                <a:avLst/>
              </a:prstGeom>
              <a:noFill/>
              <a:ln w="11113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499" y="1514"/>
                <a:ext cx="106" cy="1678"/>
              </a:xfrm>
              <a:custGeom>
                <a:avLst/>
                <a:gdLst>
                  <a:gd name="T0" fmla="*/ 0 w 320"/>
                  <a:gd name="T1" fmla="*/ 0 h 5034"/>
                  <a:gd name="T2" fmla="*/ 0 w 320"/>
                  <a:gd name="T3" fmla="*/ 5034 h 5034"/>
                  <a:gd name="T4" fmla="*/ 320 w 320"/>
                  <a:gd name="T5" fmla="*/ 5034 h 5034"/>
                  <a:gd name="T6" fmla="*/ 0 60000 65536"/>
                  <a:gd name="T7" fmla="*/ 0 60000 65536"/>
                  <a:gd name="T8" fmla="*/ 0 60000 65536"/>
                  <a:gd name="T9" fmla="*/ 0 w 320"/>
                  <a:gd name="T10" fmla="*/ 0 h 5034"/>
                  <a:gd name="T11" fmla="*/ 320 w 320"/>
                  <a:gd name="T12" fmla="*/ 5034 h 50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" h="5034">
                    <a:moveTo>
                      <a:pt x="0" y="0"/>
                    </a:moveTo>
                    <a:lnTo>
                      <a:pt x="0" y="5034"/>
                    </a:lnTo>
                    <a:lnTo>
                      <a:pt x="320" y="5034"/>
                    </a:lnTo>
                  </a:path>
                </a:pathLst>
              </a:custGeom>
              <a:noFill/>
              <a:ln w="11113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2499" y="2006"/>
                <a:ext cx="106" cy="247"/>
              </a:xfrm>
              <a:custGeom>
                <a:avLst/>
                <a:gdLst>
                  <a:gd name="T0" fmla="*/ 320 w 320"/>
                  <a:gd name="T1" fmla="*/ 0 h 739"/>
                  <a:gd name="T2" fmla="*/ 0 w 320"/>
                  <a:gd name="T3" fmla="*/ 0 h 739"/>
                  <a:gd name="T4" fmla="*/ 0 w 320"/>
                  <a:gd name="T5" fmla="*/ 739 h 739"/>
                  <a:gd name="T6" fmla="*/ 0 60000 65536"/>
                  <a:gd name="T7" fmla="*/ 0 60000 65536"/>
                  <a:gd name="T8" fmla="*/ 0 60000 65536"/>
                  <a:gd name="T9" fmla="*/ 0 w 320"/>
                  <a:gd name="T10" fmla="*/ 0 h 739"/>
                  <a:gd name="T11" fmla="*/ 320 w 320"/>
                  <a:gd name="T12" fmla="*/ 739 h 7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" h="739">
                    <a:moveTo>
                      <a:pt x="320" y="0"/>
                    </a:moveTo>
                    <a:lnTo>
                      <a:pt x="0" y="0"/>
                    </a:lnTo>
                    <a:lnTo>
                      <a:pt x="0" y="739"/>
                    </a:lnTo>
                  </a:path>
                </a:pathLst>
              </a:custGeom>
              <a:noFill/>
              <a:ln w="11113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Line 36"/>
              <p:cNvSpPr>
                <a:spLocks noChangeShapeType="1"/>
              </p:cNvSpPr>
              <p:nvPr/>
            </p:nvSpPr>
            <p:spPr bwMode="auto">
              <a:xfrm flipH="1">
                <a:off x="2499" y="2299"/>
                <a:ext cx="106" cy="1"/>
              </a:xfrm>
              <a:prstGeom prst="line">
                <a:avLst/>
              </a:prstGeom>
              <a:noFill/>
              <a:ln w="11113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499" y="2592"/>
                <a:ext cx="106" cy="200"/>
              </a:xfrm>
              <a:custGeom>
                <a:avLst/>
                <a:gdLst>
                  <a:gd name="T0" fmla="*/ 320 w 320"/>
                  <a:gd name="T1" fmla="*/ 0 h 599"/>
                  <a:gd name="T2" fmla="*/ 0 w 320"/>
                  <a:gd name="T3" fmla="*/ 0 h 599"/>
                  <a:gd name="T4" fmla="*/ 0 w 320"/>
                  <a:gd name="T5" fmla="*/ 599 h 599"/>
                  <a:gd name="T6" fmla="*/ 0 60000 65536"/>
                  <a:gd name="T7" fmla="*/ 0 60000 65536"/>
                  <a:gd name="T8" fmla="*/ 0 60000 65536"/>
                  <a:gd name="T9" fmla="*/ 0 w 320"/>
                  <a:gd name="T10" fmla="*/ 0 h 599"/>
                  <a:gd name="T11" fmla="*/ 320 w 320"/>
                  <a:gd name="T12" fmla="*/ 599 h 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" h="599">
                    <a:moveTo>
                      <a:pt x="320" y="0"/>
                    </a:moveTo>
                    <a:lnTo>
                      <a:pt x="0" y="0"/>
                    </a:lnTo>
                    <a:lnTo>
                      <a:pt x="0" y="599"/>
                    </a:lnTo>
                  </a:path>
                </a:pathLst>
              </a:custGeom>
              <a:noFill/>
              <a:ln w="11113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2608" y="2750"/>
                <a:ext cx="854" cy="24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2608" y="2750"/>
                <a:ext cx="854" cy="240"/>
              </a:xfrm>
              <a:prstGeom prst="rect">
                <a:avLst/>
              </a:prstGeom>
              <a:noFill/>
              <a:ln w="11113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" name="Freeform 42"/>
              <p:cNvSpPr>
                <a:spLocks/>
              </p:cNvSpPr>
              <p:nvPr/>
            </p:nvSpPr>
            <p:spPr bwMode="auto">
              <a:xfrm>
                <a:off x="2499" y="1520"/>
                <a:ext cx="106" cy="1365"/>
              </a:xfrm>
              <a:custGeom>
                <a:avLst/>
                <a:gdLst>
                  <a:gd name="T0" fmla="*/ 320 w 320"/>
                  <a:gd name="T1" fmla="*/ 4095 h 4095"/>
                  <a:gd name="T2" fmla="*/ 0 w 320"/>
                  <a:gd name="T3" fmla="*/ 4095 h 4095"/>
                  <a:gd name="T4" fmla="*/ 0 w 320"/>
                  <a:gd name="T5" fmla="*/ 0 h 4095"/>
                  <a:gd name="T6" fmla="*/ 0 60000 65536"/>
                  <a:gd name="T7" fmla="*/ 0 60000 65536"/>
                  <a:gd name="T8" fmla="*/ 0 60000 65536"/>
                  <a:gd name="T9" fmla="*/ 0 w 320"/>
                  <a:gd name="T10" fmla="*/ 0 h 4095"/>
                  <a:gd name="T11" fmla="*/ 320 w 320"/>
                  <a:gd name="T12" fmla="*/ 4095 h 40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" h="4095">
                    <a:moveTo>
                      <a:pt x="320" y="4095"/>
                    </a:moveTo>
                    <a:lnTo>
                      <a:pt x="0" y="4095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Rectangle 43"/>
              <p:cNvSpPr>
                <a:spLocks noChangeArrowheads="1"/>
              </p:cNvSpPr>
              <p:nvPr/>
            </p:nvSpPr>
            <p:spPr bwMode="auto">
              <a:xfrm>
                <a:off x="2736" y="1890"/>
                <a:ext cx="5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t-BR" sz="1600" b="1" dirty="0">
                    <a:solidFill>
                      <a:schemeClr val="bg1"/>
                    </a:solidFill>
                  </a:rPr>
                  <a:t>Líder  Unidade</a:t>
                </a:r>
              </a:p>
              <a:p>
                <a:pPr algn="ctr"/>
                <a:r>
                  <a:rPr lang="pt-BR" sz="1600" b="1" dirty="0">
                    <a:solidFill>
                      <a:schemeClr val="bg1"/>
                    </a:solidFill>
                  </a:rPr>
                  <a:t>Situação</a:t>
                </a:r>
                <a:endParaRPr lang="pt-B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ectangle 44"/>
              <p:cNvSpPr>
                <a:spLocks noChangeArrowheads="1"/>
              </p:cNvSpPr>
              <p:nvPr/>
            </p:nvSpPr>
            <p:spPr bwMode="auto">
              <a:xfrm>
                <a:off x="2593" y="2184"/>
                <a:ext cx="87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pt-BR" sz="1600" b="1" dirty="0">
                    <a:solidFill>
                      <a:srgbClr val="000000"/>
                    </a:solidFill>
                  </a:rPr>
                  <a:t>Líder  Unidade</a:t>
                </a:r>
              </a:p>
              <a:p>
                <a:pPr algn="ctr"/>
                <a:r>
                  <a:rPr lang="pt-BR" sz="1600" b="1" dirty="0">
                    <a:solidFill>
                      <a:srgbClr val="000000"/>
                    </a:solidFill>
                  </a:rPr>
                  <a:t>Documentação</a:t>
                </a:r>
                <a:endParaRPr lang="pt-BR" sz="1600" dirty="0"/>
              </a:p>
            </p:txBody>
          </p:sp>
          <p:sp>
            <p:nvSpPr>
              <p:cNvPr id="44" name="Rectangle 45"/>
              <p:cNvSpPr>
                <a:spLocks noChangeArrowheads="1"/>
              </p:cNvSpPr>
              <p:nvPr/>
            </p:nvSpPr>
            <p:spPr bwMode="auto">
              <a:xfrm>
                <a:off x="2582" y="2478"/>
                <a:ext cx="87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pt-BR" sz="1600" b="1" dirty="0">
                    <a:solidFill>
                      <a:srgbClr val="000000"/>
                    </a:solidFill>
                  </a:rPr>
                  <a:t>Líder  Unidade</a:t>
                </a:r>
              </a:p>
              <a:p>
                <a:pPr algn="ctr"/>
                <a:r>
                  <a:rPr lang="pt-BR" sz="1600" b="1" dirty="0">
                    <a:solidFill>
                      <a:srgbClr val="000000"/>
                    </a:solidFill>
                  </a:rPr>
                  <a:t>Desmobilização</a:t>
                </a:r>
                <a:endParaRPr lang="pt-BR" sz="1600" dirty="0"/>
              </a:p>
            </p:txBody>
          </p:sp>
          <p:sp>
            <p:nvSpPr>
              <p:cNvPr id="45" name="Rectangle 46"/>
              <p:cNvSpPr>
                <a:spLocks noChangeArrowheads="1"/>
              </p:cNvSpPr>
              <p:nvPr/>
            </p:nvSpPr>
            <p:spPr bwMode="auto">
              <a:xfrm>
                <a:off x="2587" y="2756"/>
                <a:ext cx="87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pt-BR" sz="1600" b="1" dirty="0">
                    <a:solidFill>
                      <a:srgbClr val="000000"/>
                    </a:solidFill>
                  </a:rPr>
                  <a:t>Líder  Unidade</a:t>
                </a:r>
              </a:p>
              <a:p>
                <a:pPr algn="ctr"/>
                <a:r>
                  <a:rPr lang="pt-BR" sz="1600" b="1" dirty="0">
                    <a:solidFill>
                      <a:srgbClr val="000000"/>
                    </a:solidFill>
                  </a:rPr>
                  <a:t>Meio Ambiente</a:t>
                </a:r>
                <a:endParaRPr lang="pt-BR" sz="1600" dirty="0"/>
              </a:p>
            </p:txBody>
          </p:sp>
          <p:sp>
            <p:nvSpPr>
              <p:cNvPr id="46" name="Rectangle 47"/>
              <p:cNvSpPr>
                <a:spLocks noChangeArrowheads="1"/>
              </p:cNvSpPr>
              <p:nvPr/>
            </p:nvSpPr>
            <p:spPr bwMode="auto">
              <a:xfrm>
                <a:off x="2598" y="3073"/>
                <a:ext cx="87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pt-BR" sz="1600" b="1" dirty="0">
                    <a:solidFill>
                      <a:srgbClr val="000000"/>
                    </a:solidFill>
                  </a:rPr>
                  <a:t>Técnicos</a:t>
                </a:r>
                <a:r>
                  <a:rPr lang="pt-BR" sz="1600" b="1" dirty="0" smtClean="0">
                    <a:solidFill>
                      <a:srgbClr val="000000"/>
                    </a:solidFill>
                  </a:rPr>
                  <a:t>/</a:t>
                </a:r>
              </a:p>
              <a:p>
                <a:pPr algn="ctr"/>
                <a:r>
                  <a:rPr lang="pt-BR" sz="1600" b="1" dirty="0" smtClean="0">
                    <a:solidFill>
                      <a:srgbClr val="000000"/>
                    </a:solidFill>
                  </a:rPr>
                  <a:t>Especialistas </a:t>
                </a:r>
                <a:endParaRPr lang="pt-BR" sz="1600" dirty="0"/>
              </a:p>
            </p:txBody>
          </p:sp>
        </p:grpSp>
        <p:sp>
          <p:nvSpPr>
            <p:cNvPr id="12" name="Rectangle 62"/>
            <p:cNvSpPr>
              <a:spLocks noChangeArrowheads="1"/>
            </p:cNvSpPr>
            <p:nvPr/>
          </p:nvSpPr>
          <p:spPr bwMode="auto">
            <a:xfrm>
              <a:off x="5938326" y="3265497"/>
              <a:ext cx="2160587" cy="4318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lang="pt-BR" sz="1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/>
                </a:rPr>
                <a:t>OBSERVADORES DE CAMPO</a:t>
              </a:r>
            </a:p>
          </p:txBody>
        </p:sp>
        <p:grpSp>
          <p:nvGrpSpPr>
            <p:cNvPr id="13" name="Group 68"/>
            <p:cNvGrpSpPr>
              <a:grpSpLocks/>
            </p:cNvGrpSpPr>
            <p:nvPr/>
          </p:nvGrpSpPr>
          <p:grpSpPr bwMode="auto">
            <a:xfrm>
              <a:off x="3241428" y="2852738"/>
              <a:ext cx="363" cy="576262"/>
              <a:chOff x="1338" y="1570"/>
              <a:chExt cx="363" cy="363"/>
            </a:xfrm>
          </p:grpSpPr>
          <p:sp>
            <p:nvSpPr>
              <p:cNvPr id="15" name="Line 65"/>
              <p:cNvSpPr>
                <a:spLocks noChangeShapeType="1"/>
              </p:cNvSpPr>
              <p:nvPr/>
            </p:nvSpPr>
            <p:spPr bwMode="auto">
              <a:xfrm>
                <a:off x="1474" y="1570"/>
                <a:ext cx="227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Line 66"/>
              <p:cNvSpPr>
                <a:spLocks noChangeShapeType="1"/>
              </p:cNvSpPr>
              <p:nvPr/>
            </p:nvSpPr>
            <p:spPr bwMode="auto">
              <a:xfrm>
                <a:off x="1474" y="1933"/>
                <a:ext cx="227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Line 67"/>
              <p:cNvSpPr>
                <a:spLocks noChangeShapeType="1"/>
              </p:cNvSpPr>
              <p:nvPr/>
            </p:nvSpPr>
            <p:spPr bwMode="auto">
              <a:xfrm>
                <a:off x="1338" y="1752"/>
                <a:ext cx="136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" name="Rectangle 61"/>
            <p:cNvSpPr>
              <a:spLocks noChangeArrowheads="1"/>
            </p:cNvSpPr>
            <p:nvPr/>
          </p:nvSpPr>
          <p:spPr bwMode="auto">
            <a:xfrm>
              <a:off x="5940425" y="2430472"/>
              <a:ext cx="2232025" cy="57626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lang="pt-BR" sz="1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/>
                </a:rPr>
                <a:t>ELABORADORES DE MAPAS </a:t>
              </a:r>
            </a:p>
            <a:p>
              <a:pPr algn="ctr"/>
              <a:r>
                <a:rPr lang="pt-BR" sz="1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/>
                </a:rPr>
                <a:t>E PAINÉIS</a:t>
              </a:r>
            </a:p>
          </p:txBody>
        </p:sp>
      </p:grpSp>
      <p:cxnSp>
        <p:nvCxnSpPr>
          <p:cNvPr id="52" name="Conector angulado 51"/>
          <p:cNvCxnSpPr/>
          <p:nvPr/>
        </p:nvCxnSpPr>
        <p:spPr bwMode="auto">
          <a:xfrm flipV="1">
            <a:off x="3727623" y="2584221"/>
            <a:ext cx="949347" cy="6304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Conector angulado 55"/>
          <p:cNvCxnSpPr/>
          <p:nvPr/>
        </p:nvCxnSpPr>
        <p:spPr bwMode="auto">
          <a:xfrm>
            <a:off x="3727623" y="3214686"/>
            <a:ext cx="946047" cy="39995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240706"/>
            <a:ext cx="568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EXERCÍCIO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8596" y="2000240"/>
            <a:ext cx="828198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pt-BR" sz="36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pt-BR" sz="3600" dirty="0" smtClean="0"/>
              <a:t>Montar status da situação do incidente a ser apresentado;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3600" dirty="0" smtClean="0"/>
              <a:t> Divisão da turma em 03 grupos;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3600" dirty="0" smtClean="0"/>
              <a:t> Material: quadro negro ou branco, pincel atômico, fita adesiva, cartolina, </a:t>
            </a:r>
            <a:r>
              <a:rPr lang="pt-BR" sz="3600" dirty="0" err="1" smtClean="0"/>
              <a:t>post-it</a:t>
            </a:r>
            <a:r>
              <a:rPr lang="pt-BR" sz="3600" dirty="0" smtClean="0"/>
              <a:t> e outros.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1980" y="1571612"/>
            <a:ext cx="842486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>
              <a:lnSpc>
                <a:spcPct val="90000"/>
              </a:lnSpc>
            </a:pPr>
            <a:r>
              <a:rPr lang="pt-BR" dirty="0" smtClean="0">
                <a:latin typeface="Arial" charset="0"/>
              </a:rPr>
              <a:t>Às 10:00h um caminhão de transporte de combustível carregado de gasolina veio a colidir com um ônibus de transporte escolar com aproximadamente 38 crianças.Você como primeiro respondedor chega ao local com </a:t>
            </a:r>
            <a:r>
              <a:rPr lang="pt-BR" b="1" dirty="0" smtClean="0">
                <a:latin typeface="Arial" charset="0"/>
              </a:rPr>
              <a:t>uma viatura do tipo resgate (ABTR), duas viaturas do tipo ambulância (AA) e uma viatura de policiamento (PM)</a:t>
            </a:r>
            <a:r>
              <a:rPr lang="pt-BR" dirty="0" smtClean="0">
                <a:latin typeface="Arial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Clr>
                <a:srgbClr val="808080"/>
              </a:buClr>
            </a:pPr>
            <a:r>
              <a:rPr kumimoji="1" lang="pt-BR" dirty="0" smtClean="0">
                <a:latin typeface="Arial" charset="0"/>
              </a:rPr>
              <a:t>APOIO: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kumimoji="1" lang="pt-BR" dirty="0" smtClean="0">
                <a:latin typeface="Arial" charset="0"/>
              </a:rPr>
              <a:t>03 VTR AA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kumimoji="1" lang="pt-BR" dirty="0" smtClean="0">
                <a:latin typeface="Arial" charset="0"/>
              </a:rPr>
              <a:t>01 VTR PM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kumimoji="1" lang="pt-BR" dirty="0" smtClean="0">
                <a:latin typeface="Arial" charset="0"/>
              </a:rPr>
              <a:t>01 VTR DIRETRAN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kumimoji="1" lang="pt-BR" dirty="0" smtClean="0">
                <a:latin typeface="Arial" charset="0"/>
              </a:rPr>
              <a:t>02 VTR ABTR</a:t>
            </a:r>
          </a:p>
          <a:p>
            <a:pPr algn="just">
              <a:lnSpc>
                <a:spcPct val="90000"/>
              </a:lnSpc>
            </a:pPr>
            <a:endParaRPr lang="pt-BR" dirty="0" smtClean="0"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240706"/>
            <a:ext cx="568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EXERCÍCIO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8596" y="2714620"/>
            <a:ext cx="82819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>
              <a:buFont typeface="Wingdings" pitchFamily="2" charset="2"/>
              <a:buChar char="ü"/>
            </a:pPr>
            <a:r>
              <a:rPr lang="pt-BR" sz="3600" dirty="0" smtClean="0">
                <a:ea typeface="Tahoma" pitchFamily="34" charset="0"/>
                <a:cs typeface="Tahoma" pitchFamily="34" charset="0"/>
              </a:rPr>
              <a:t> Descrever princípios e etapas na obtenção, amostragem e disseminação do status da situação.</a:t>
            </a:r>
            <a:endParaRPr lang="en-US" sz="3600" dirty="0" smtClean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42844" y="1571612"/>
            <a:ext cx="8554145" cy="4207820"/>
            <a:chOff x="186407" y="1686124"/>
            <a:chExt cx="8554145" cy="4207820"/>
          </a:xfrm>
        </p:grpSpPr>
        <p:pic>
          <p:nvPicPr>
            <p:cNvPr id="6" name="Imagem 5" descr="interroga.bmp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854404">
              <a:off x="4532732" y="1686124"/>
              <a:ext cx="4207820" cy="4207820"/>
            </a:xfrm>
            <a:prstGeom prst="rect">
              <a:avLst/>
            </a:prstGeom>
          </p:spPr>
        </p:pic>
        <p:sp>
          <p:nvSpPr>
            <p:cNvPr id="8" name="Retângulo 7"/>
            <p:cNvSpPr/>
            <p:nvPr/>
          </p:nvSpPr>
          <p:spPr>
            <a:xfrm rot="20721792">
              <a:off x="186407" y="3552215"/>
              <a:ext cx="513473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pt-BR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Dúvidas</a:t>
              </a:r>
              <a:endParaRPr lang="pt-BR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8596" y="2714620"/>
            <a:ext cx="82819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>
              <a:buFont typeface="Wingdings" pitchFamily="2" charset="2"/>
              <a:buChar char="ü"/>
            </a:pPr>
            <a:r>
              <a:rPr lang="pt-BR" sz="3600" dirty="0" smtClean="0">
                <a:ea typeface="Tahoma" pitchFamily="34" charset="0"/>
                <a:cs typeface="Tahoma" pitchFamily="34" charset="0"/>
              </a:rPr>
              <a:t> Descrever princípios e etapas na obtenção, amostragem e disseminação do status da situação.</a:t>
            </a:r>
            <a:endParaRPr lang="en-US" sz="3600" dirty="0" smtClean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STATUS DA SITUAÇÃO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8596" y="2500306"/>
            <a:ext cx="82819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/>
            <a:r>
              <a:rPr lang="en-US" sz="2800" dirty="0" err="1" smtClean="0"/>
              <a:t>Condição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qual</a:t>
            </a:r>
            <a:r>
              <a:rPr lang="en-US" sz="2800" dirty="0" smtClean="0"/>
              <a:t> </a:t>
            </a:r>
            <a:r>
              <a:rPr lang="en-US" sz="2800" dirty="0" err="1" smtClean="0"/>
              <a:t>ocorre</a:t>
            </a:r>
            <a:r>
              <a:rPr lang="en-US" sz="2800" dirty="0" smtClean="0"/>
              <a:t> a </a:t>
            </a:r>
            <a:r>
              <a:rPr lang="en-US" sz="2800" dirty="0" err="1" smtClean="0"/>
              <a:t>coleta</a:t>
            </a:r>
            <a:r>
              <a:rPr lang="en-US" sz="2800" dirty="0" smtClean="0"/>
              <a:t>, </a:t>
            </a:r>
            <a:r>
              <a:rPr lang="en-US" sz="2800" dirty="0" err="1" smtClean="0"/>
              <a:t>organização</a:t>
            </a:r>
            <a:r>
              <a:rPr lang="en-US" sz="2800" dirty="0" smtClean="0"/>
              <a:t> e </a:t>
            </a:r>
            <a:r>
              <a:rPr lang="en-US" sz="2800" dirty="0" err="1" smtClean="0"/>
              <a:t>disseminação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informações</a:t>
            </a:r>
            <a:r>
              <a:rPr lang="en-US" sz="2800" dirty="0" smtClean="0"/>
              <a:t> </a:t>
            </a:r>
            <a:r>
              <a:rPr lang="en-US" sz="2800" dirty="0" err="1" smtClean="0"/>
              <a:t>acerca</a:t>
            </a:r>
            <a:r>
              <a:rPr lang="en-US" sz="2800" dirty="0" smtClean="0"/>
              <a:t> do </a:t>
            </a:r>
            <a:r>
              <a:rPr lang="en-US" sz="2800" dirty="0" err="1" smtClean="0"/>
              <a:t>estado</a:t>
            </a:r>
            <a:r>
              <a:rPr lang="en-US" sz="2800" dirty="0" smtClean="0"/>
              <a:t> do </a:t>
            </a:r>
            <a:r>
              <a:rPr lang="en-US" sz="2800" dirty="0" err="1" smtClean="0"/>
              <a:t>incidente</a:t>
            </a:r>
            <a:r>
              <a:rPr lang="en-US" sz="2800" dirty="0" smtClean="0"/>
              <a:t>, </a:t>
            </a:r>
            <a:r>
              <a:rPr lang="en-US" sz="2800" dirty="0" err="1" smtClean="0"/>
              <a:t>ocorrendo</a:t>
            </a:r>
            <a:r>
              <a:rPr lang="en-US" sz="2800" dirty="0" smtClean="0"/>
              <a:t> </a:t>
            </a:r>
            <a:r>
              <a:rPr lang="en-US" sz="2800" dirty="0" err="1" smtClean="0"/>
              <a:t>portanto</a:t>
            </a:r>
            <a:r>
              <a:rPr lang="en-US" sz="2800" dirty="0" smtClean="0"/>
              <a:t> a </a:t>
            </a:r>
            <a:r>
              <a:rPr lang="en-US" sz="2800" dirty="0" err="1" smtClean="0"/>
              <a:t>avaliação</a:t>
            </a:r>
            <a:r>
              <a:rPr lang="en-US" sz="2800" dirty="0" smtClean="0"/>
              <a:t>, </a:t>
            </a:r>
            <a:r>
              <a:rPr lang="en-US" sz="2800" dirty="0" err="1" smtClean="0"/>
              <a:t>análise</a:t>
            </a:r>
            <a:r>
              <a:rPr lang="en-US" sz="2800" dirty="0" smtClean="0"/>
              <a:t> e </a:t>
            </a:r>
            <a:r>
              <a:rPr lang="en-US" sz="2800" dirty="0" err="1" smtClean="0"/>
              <a:t>anúncio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informação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uso</a:t>
            </a:r>
            <a:r>
              <a:rPr lang="en-US" sz="2800" dirty="0" smtClean="0"/>
              <a:t> do </a:t>
            </a:r>
            <a:r>
              <a:rPr lang="en-US" sz="2800" dirty="0" err="1" smtClean="0"/>
              <a:t>pessoal</a:t>
            </a:r>
            <a:r>
              <a:rPr lang="en-US" sz="2800" dirty="0" smtClean="0"/>
              <a:t> do SCI.</a:t>
            </a: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STATUS DA SITUAÇÃO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42844" y="1349369"/>
            <a:ext cx="3024187" cy="11509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174625" marR="0" lvl="0" indent="-17462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i="0" u="none" strike="noStrike" kern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800" i="0" u="none" strike="noStrike" kern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istórico</a:t>
            </a:r>
            <a:endParaRPr kumimoji="0" lang="en-US" sz="28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74625" marR="0" lvl="0" indent="-17462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do </a:t>
            </a:r>
            <a:r>
              <a:rPr kumimoji="0" lang="en-US" sz="2800" i="0" u="none" strike="noStrike" kern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Incidente</a:t>
            </a:r>
            <a:endParaRPr kumimoji="0" lang="en-US" sz="28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2844" y="3071810"/>
            <a:ext cx="2971800" cy="142876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kumimoji="1"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Objetivos</a:t>
            </a:r>
            <a:r>
              <a:rPr kumimoji="1"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kumimoji="1"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 </a:t>
            </a:r>
            <a:r>
              <a:rPr kumimoji="1"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Estratégias</a:t>
            </a:r>
            <a:endParaRPr kumimoji="1"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143636" y="1311618"/>
            <a:ext cx="2857520" cy="128588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kumimoji="1"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Recursos</a:t>
            </a:r>
            <a:r>
              <a:rPr kumimoji="1"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kumimoji="1"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designados</a:t>
            </a:r>
            <a:endParaRPr kumimoji="1"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143240" y="1285860"/>
            <a:ext cx="2928958" cy="5000659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marL="174625" indent="-174625" eaLnBrk="0" hangingPunct="0"/>
            <a:endParaRPr kumimoji="1" lang="pt-BR" sz="2000" b="1" dirty="0"/>
          </a:p>
          <a:p>
            <a:pPr marL="174625" indent="-174625" eaLnBrk="0" hangingPunct="0">
              <a:lnSpc>
                <a:spcPct val="150000"/>
              </a:lnSpc>
            </a:pPr>
            <a:r>
              <a:rPr kumimoji="1" lang="pt-BR" sz="1800" b="1" dirty="0"/>
              <a:t>Mapa de exposição</a:t>
            </a:r>
            <a:endParaRPr kumimoji="1" lang="en-US" sz="1800" b="1" dirty="0"/>
          </a:p>
          <a:p>
            <a:pPr marL="174625" indent="-174625" algn="l" eaLnBrk="0" hangingPunct="0">
              <a:lnSpc>
                <a:spcPct val="150000"/>
              </a:lnSpc>
              <a:buFontTx/>
              <a:buChar char="•"/>
            </a:pPr>
            <a:r>
              <a:rPr kumimoji="1" lang="en-US" sz="1800" dirty="0" err="1"/>
              <a:t>Área</a:t>
            </a:r>
            <a:r>
              <a:rPr kumimoji="1" lang="en-US" sz="1800" dirty="0"/>
              <a:t> de </a:t>
            </a:r>
            <a:r>
              <a:rPr kumimoji="1" lang="en-US" sz="1800" dirty="0" err="1"/>
              <a:t>impacto</a:t>
            </a:r>
            <a:endParaRPr kumimoji="1" lang="en-US" sz="1800" dirty="0"/>
          </a:p>
          <a:p>
            <a:pPr marL="174625" indent="-174625" algn="l" eaLnBrk="0" hangingPunct="0">
              <a:lnSpc>
                <a:spcPct val="150000"/>
              </a:lnSpc>
              <a:buFontTx/>
              <a:buChar char="•"/>
            </a:pPr>
            <a:r>
              <a:rPr kumimoji="1" lang="en-US" sz="1800" dirty="0" err="1"/>
              <a:t>Rotas</a:t>
            </a:r>
            <a:r>
              <a:rPr kumimoji="1" lang="en-US" sz="1800" dirty="0"/>
              <a:t> de </a:t>
            </a:r>
            <a:r>
              <a:rPr kumimoji="1" lang="en-US" sz="1800" dirty="0" err="1"/>
              <a:t>acesso</a:t>
            </a:r>
            <a:r>
              <a:rPr kumimoji="1" lang="en-US" sz="1800" dirty="0"/>
              <a:t> e </a:t>
            </a:r>
            <a:r>
              <a:rPr kumimoji="1" lang="en-US" sz="1800" dirty="0" err="1"/>
              <a:t>evacuação</a:t>
            </a:r>
            <a:endParaRPr kumimoji="1" lang="en-US" sz="1800" dirty="0"/>
          </a:p>
          <a:p>
            <a:pPr marL="174625" indent="-174625" algn="l" eaLnBrk="0" hangingPunct="0">
              <a:lnSpc>
                <a:spcPct val="150000"/>
              </a:lnSpc>
              <a:buFontTx/>
              <a:buChar char="•"/>
            </a:pPr>
            <a:r>
              <a:rPr kumimoji="1" lang="en-US" sz="1800" dirty="0" err="1"/>
              <a:t>Limites</a:t>
            </a:r>
            <a:r>
              <a:rPr kumimoji="1" lang="en-US" sz="1800" dirty="0"/>
              <a:t> de </a:t>
            </a:r>
            <a:r>
              <a:rPr kumimoji="1" lang="en-US" sz="1800" dirty="0" err="1" smtClean="0"/>
              <a:t>atuação</a:t>
            </a:r>
            <a:endParaRPr kumimoji="1" lang="en-US" sz="1800" dirty="0"/>
          </a:p>
          <a:p>
            <a:pPr marL="174625" indent="-174625" algn="l" eaLnBrk="0" hangingPunct="0">
              <a:lnSpc>
                <a:spcPct val="150000"/>
              </a:lnSpc>
              <a:buFontTx/>
              <a:buChar char="•"/>
            </a:pPr>
            <a:r>
              <a:rPr kumimoji="1" lang="en-US" sz="1800" dirty="0" err="1"/>
              <a:t>Grupos</a:t>
            </a:r>
            <a:r>
              <a:rPr kumimoji="1" lang="en-US" sz="1800" dirty="0"/>
              <a:t> </a:t>
            </a:r>
            <a:r>
              <a:rPr kumimoji="1" lang="en-US" sz="1800" dirty="0" err="1"/>
              <a:t>funcionais</a:t>
            </a:r>
            <a:endParaRPr kumimoji="1" lang="en-US" sz="1800" dirty="0"/>
          </a:p>
          <a:p>
            <a:pPr marL="174625" indent="-174625" algn="l" eaLnBrk="0" hangingPunct="0">
              <a:lnSpc>
                <a:spcPct val="150000"/>
              </a:lnSpc>
              <a:buFontTx/>
              <a:buChar char="•"/>
            </a:pPr>
            <a:r>
              <a:rPr kumimoji="1" lang="en-US" sz="1800" dirty="0" err="1"/>
              <a:t>Zonas</a:t>
            </a:r>
            <a:r>
              <a:rPr kumimoji="1" lang="en-US" sz="1800" dirty="0"/>
              <a:t> de </a:t>
            </a:r>
            <a:r>
              <a:rPr kumimoji="1" lang="en-US" sz="1800" dirty="0" err="1"/>
              <a:t>Segurança</a:t>
            </a:r>
            <a:endParaRPr kumimoji="1" lang="en-US" sz="1800" dirty="0"/>
          </a:p>
          <a:p>
            <a:pPr marL="174625" indent="-174625" algn="l" eaLnBrk="0" hangingPunct="0">
              <a:lnSpc>
                <a:spcPct val="150000"/>
              </a:lnSpc>
              <a:buFontTx/>
              <a:buChar char="•"/>
            </a:pPr>
            <a:r>
              <a:rPr kumimoji="1" lang="en-US" sz="1800" dirty="0" err="1"/>
              <a:t>Instalações</a:t>
            </a:r>
            <a:r>
              <a:rPr kumimoji="1" lang="en-US" sz="1800" dirty="0"/>
              <a:t> SCI</a:t>
            </a:r>
          </a:p>
          <a:p>
            <a:pPr marL="174625" indent="-174625" algn="l" eaLnBrk="0" hangingPunct="0"/>
            <a:endParaRPr kumimoji="1" lang="en-US" sz="16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2844" y="4929198"/>
            <a:ext cx="2928958" cy="128588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kumimoji="1"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Programação</a:t>
            </a:r>
            <a:r>
              <a:rPr kumimoji="1"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kumimoji="1"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</a:t>
            </a:r>
            <a:r>
              <a:rPr kumimoji="1"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reunião</a:t>
            </a:r>
            <a:endParaRPr kumimoji="1"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43636" y="3124200"/>
            <a:ext cx="2857520" cy="13763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/>
            <a:r>
              <a:rPr kumimoji="1"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Organograma</a:t>
            </a:r>
            <a:endParaRPr kumimoji="1"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143636" y="5072075"/>
            <a:ext cx="2857520" cy="114300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/>
            <a:r>
              <a:rPr kumimoji="1"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Planos</a:t>
            </a:r>
            <a:r>
              <a:rPr kumimoji="1"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kumimoji="1"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 </a:t>
            </a:r>
            <a:r>
              <a:rPr kumimoji="1"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custos</a:t>
            </a:r>
            <a:endParaRPr kumimoji="1"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STATUS DA SITUAÇÃO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4" descr="P1006607"/>
          <p:cNvPicPr>
            <a:picLocks noChangeAspect="1" noChangeArrowheads="1"/>
          </p:cNvPicPr>
          <p:nvPr/>
        </p:nvPicPr>
        <p:blipFill>
          <a:blip r:embed="rId2">
            <a:lum bright="24000" contrast="6000"/>
          </a:blip>
          <a:srcRect l="3636" t="12657" r="7272" b="11417"/>
          <a:stretch>
            <a:fillRect/>
          </a:stretch>
        </p:blipFill>
        <p:spPr>
          <a:xfrm>
            <a:off x="785786" y="1267621"/>
            <a:ext cx="7671750" cy="5090337"/>
          </a:xfrm>
          <a:prstGeom prst="rect">
            <a:avLst/>
          </a:prstGeom>
          <a:noFill/>
          <a:ln w="57150" cmpd="thickThin">
            <a:solidFill>
              <a:srgbClr val="8000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STATUS DA SITUAÇÃO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4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224" y="1223084"/>
            <a:ext cx="7514583" cy="51348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STATUS DA SITUAÇÃO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4" descr="DSC075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4414" y="1227301"/>
            <a:ext cx="6858048" cy="51429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STATUS DA SITUAÇÃO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5" descr="DSC009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40179"/>
            <a:ext cx="6786610" cy="508995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SC029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475" y="1214422"/>
            <a:ext cx="6840538" cy="51292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350</Words>
  <Application>Microsoft Office PowerPoint</Application>
  <PresentationFormat>Apresentação na tela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Design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 Henrique de Souza</dc:creator>
  <cp:lastModifiedBy>Paulo Henrique de Souza</cp:lastModifiedBy>
  <cp:revision>137</cp:revision>
  <dcterms:created xsi:type="dcterms:W3CDTF">2008-07-10T19:23:53Z</dcterms:created>
  <dcterms:modified xsi:type="dcterms:W3CDTF">2009-08-16T17:44:07Z</dcterms:modified>
</cp:coreProperties>
</file>