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61" r:id="rId3"/>
    <p:sldId id="302" r:id="rId4"/>
    <p:sldId id="303" r:id="rId5"/>
    <p:sldId id="304" r:id="rId6"/>
    <p:sldId id="305" r:id="rId7"/>
    <p:sldId id="306" r:id="rId8"/>
    <p:sldId id="307" r:id="rId9"/>
    <p:sldId id="308" r:id="rId10"/>
    <p:sldId id="309" r:id="rId11"/>
    <p:sldId id="310" r:id="rId12"/>
    <p:sldId id="312" r:id="rId13"/>
    <p:sldId id="313" r:id="rId14"/>
    <p:sldId id="314" r:id="rId15"/>
    <p:sldId id="315" r:id="rId16"/>
    <p:sldId id="316" r:id="rId17"/>
    <p:sldId id="317" r:id="rId18"/>
    <p:sldId id="318" r:id="rId19"/>
    <p:sldId id="319" r:id="rId20"/>
    <p:sldId id="259" r:id="rId21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CC3300"/>
    <a:srgbClr val="CC6600"/>
    <a:srgbClr val="FFFF00"/>
    <a:srgbClr val="00FF00"/>
  </p:clrMru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Estilo com Tema 1 - Ênfas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14" autoAdjust="0"/>
    <p:restoredTop sz="94660"/>
  </p:normalViewPr>
  <p:slideViewPr>
    <p:cSldViewPr>
      <p:cViewPr varScale="1">
        <p:scale>
          <a:sx n="74" d="100"/>
          <a:sy n="74" d="100"/>
        </p:scale>
        <p:origin x="-10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ECA4F9-A42C-4C36-BC17-BE82512FBCE4}" type="doc">
      <dgm:prSet loTypeId="urn:microsoft.com/office/officeart/2005/8/layout/orgChart1" loCatId="hierarchy" qsTypeId="urn:microsoft.com/office/officeart/2005/8/quickstyle/simple5" qsCatId="simple" csTypeId="urn:microsoft.com/office/officeart/2005/8/colors/accent2_2" csCatId="accent2" phldr="1"/>
      <dgm:spPr/>
    </dgm:pt>
    <dgm:pt modelId="{C44B48C0-2D09-4991-8085-A2681EDD817A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t-BR" sz="1600" b="0" i="0" u="none" strike="noStrike" cap="none" spc="0" normalizeH="0" baseline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ahoma" pitchFamily="34" charset="0"/>
              <a:cs typeface="Arial" pitchFamily="34" charset="0"/>
            </a:rPr>
            <a:t>Comando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t-BR" sz="1600" b="0" i="0" u="none" strike="noStrike" cap="none" spc="0" normalizeH="0" baseline="0" dirty="0" err="1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ahoma" pitchFamily="34" charset="0"/>
              <a:cs typeface="Arial" pitchFamily="34" charset="0"/>
            </a:rPr>
            <a:t>Cap</a:t>
          </a:r>
          <a:r>
            <a:rPr kumimoji="0" lang="pt-BR" sz="1600" b="0" i="0" u="none" strike="noStrike" cap="none" spc="0" normalizeH="0" baseline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ahoma" pitchFamily="34" charset="0"/>
              <a:cs typeface="Arial" pitchFamily="34" charset="0"/>
            </a:rPr>
            <a:t> </a:t>
          </a:r>
          <a:r>
            <a:rPr kumimoji="0" lang="pt-BR" sz="1600" b="0" i="0" u="none" strike="noStrike" cap="none" spc="0" normalizeH="0" baseline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ahoma" pitchFamily="34" charset="0"/>
              <a:cs typeface="Arial" pitchFamily="34" charset="0"/>
            </a:rPr>
            <a:t>João</a:t>
          </a:r>
          <a:endParaRPr kumimoji="0" lang="pt-BR" sz="1600" b="0" i="0" u="none" strike="noStrike" cap="none" spc="0" normalizeH="0" baseline="0" dirty="0" smtClean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  <a:latin typeface="Tahoma" pitchFamily="34" charset="0"/>
            <a:cs typeface="Arial" pitchFamily="34" charset="0"/>
          </a:endParaRPr>
        </a:p>
      </dgm:t>
    </dgm:pt>
    <dgm:pt modelId="{1927E0BE-FFDD-4478-8DA1-B1F7DDED081F}" type="parTrans" cxnId="{FFB73B46-D4B0-48C0-8261-E196F6BC19F3}">
      <dgm:prSet/>
      <dgm:spPr/>
      <dgm:t>
        <a:bodyPr/>
        <a:lstStyle/>
        <a:p>
          <a:endParaRPr lang="pt-BR" sz="1600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2253389A-DBEE-418B-952A-0C4969B866F5}" type="sibTrans" cxnId="{FFB73B46-D4B0-48C0-8261-E196F6BC19F3}">
      <dgm:prSet/>
      <dgm:spPr/>
      <dgm:t>
        <a:bodyPr/>
        <a:lstStyle/>
        <a:p>
          <a:endParaRPr lang="pt-BR" sz="1600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83FE9472-CCF8-4E93-8CCA-4F2AD68DAE22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t-BR" sz="1600" b="0" i="0" u="none" strike="noStrike" cap="none" spc="0" normalizeH="0" baseline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ahoma" pitchFamily="34" charset="0"/>
              <a:cs typeface="Arial" pitchFamily="34" charset="0"/>
            </a:rPr>
            <a:t>Op. PM</a:t>
          </a:r>
          <a:endParaRPr kumimoji="0" lang="pt-BR" sz="1600" b="0" i="0" u="none" strike="noStrike" cap="none" spc="0" normalizeH="0" baseline="0" dirty="0" smtClean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  <a:latin typeface="Tahoma" pitchFamily="34" charset="0"/>
            <a:cs typeface="Arial" pitchFamily="34" charset="0"/>
          </a:endParaRPr>
        </a:p>
      </dgm:t>
    </dgm:pt>
    <dgm:pt modelId="{C7835D22-ECF2-40EA-83F8-A57F0D3BE07C}" type="parTrans" cxnId="{9F1D2908-F466-42F3-B33F-88F28545D192}">
      <dgm:prSet/>
      <dgm:spPr/>
      <dgm:t>
        <a:bodyPr/>
        <a:lstStyle/>
        <a:p>
          <a:endParaRPr lang="pt-BR" sz="1600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33BB8BB1-D893-4DF4-B8A4-6B102274F224}" type="sibTrans" cxnId="{9F1D2908-F466-42F3-B33F-88F28545D192}">
      <dgm:prSet/>
      <dgm:spPr/>
      <dgm:t>
        <a:bodyPr/>
        <a:lstStyle/>
        <a:p>
          <a:endParaRPr lang="pt-BR" sz="1600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04D11418-BE7C-4629-81B9-F16A8A7E6BC1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t-BR" sz="1600" b="0" i="0" u="none" strike="noStrike" cap="none" spc="0" normalizeH="0" baseline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ahoma" pitchFamily="34" charset="0"/>
              <a:cs typeface="Arial" pitchFamily="34" charset="0"/>
            </a:rPr>
            <a:t>Isolamento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t-BR" sz="1600" b="0" i="0" u="none" strike="noStrike" cap="none" spc="0" normalizeH="0" baseline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ahoma" pitchFamily="34" charset="0"/>
              <a:cs typeface="Arial" pitchFamily="34" charset="0"/>
            </a:rPr>
            <a:t>RP 2235</a:t>
          </a:r>
          <a:endParaRPr kumimoji="0" lang="pt-BR" sz="1600" b="0" i="0" u="none" strike="noStrike" cap="none" spc="0" normalizeH="0" baseline="0" dirty="0" smtClean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  <a:latin typeface="Tahoma" pitchFamily="34" charset="0"/>
            <a:cs typeface="Arial" pitchFamily="34" charset="0"/>
          </a:endParaRPr>
        </a:p>
      </dgm:t>
    </dgm:pt>
    <dgm:pt modelId="{765EAA2C-B625-471D-9FDC-CB47EA72EB6E}" type="parTrans" cxnId="{9EE771FB-C16D-4E1F-8A6D-BBE377CE7CA0}">
      <dgm:prSet/>
      <dgm:spPr/>
      <dgm:t>
        <a:bodyPr/>
        <a:lstStyle/>
        <a:p>
          <a:endParaRPr lang="pt-BR" sz="1600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D899AC29-F344-463C-8696-C33002A4D717}" type="sibTrans" cxnId="{9EE771FB-C16D-4E1F-8A6D-BBE377CE7CA0}">
      <dgm:prSet/>
      <dgm:spPr/>
      <dgm:t>
        <a:bodyPr/>
        <a:lstStyle/>
        <a:p>
          <a:endParaRPr lang="pt-BR" sz="1600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D4DC5532-0A5B-4055-B3F9-A87C92C07E3D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t-BR" sz="1600" b="0" i="0" u="none" strike="noStrike" cap="none" spc="0" normalizeH="0" baseline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ahoma" pitchFamily="34" charset="0"/>
              <a:cs typeface="Arial" pitchFamily="34" charset="0"/>
            </a:rPr>
            <a:t>Isolamento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t-BR" sz="1600" b="0" i="0" u="none" strike="noStrike" cap="none" spc="0" normalizeH="0" baseline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ahoma" pitchFamily="34" charset="0"/>
              <a:cs typeface="Arial" pitchFamily="34" charset="0"/>
            </a:rPr>
            <a:t>RP 2234</a:t>
          </a:r>
          <a:endParaRPr kumimoji="0" lang="pt-BR" sz="1600" b="0" i="0" u="none" strike="noStrike" cap="none" spc="0" normalizeH="0" baseline="0" dirty="0" smtClean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  <a:latin typeface="Tahoma" pitchFamily="34" charset="0"/>
            <a:cs typeface="Arial" pitchFamily="34" charset="0"/>
          </a:endParaRPr>
        </a:p>
      </dgm:t>
    </dgm:pt>
    <dgm:pt modelId="{F8E6C24D-EC13-4B44-85B8-DB45758A1E5E}" type="parTrans" cxnId="{D1499A63-21BE-4657-B4B4-56002D3A6467}">
      <dgm:prSet/>
      <dgm:spPr/>
      <dgm:t>
        <a:bodyPr/>
        <a:lstStyle/>
        <a:p>
          <a:endParaRPr lang="pt-BR" sz="1600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D29E2B48-8367-4782-A912-043B7D3963C0}" type="sibTrans" cxnId="{D1499A63-21BE-4657-B4B4-56002D3A6467}">
      <dgm:prSet/>
      <dgm:spPr/>
      <dgm:t>
        <a:bodyPr/>
        <a:lstStyle/>
        <a:p>
          <a:endParaRPr lang="pt-BR" sz="1600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022ECE27-A7CE-478D-894E-40DA23099796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t-BR" sz="1600" b="0" i="0" u="none" strike="noStrike" cap="none" spc="0" normalizeH="0" baseline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ahoma" pitchFamily="34" charset="0"/>
              <a:cs typeface="Arial" pitchFamily="34" charset="0"/>
            </a:rPr>
            <a:t>Op. BM</a:t>
          </a:r>
          <a:endParaRPr kumimoji="0" lang="pt-BR" sz="1600" b="0" i="0" u="none" strike="noStrike" cap="none" spc="0" normalizeH="0" baseline="0" dirty="0" smtClean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  <a:latin typeface="Tahoma" pitchFamily="34" charset="0"/>
            <a:cs typeface="Arial" pitchFamily="34" charset="0"/>
          </a:endParaRPr>
        </a:p>
      </dgm:t>
    </dgm:pt>
    <dgm:pt modelId="{65695AEA-BFF5-497B-A134-AB208F8AEDAE}" type="parTrans" cxnId="{E42BE9A1-4424-4C7C-9675-7017A7975E1C}">
      <dgm:prSet/>
      <dgm:spPr/>
      <dgm:t>
        <a:bodyPr/>
        <a:lstStyle/>
        <a:p>
          <a:endParaRPr lang="pt-BR" sz="1600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EA898C5A-7B88-44A7-8499-FED7DF3D2CB9}" type="sibTrans" cxnId="{E42BE9A1-4424-4C7C-9675-7017A7975E1C}">
      <dgm:prSet/>
      <dgm:spPr/>
      <dgm:t>
        <a:bodyPr/>
        <a:lstStyle/>
        <a:p>
          <a:endParaRPr lang="pt-BR" sz="1600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D4D87BBC-E1B1-4796-8E2E-E254B5131201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t-BR" sz="1400" b="0" i="0" u="none" strike="noStrike" cap="none" spc="0" normalizeH="0" baseline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ahoma" pitchFamily="34" charset="0"/>
              <a:cs typeface="Arial" pitchFamily="34" charset="0"/>
            </a:rPr>
            <a:t>Prevenção e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t-BR" sz="1400" b="0" i="0" u="none" strike="noStrike" cap="none" spc="0" normalizeH="0" baseline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ahoma" pitchFamily="34" charset="0"/>
              <a:cs typeface="Arial" pitchFamily="34" charset="0"/>
            </a:rPr>
            <a:t>Resgate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t-BR" sz="1400" b="0" i="0" u="none" strike="noStrike" cap="none" spc="0" normalizeH="0" baseline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ahoma" pitchFamily="34" charset="0"/>
              <a:cs typeface="Arial" pitchFamily="34" charset="0"/>
            </a:rPr>
            <a:t>ABTR 6577</a:t>
          </a:r>
        </a:p>
      </dgm:t>
    </dgm:pt>
    <dgm:pt modelId="{89819D15-0AC1-4F3A-AC64-FC7453E8FFC1}" type="parTrans" cxnId="{6745B612-8E90-4386-AA52-79A95CF8A89E}">
      <dgm:prSet/>
      <dgm:spPr/>
      <dgm:t>
        <a:bodyPr/>
        <a:lstStyle/>
        <a:p>
          <a:endParaRPr lang="pt-BR" sz="1600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E823D381-1AB5-4F21-8AF6-58063CF2BF96}" type="sibTrans" cxnId="{6745B612-8E90-4386-AA52-79A95CF8A89E}">
      <dgm:prSet/>
      <dgm:spPr/>
      <dgm:t>
        <a:bodyPr/>
        <a:lstStyle/>
        <a:p>
          <a:endParaRPr lang="pt-BR" sz="1600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A258277C-50A7-42BB-A713-602672296891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t-BR" sz="1600" b="0" i="0" u="none" strike="noStrike" cap="none" spc="0" normalizeH="0" baseline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ahoma" pitchFamily="34" charset="0"/>
              <a:cs typeface="Arial" pitchFamily="34" charset="0"/>
            </a:rPr>
            <a:t>APH AA 6180</a:t>
          </a:r>
          <a:endParaRPr kumimoji="0" lang="pt-BR" sz="1600" b="0" i="0" u="none" strike="noStrike" cap="none" spc="0" normalizeH="0" baseline="0" dirty="0" smtClean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  <a:latin typeface="Tahoma" pitchFamily="34" charset="0"/>
            <a:cs typeface="Arial" pitchFamily="34" charset="0"/>
          </a:endParaRPr>
        </a:p>
      </dgm:t>
    </dgm:pt>
    <dgm:pt modelId="{49DC3BE9-09C2-48AA-AC98-BA527A0D116C}" type="parTrans" cxnId="{D59445AA-7DCA-42B2-A502-8BA48D2695E7}">
      <dgm:prSet/>
      <dgm:spPr/>
      <dgm:t>
        <a:bodyPr/>
        <a:lstStyle/>
        <a:p>
          <a:endParaRPr lang="pt-BR" sz="1600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30EB2056-D8B3-4E70-9435-78978186CD6A}" type="sibTrans" cxnId="{D59445AA-7DCA-42B2-A502-8BA48D2695E7}">
      <dgm:prSet/>
      <dgm:spPr/>
      <dgm:t>
        <a:bodyPr/>
        <a:lstStyle/>
        <a:p>
          <a:endParaRPr lang="pt-BR" sz="1600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1513A453-53F3-420B-8104-315B5F1702AD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pt-BR" sz="1600" b="0" i="0" u="none" strike="noStrike" cap="none" spc="0" normalizeH="0" baseline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ahoma" pitchFamily="34" charset="0"/>
              <a:cs typeface="Arial" pitchFamily="34" charset="0"/>
            </a:rPr>
            <a:t>APH AA 5874</a:t>
          </a:r>
          <a:endParaRPr kumimoji="0" lang="pt-BR" sz="1600" b="0" i="0" u="none" strike="noStrike" cap="none" spc="0" normalizeH="0" baseline="0" dirty="0" smtClean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  <a:latin typeface="Tahoma" pitchFamily="34" charset="0"/>
            <a:cs typeface="Arial" pitchFamily="34" charset="0"/>
          </a:endParaRPr>
        </a:p>
      </dgm:t>
    </dgm:pt>
    <dgm:pt modelId="{DEE7A128-D73C-4A76-B227-1D69D3C5AB07}" type="parTrans" cxnId="{F61EF346-793B-4626-913B-0EB878439C69}">
      <dgm:prSet/>
      <dgm:spPr/>
      <dgm:t>
        <a:bodyPr/>
        <a:lstStyle/>
        <a:p>
          <a:endParaRPr lang="pt-BR" sz="1600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ED420788-DC53-4226-9FDF-CC839D9541E7}" type="sibTrans" cxnId="{F61EF346-793B-4626-913B-0EB878439C69}">
      <dgm:prSet/>
      <dgm:spPr/>
      <dgm:t>
        <a:bodyPr/>
        <a:lstStyle/>
        <a:p>
          <a:endParaRPr lang="pt-BR" sz="1600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1258EB57-BCAE-4D1E-9FE3-1ECE81170847}" type="pres">
      <dgm:prSet presAssocID="{87ECA4F9-A42C-4C36-BC17-BE82512FBCE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5B1AA4A-8119-4B5E-A44D-E3EC4DF6E3A1}" type="pres">
      <dgm:prSet presAssocID="{C44B48C0-2D09-4991-8085-A2681EDD817A}" presName="hierRoot1" presStyleCnt="0">
        <dgm:presLayoutVars>
          <dgm:hierBranch/>
        </dgm:presLayoutVars>
      </dgm:prSet>
      <dgm:spPr/>
    </dgm:pt>
    <dgm:pt modelId="{EF8174C8-E80C-45A8-B5CC-A4A4815F698D}" type="pres">
      <dgm:prSet presAssocID="{C44B48C0-2D09-4991-8085-A2681EDD817A}" presName="rootComposite1" presStyleCnt="0"/>
      <dgm:spPr/>
    </dgm:pt>
    <dgm:pt modelId="{E43C15E8-8480-4A64-92B3-D8C691D8C837}" type="pres">
      <dgm:prSet presAssocID="{C44B48C0-2D09-4991-8085-A2681EDD817A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029B8486-9F30-41A7-B6CB-FE0AA7FA55C9}" type="pres">
      <dgm:prSet presAssocID="{C44B48C0-2D09-4991-8085-A2681EDD817A}" presName="rootConnector1" presStyleLbl="node1" presStyleIdx="0" presStyleCnt="0"/>
      <dgm:spPr/>
      <dgm:t>
        <a:bodyPr/>
        <a:lstStyle/>
        <a:p>
          <a:endParaRPr lang="pt-BR"/>
        </a:p>
      </dgm:t>
    </dgm:pt>
    <dgm:pt modelId="{E3DF4549-773B-44BC-B07B-67401BBF0120}" type="pres">
      <dgm:prSet presAssocID="{C44B48C0-2D09-4991-8085-A2681EDD817A}" presName="hierChild2" presStyleCnt="0"/>
      <dgm:spPr/>
    </dgm:pt>
    <dgm:pt modelId="{6C2A523F-086C-4D78-8DD0-D0A323DEFE48}" type="pres">
      <dgm:prSet presAssocID="{C7835D22-ECF2-40EA-83F8-A57F0D3BE07C}" presName="Name35" presStyleLbl="parChTrans1D2" presStyleIdx="0" presStyleCnt="2"/>
      <dgm:spPr/>
      <dgm:t>
        <a:bodyPr/>
        <a:lstStyle/>
        <a:p>
          <a:endParaRPr lang="pt-BR"/>
        </a:p>
      </dgm:t>
    </dgm:pt>
    <dgm:pt modelId="{411C3422-5D04-4C66-A85D-A387FCBCCC7D}" type="pres">
      <dgm:prSet presAssocID="{83FE9472-CCF8-4E93-8CCA-4F2AD68DAE22}" presName="hierRoot2" presStyleCnt="0">
        <dgm:presLayoutVars>
          <dgm:hierBranch/>
        </dgm:presLayoutVars>
      </dgm:prSet>
      <dgm:spPr/>
    </dgm:pt>
    <dgm:pt modelId="{7F51E73C-3F78-40A7-A207-6BB1BE66733A}" type="pres">
      <dgm:prSet presAssocID="{83FE9472-CCF8-4E93-8CCA-4F2AD68DAE22}" presName="rootComposite" presStyleCnt="0"/>
      <dgm:spPr/>
    </dgm:pt>
    <dgm:pt modelId="{0BA3C310-8CE9-4912-994D-C68C2E81E0EE}" type="pres">
      <dgm:prSet presAssocID="{83FE9472-CCF8-4E93-8CCA-4F2AD68DAE22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59D1DCC0-06E8-415A-9B4C-01356198B1C2}" type="pres">
      <dgm:prSet presAssocID="{83FE9472-CCF8-4E93-8CCA-4F2AD68DAE22}" presName="rootConnector" presStyleLbl="node2" presStyleIdx="0" presStyleCnt="2"/>
      <dgm:spPr/>
      <dgm:t>
        <a:bodyPr/>
        <a:lstStyle/>
        <a:p>
          <a:endParaRPr lang="pt-BR"/>
        </a:p>
      </dgm:t>
    </dgm:pt>
    <dgm:pt modelId="{0FB5071C-1A57-4113-BCB6-064CB9F9EEE0}" type="pres">
      <dgm:prSet presAssocID="{83FE9472-CCF8-4E93-8CCA-4F2AD68DAE22}" presName="hierChild4" presStyleCnt="0"/>
      <dgm:spPr/>
    </dgm:pt>
    <dgm:pt modelId="{E7575DE8-A17E-4A2D-957A-89CE69F3B665}" type="pres">
      <dgm:prSet presAssocID="{765EAA2C-B625-471D-9FDC-CB47EA72EB6E}" presName="Name35" presStyleLbl="parChTrans1D3" presStyleIdx="0" presStyleCnt="5"/>
      <dgm:spPr/>
      <dgm:t>
        <a:bodyPr/>
        <a:lstStyle/>
        <a:p>
          <a:endParaRPr lang="pt-BR"/>
        </a:p>
      </dgm:t>
    </dgm:pt>
    <dgm:pt modelId="{5940FC74-F135-4B00-BC42-DD3EC06A8D11}" type="pres">
      <dgm:prSet presAssocID="{04D11418-BE7C-4629-81B9-F16A8A7E6BC1}" presName="hierRoot2" presStyleCnt="0">
        <dgm:presLayoutVars>
          <dgm:hierBranch val="r"/>
        </dgm:presLayoutVars>
      </dgm:prSet>
      <dgm:spPr/>
    </dgm:pt>
    <dgm:pt modelId="{CBED9A2D-3BC0-4F91-AD5E-19B345CBBB5C}" type="pres">
      <dgm:prSet presAssocID="{04D11418-BE7C-4629-81B9-F16A8A7E6BC1}" presName="rootComposite" presStyleCnt="0"/>
      <dgm:spPr/>
    </dgm:pt>
    <dgm:pt modelId="{C0DE9B77-BAD5-48F0-9B42-D48B3D8E1AFF}" type="pres">
      <dgm:prSet presAssocID="{04D11418-BE7C-4629-81B9-F16A8A7E6BC1}" presName="rootText" presStyleLbl="node3" presStyleIdx="0" presStyleCnt="5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066E6D61-A831-433A-97CD-6D933237880B}" type="pres">
      <dgm:prSet presAssocID="{04D11418-BE7C-4629-81B9-F16A8A7E6BC1}" presName="rootConnector" presStyleLbl="node3" presStyleIdx="0" presStyleCnt="5"/>
      <dgm:spPr/>
      <dgm:t>
        <a:bodyPr/>
        <a:lstStyle/>
        <a:p>
          <a:endParaRPr lang="pt-BR"/>
        </a:p>
      </dgm:t>
    </dgm:pt>
    <dgm:pt modelId="{5EE7EC5E-E0BC-444B-85D5-F97D7F46D47D}" type="pres">
      <dgm:prSet presAssocID="{04D11418-BE7C-4629-81B9-F16A8A7E6BC1}" presName="hierChild4" presStyleCnt="0"/>
      <dgm:spPr/>
    </dgm:pt>
    <dgm:pt modelId="{B42C79FF-1EA8-4560-B220-B041AC8DBB59}" type="pres">
      <dgm:prSet presAssocID="{04D11418-BE7C-4629-81B9-F16A8A7E6BC1}" presName="hierChild5" presStyleCnt="0"/>
      <dgm:spPr/>
    </dgm:pt>
    <dgm:pt modelId="{AB24B09D-DA81-4DA0-977D-7638C0371A8E}" type="pres">
      <dgm:prSet presAssocID="{F8E6C24D-EC13-4B44-85B8-DB45758A1E5E}" presName="Name35" presStyleLbl="parChTrans1D3" presStyleIdx="1" presStyleCnt="5"/>
      <dgm:spPr/>
      <dgm:t>
        <a:bodyPr/>
        <a:lstStyle/>
        <a:p>
          <a:endParaRPr lang="pt-BR"/>
        </a:p>
      </dgm:t>
    </dgm:pt>
    <dgm:pt modelId="{EF864611-15A0-4627-8BD1-76919B9F457C}" type="pres">
      <dgm:prSet presAssocID="{D4DC5532-0A5B-4055-B3F9-A87C92C07E3D}" presName="hierRoot2" presStyleCnt="0">
        <dgm:presLayoutVars>
          <dgm:hierBranch val="r"/>
        </dgm:presLayoutVars>
      </dgm:prSet>
      <dgm:spPr/>
    </dgm:pt>
    <dgm:pt modelId="{5CD4085C-5F18-41E6-9DB2-7B3253C18146}" type="pres">
      <dgm:prSet presAssocID="{D4DC5532-0A5B-4055-B3F9-A87C92C07E3D}" presName="rootComposite" presStyleCnt="0"/>
      <dgm:spPr/>
    </dgm:pt>
    <dgm:pt modelId="{56FF254E-0A69-4C18-864B-53D11D9E8DEA}" type="pres">
      <dgm:prSet presAssocID="{D4DC5532-0A5B-4055-B3F9-A87C92C07E3D}" presName="rootText" presStyleLbl="node3" presStyleIdx="1" presStyleCnt="5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F9B800C9-4898-46F5-96AE-F543DC8BEE97}" type="pres">
      <dgm:prSet presAssocID="{D4DC5532-0A5B-4055-B3F9-A87C92C07E3D}" presName="rootConnector" presStyleLbl="node3" presStyleIdx="1" presStyleCnt="5"/>
      <dgm:spPr/>
      <dgm:t>
        <a:bodyPr/>
        <a:lstStyle/>
        <a:p>
          <a:endParaRPr lang="pt-BR"/>
        </a:p>
      </dgm:t>
    </dgm:pt>
    <dgm:pt modelId="{D37B37D1-B201-4940-84B9-0A06E0006092}" type="pres">
      <dgm:prSet presAssocID="{D4DC5532-0A5B-4055-B3F9-A87C92C07E3D}" presName="hierChild4" presStyleCnt="0"/>
      <dgm:spPr/>
    </dgm:pt>
    <dgm:pt modelId="{DC92EB3A-74B1-4183-B5F0-14528FFE98C3}" type="pres">
      <dgm:prSet presAssocID="{D4DC5532-0A5B-4055-B3F9-A87C92C07E3D}" presName="hierChild5" presStyleCnt="0"/>
      <dgm:spPr/>
    </dgm:pt>
    <dgm:pt modelId="{D3AD9DE5-A605-4C6D-80F2-DEA76BE05A01}" type="pres">
      <dgm:prSet presAssocID="{83FE9472-CCF8-4E93-8CCA-4F2AD68DAE22}" presName="hierChild5" presStyleCnt="0"/>
      <dgm:spPr/>
    </dgm:pt>
    <dgm:pt modelId="{4E01DF2A-0852-4423-924D-101E8111E74E}" type="pres">
      <dgm:prSet presAssocID="{65695AEA-BFF5-497B-A134-AB208F8AEDAE}" presName="Name35" presStyleLbl="parChTrans1D2" presStyleIdx="1" presStyleCnt="2"/>
      <dgm:spPr/>
      <dgm:t>
        <a:bodyPr/>
        <a:lstStyle/>
        <a:p>
          <a:endParaRPr lang="pt-BR"/>
        </a:p>
      </dgm:t>
    </dgm:pt>
    <dgm:pt modelId="{FC63B9C0-F4C9-480D-A13B-296A75ECB804}" type="pres">
      <dgm:prSet presAssocID="{022ECE27-A7CE-478D-894E-40DA23099796}" presName="hierRoot2" presStyleCnt="0">
        <dgm:presLayoutVars>
          <dgm:hierBranch/>
        </dgm:presLayoutVars>
      </dgm:prSet>
      <dgm:spPr/>
    </dgm:pt>
    <dgm:pt modelId="{F041A937-76FA-4E1B-BAD0-E665B5314440}" type="pres">
      <dgm:prSet presAssocID="{022ECE27-A7CE-478D-894E-40DA23099796}" presName="rootComposite" presStyleCnt="0"/>
      <dgm:spPr/>
    </dgm:pt>
    <dgm:pt modelId="{24B45C65-84D1-471C-B04C-2A0D3C5FA1D5}" type="pres">
      <dgm:prSet presAssocID="{022ECE27-A7CE-478D-894E-40DA23099796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AFB1314E-6D87-4684-8264-92DE54C45821}" type="pres">
      <dgm:prSet presAssocID="{022ECE27-A7CE-478D-894E-40DA23099796}" presName="rootConnector" presStyleLbl="node2" presStyleIdx="1" presStyleCnt="2"/>
      <dgm:spPr/>
      <dgm:t>
        <a:bodyPr/>
        <a:lstStyle/>
        <a:p>
          <a:endParaRPr lang="pt-BR"/>
        </a:p>
      </dgm:t>
    </dgm:pt>
    <dgm:pt modelId="{5ADED3E8-E2CD-41FB-AC1D-0D9891FCBCDA}" type="pres">
      <dgm:prSet presAssocID="{022ECE27-A7CE-478D-894E-40DA23099796}" presName="hierChild4" presStyleCnt="0"/>
      <dgm:spPr/>
    </dgm:pt>
    <dgm:pt modelId="{FAED9BF2-4243-4F0A-B25A-51D31E6DCB35}" type="pres">
      <dgm:prSet presAssocID="{89819D15-0AC1-4F3A-AC64-FC7453E8FFC1}" presName="Name35" presStyleLbl="parChTrans1D3" presStyleIdx="2" presStyleCnt="5"/>
      <dgm:spPr/>
      <dgm:t>
        <a:bodyPr/>
        <a:lstStyle/>
        <a:p>
          <a:endParaRPr lang="pt-BR"/>
        </a:p>
      </dgm:t>
    </dgm:pt>
    <dgm:pt modelId="{72427C42-EFC9-4EB4-8165-47B1E7B9CEC9}" type="pres">
      <dgm:prSet presAssocID="{D4D87BBC-E1B1-4796-8E2E-E254B5131201}" presName="hierRoot2" presStyleCnt="0">
        <dgm:presLayoutVars>
          <dgm:hierBranch val="r"/>
        </dgm:presLayoutVars>
      </dgm:prSet>
      <dgm:spPr/>
    </dgm:pt>
    <dgm:pt modelId="{77D1E14D-7E04-42E6-A6DA-D9EC6726E0B5}" type="pres">
      <dgm:prSet presAssocID="{D4D87BBC-E1B1-4796-8E2E-E254B5131201}" presName="rootComposite" presStyleCnt="0"/>
      <dgm:spPr/>
    </dgm:pt>
    <dgm:pt modelId="{F378CC7E-9E91-484E-A849-D5C94F1559C2}" type="pres">
      <dgm:prSet presAssocID="{D4D87BBC-E1B1-4796-8E2E-E254B5131201}" presName="rootText" presStyleLbl="node3" presStyleIdx="2" presStyleCnt="5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35CFD6AA-4838-41CF-BC14-958FCDE8B062}" type="pres">
      <dgm:prSet presAssocID="{D4D87BBC-E1B1-4796-8E2E-E254B5131201}" presName="rootConnector" presStyleLbl="node3" presStyleIdx="2" presStyleCnt="5"/>
      <dgm:spPr/>
      <dgm:t>
        <a:bodyPr/>
        <a:lstStyle/>
        <a:p>
          <a:endParaRPr lang="pt-BR"/>
        </a:p>
      </dgm:t>
    </dgm:pt>
    <dgm:pt modelId="{265B3914-ACCA-4FBB-8E1E-69901B799F62}" type="pres">
      <dgm:prSet presAssocID="{D4D87BBC-E1B1-4796-8E2E-E254B5131201}" presName="hierChild4" presStyleCnt="0"/>
      <dgm:spPr/>
    </dgm:pt>
    <dgm:pt modelId="{6C1BF81B-9D65-45DE-8E14-E9C42D750803}" type="pres">
      <dgm:prSet presAssocID="{D4D87BBC-E1B1-4796-8E2E-E254B5131201}" presName="hierChild5" presStyleCnt="0"/>
      <dgm:spPr/>
    </dgm:pt>
    <dgm:pt modelId="{D13A6E4B-E831-4D21-BAC9-E3DCC35F936A}" type="pres">
      <dgm:prSet presAssocID="{49DC3BE9-09C2-48AA-AC98-BA527A0D116C}" presName="Name35" presStyleLbl="parChTrans1D3" presStyleIdx="3" presStyleCnt="5"/>
      <dgm:spPr/>
      <dgm:t>
        <a:bodyPr/>
        <a:lstStyle/>
        <a:p>
          <a:endParaRPr lang="pt-BR"/>
        </a:p>
      </dgm:t>
    </dgm:pt>
    <dgm:pt modelId="{2AEF2051-CD81-44F1-BAE0-BF7B198D7402}" type="pres">
      <dgm:prSet presAssocID="{A258277C-50A7-42BB-A713-602672296891}" presName="hierRoot2" presStyleCnt="0">
        <dgm:presLayoutVars>
          <dgm:hierBranch val="r"/>
        </dgm:presLayoutVars>
      </dgm:prSet>
      <dgm:spPr/>
    </dgm:pt>
    <dgm:pt modelId="{2B8919C1-E039-4E51-8390-0C1E2CB7150F}" type="pres">
      <dgm:prSet presAssocID="{A258277C-50A7-42BB-A713-602672296891}" presName="rootComposite" presStyleCnt="0"/>
      <dgm:spPr/>
    </dgm:pt>
    <dgm:pt modelId="{CB298D99-F102-4A0A-9C5F-EE3D8941FCCA}" type="pres">
      <dgm:prSet presAssocID="{A258277C-50A7-42BB-A713-602672296891}" presName="rootText" presStyleLbl="node3" presStyleIdx="3" presStyleCnt="5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F2B19405-9CCA-4E8D-AC63-57F6E2B724BE}" type="pres">
      <dgm:prSet presAssocID="{A258277C-50A7-42BB-A713-602672296891}" presName="rootConnector" presStyleLbl="node3" presStyleIdx="3" presStyleCnt="5"/>
      <dgm:spPr/>
      <dgm:t>
        <a:bodyPr/>
        <a:lstStyle/>
        <a:p>
          <a:endParaRPr lang="pt-BR"/>
        </a:p>
      </dgm:t>
    </dgm:pt>
    <dgm:pt modelId="{2FE95C88-BBC4-462F-A6A5-F39BCC02042B}" type="pres">
      <dgm:prSet presAssocID="{A258277C-50A7-42BB-A713-602672296891}" presName="hierChild4" presStyleCnt="0"/>
      <dgm:spPr/>
    </dgm:pt>
    <dgm:pt modelId="{4E864F91-EC42-4F83-9376-8839943E1F11}" type="pres">
      <dgm:prSet presAssocID="{A258277C-50A7-42BB-A713-602672296891}" presName="hierChild5" presStyleCnt="0"/>
      <dgm:spPr/>
    </dgm:pt>
    <dgm:pt modelId="{1A1AAD29-B825-4C35-B9C2-F280736E4837}" type="pres">
      <dgm:prSet presAssocID="{DEE7A128-D73C-4A76-B227-1D69D3C5AB07}" presName="Name35" presStyleLbl="parChTrans1D3" presStyleIdx="4" presStyleCnt="5"/>
      <dgm:spPr/>
      <dgm:t>
        <a:bodyPr/>
        <a:lstStyle/>
        <a:p>
          <a:endParaRPr lang="pt-BR"/>
        </a:p>
      </dgm:t>
    </dgm:pt>
    <dgm:pt modelId="{A1795654-B6DF-4506-ADAC-A9456DA7B5AE}" type="pres">
      <dgm:prSet presAssocID="{1513A453-53F3-420B-8104-315B5F1702AD}" presName="hierRoot2" presStyleCnt="0">
        <dgm:presLayoutVars>
          <dgm:hierBranch val="r"/>
        </dgm:presLayoutVars>
      </dgm:prSet>
      <dgm:spPr/>
    </dgm:pt>
    <dgm:pt modelId="{0211F1C4-48FD-4DD6-AEA3-2E50EA7FC41B}" type="pres">
      <dgm:prSet presAssocID="{1513A453-53F3-420B-8104-315B5F1702AD}" presName="rootComposite" presStyleCnt="0"/>
      <dgm:spPr/>
    </dgm:pt>
    <dgm:pt modelId="{BC48BA5E-A486-4A4D-9320-C5556143D48A}" type="pres">
      <dgm:prSet presAssocID="{1513A453-53F3-420B-8104-315B5F1702AD}" presName="rootText" presStyleLbl="node3" presStyleIdx="4" presStyleCnt="5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49FD27AD-D315-48E9-8B70-F190A881A280}" type="pres">
      <dgm:prSet presAssocID="{1513A453-53F3-420B-8104-315B5F1702AD}" presName="rootConnector" presStyleLbl="node3" presStyleIdx="4" presStyleCnt="5"/>
      <dgm:spPr/>
      <dgm:t>
        <a:bodyPr/>
        <a:lstStyle/>
        <a:p>
          <a:endParaRPr lang="pt-BR"/>
        </a:p>
      </dgm:t>
    </dgm:pt>
    <dgm:pt modelId="{0F1EE942-F8A9-4440-A3FF-9114CE9BEF9B}" type="pres">
      <dgm:prSet presAssocID="{1513A453-53F3-420B-8104-315B5F1702AD}" presName="hierChild4" presStyleCnt="0"/>
      <dgm:spPr/>
    </dgm:pt>
    <dgm:pt modelId="{32204D98-6CA3-40A0-BCFD-51BB7F794D97}" type="pres">
      <dgm:prSet presAssocID="{1513A453-53F3-420B-8104-315B5F1702AD}" presName="hierChild5" presStyleCnt="0"/>
      <dgm:spPr/>
    </dgm:pt>
    <dgm:pt modelId="{5A49E484-8FE6-4A0B-BE6C-3BF236BF3CC1}" type="pres">
      <dgm:prSet presAssocID="{022ECE27-A7CE-478D-894E-40DA23099796}" presName="hierChild5" presStyleCnt="0"/>
      <dgm:spPr/>
    </dgm:pt>
    <dgm:pt modelId="{71382999-534A-4A3F-88FB-987D1973979F}" type="pres">
      <dgm:prSet presAssocID="{C44B48C0-2D09-4991-8085-A2681EDD817A}" presName="hierChild3" presStyleCnt="0"/>
      <dgm:spPr/>
    </dgm:pt>
  </dgm:ptLst>
  <dgm:cxnLst>
    <dgm:cxn modelId="{539C65D6-D97B-4D9E-BAA3-D156AB42B960}" type="presOf" srcId="{C44B48C0-2D09-4991-8085-A2681EDD817A}" destId="{029B8486-9F30-41A7-B6CB-FE0AA7FA55C9}" srcOrd="1" destOrd="0" presId="urn:microsoft.com/office/officeart/2005/8/layout/orgChart1"/>
    <dgm:cxn modelId="{383605F2-5700-47AB-BF5C-E84D821BA40B}" type="presOf" srcId="{83FE9472-CCF8-4E93-8CCA-4F2AD68DAE22}" destId="{59D1DCC0-06E8-415A-9B4C-01356198B1C2}" srcOrd="1" destOrd="0" presId="urn:microsoft.com/office/officeart/2005/8/layout/orgChart1"/>
    <dgm:cxn modelId="{14E2F906-8073-4BB5-A9ED-5C434F1B3DAB}" type="presOf" srcId="{022ECE27-A7CE-478D-894E-40DA23099796}" destId="{24B45C65-84D1-471C-B04C-2A0D3C5FA1D5}" srcOrd="0" destOrd="0" presId="urn:microsoft.com/office/officeart/2005/8/layout/orgChart1"/>
    <dgm:cxn modelId="{FAB46318-3437-4F41-9DEA-EAEB291C06E4}" type="presOf" srcId="{022ECE27-A7CE-478D-894E-40DA23099796}" destId="{AFB1314E-6D87-4684-8264-92DE54C45821}" srcOrd="1" destOrd="0" presId="urn:microsoft.com/office/officeart/2005/8/layout/orgChart1"/>
    <dgm:cxn modelId="{88A7AAB6-21D4-4FD4-A8C5-108422229EE5}" type="presOf" srcId="{49DC3BE9-09C2-48AA-AC98-BA527A0D116C}" destId="{D13A6E4B-E831-4D21-BAC9-E3DCC35F936A}" srcOrd="0" destOrd="0" presId="urn:microsoft.com/office/officeart/2005/8/layout/orgChart1"/>
    <dgm:cxn modelId="{0FD22B4A-C49C-4B37-BC1B-E64CB85C8309}" type="presOf" srcId="{89819D15-0AC1-4F3A-AC64-FC7453E8FFC1}" destId="{FAED9BF2-4243-4F0A-B25A-51D31E6DCB35}" srcOrd="0" destOrd="0" presId="urn:microsoft.com/office/officeart/2005/8/layout/orgChart1"/>
    <dgm:cxn modelId="{D1499A63-21BE-4657-B4B4-56002D3A6467}" srcId="{83FE9472-CCF8-4E93-8CCA-4F2AD68DAE22}" destId="{D4DC5532-0A5B-4055-B3F9-A87C92C07E3D}" srcOrd="1" destOrd="0" parTransId="{F8E6C24D-EC13-4B44-85B8-DB45758A1E5E}" sibTransId="{D29E2B48-8367-4782-A912-043B7D3963C0}"/>
    <dgm:cxn modelId="{E8DB6582-3823-4AB5-B599-904AEFCD1C74}" type="presOf" srcId="{A258277C-50A7-42BB-A713-602672296891}" destId="{F2B19405-9CCA-4E8D-AC63-57F6E2B724BE}" srcOrd="1" destOrd="0" presId="urn:microsoft.com/office/officeart/2005/8/layout/orgChart1"/>
    <dgm:cxn modelId="{0EC82929-A5AD-40DB-93DC-8084DA2E7D2A}" type="presOf" srcId="{765EAA2C-B625-471D-9FDC-CB47EA72EB6E}" destId="{E7575DE8-A17E-4A2D-957A-89CE69F3B665}" srcOrd="0" destOrd="0" presId="urn:microsoft.com/office/officeart/2005/8/layout/orgChart1"/>
    <dgm:cxn modelId="{E42BE9A1-4424-4C7C-9675-7017A7975E1C}" srcId="{C44B48C0-2D09-4991-8085-A2681EDD817A}" destId="{022ECE27-A7CE-478D-894E-40DA23099796}" srcOrd="1" destOrd="0" parTransId="{65695AEA-BFF5-497B-A134-AB208F8AEDAE}" sibTransId="{EA898C5A-7B88-44A7-8499-FED7DF3D2CB9}"/>
    <dgm:cxn modelId="{6FC7D028-22E7-442F-86B5-B8CF2F457E3F}" type="presOf" srcId="{83FE9472-CCF8-4E93-8CCA-4F2AD68DAE22}" destId="{0BA3C310-8CE9-4912-994D-C68C2E81E0EE}" srcOrd="0" destOrd="0" presId="urn:microsoft.com/office/officeart/2005/8/layout/orgChart1"/>
    <dgm:cxn modelId="{F61EF346-793B-4626-913B-0EB878439C69}" srcId="{022ECE27-A7CE-478D-894E-40DA23099796}" destId="{1513A453-53F3-420B-8104-315B5F1702AD}" srcOrd="2" destOrd="0" parTransId="{DEE7A128-D73C-4A76-B227-1D69D3C5AB07}" sibTransId="{ED420788-DC53-4226-9FDF-CC839D9541E7}"/>
    <dgm:cxn modelId="{9EE771FB-C16D-4E1F-8A6D-BBE377CE7CA0}" srcId="{83FE9472-CCF8-4E93-8CCA-4F2AD68DAE22}" destId="{04D11418-BE7C-4629-81B9-F16A8A7E6BC1}" srcOrd="0" destOrd="0" parTransId="{765EAA2C-B625-471D-9FDC-CB47EA72EB6E}" sibTransId="{D899AC29-F344-463C-8696-C33002A4D717}"/>
    <dgm:cxn modelId="{BEE10B58-48C6-497F-9B70-FBC86856C38D}" type="presOf" srcId="{04D11418-BE7C-4629-81B9-F16A8A7E6BC1}" destId="{C0DE9B77-BAD5-48F0-9B42-D48B3D8E1AFF}" srcOrd="0" destOrd="0" presId="urn:microsoft.com/office/officeart/2005/8/layout/orgChart1"/>
    <dgm:cxn modelId="{6DFB3860-32F7-4DC5-901F-1948DF2267C0}" type="presOf" srcId="{A258277C-50A7-42BB-A713-602672296891}" destId="{CB298D99-F102-4A0A-9C5F-EE3D8941FCCA}" srcOrd="0" destOrd="0" presId="urn:microsoft.com/office/officeart/2005/8/layout/orgChart1"/>
    <dgm:cxn modelId="{EE0878DD-39AB-40E1-8AD0-C37720DBFEC8}" type="presOf" srcId="{C44B48C0-2D09-4991-8085-A2681EDD817A}" destId="{E43C15E8-8480-4A64-92B3-D8C691D8C837}" srcOrd="0" destOrd="0" presId="urn:microsoft.com/office/officeart/2005/8/layout/orgChart1"/>
    <dgm:cxn modelId="{3292CC63-BC44-4B5A-9EA8-7F5D03F2D1ED}" type="presOf" srcId="{1513A453-53F3-420B-8104-315B5F1702AD}" destId="{BC48BA5E-A486-4A4D-9320-C5556143D48A}" srcOrd="0" destOrd="0" presId="urn:microsoft.com/office/officeart/2005/8/layout/orgChart1"/>
    <dgm:cxn modelId="{5B42C1AE-76BA-4A78-91B8-0CB29079EDEA}" type="presOf" srcId="{D4D87BBC-E1B1-4796-8E2E-E254B5131201}" destId="{35CFD6AA-4838-41CF-BC14-958FCDE8B062}" srcOrd="1" destOrd="0" presId="urn:microsoft.com/office/officeart/2005/8/layout/orgChart1"/>
    <dgm:cxn modelId="{D59445AA-7DCA-42B2-A502-8BA48D2695E7}" srcId="{022ECE27-A7CE-478D-894E-40DA23099796}" destId="{A258277C-50A7-42BB-A713-602672296891}" srcOrd="1" destOrd="0" parTransId="{49DC3BE9-09C2-48AA-AC98-BA527A0D116C}" sibTransId="{30EB2056-D8B3-4E70-9435-78978186CD6A}"/>
    <dgm:cxn modelId="{C0937899-E468-4706-948E-02C08282CA0D}" type="presOf" srcId="{F8E6C24D-EC13-4B44-85B8-DB45758A1E5E}" destId="{AB24B09D-DA81-4DA0-977D-7638C0371A8E}" srcOrd="0" destOrd="0" presId="urn:microsoft.com/office/officeart/2005/8/layout/orgChart1"/>
    <dgm:cxn modelId="{B623DE46-3CF1-42EC-87C8-1E2C82535382}" type="presOf" srcId="{04D11418-BE7C-4629-81B9-F16A8A7E6BC1}" destId="{066E6D61-A831-433A-97CD-6D933237880B}" srcOrd="1" destOrd="0" presId="urn:microsoft.com/office/officeart/2005/8/layout/orgChart1"/>
    <dgm:cxn modelId="{31CAD3E6-4BCB-4B2D-8D98-C78F679EFF65}" type="presOf" srcId="{1513A453-53F3-420B-8104-315B5F1702AD}" destId="{49FD27AD-D315-48E9-8B70-F190A881A280}" srcOrd="1" destOrd="0" presId="urn:microsoft.com/office/officeart/2005/8/layout/orgChart1"/>
    <dgm:cxn modelId="{A9731489-DEA6-4C8F-ABE7-D6571D5A544B}" type="presOf" srcId="{C7835D22-ECF2-40EA-83F8-A57F0D3BE07C}" destId="{6C2A523F-086C-4D78-8DD0-D0A323DEFE48}" srcOrd="0" destOrd="0" presId="urn:microsoft.com/office/officeart/2005/8/layout/orgChart1"/>
    <dgm:cxn modelId="{E4421391-B98C-42A7-B1AA-A93391508574}" type="presOf" srcId="{65695AEA-BFF5-497B-A134-AB208F8AEDAE}" destId="{4E01DF2A-0852-4423-924D-101E8111E74E}" srcOrd="0" destOrd="0" presId="urn:microsoft.com/office/officeart/2005/8/layout/orgChart1"/>
    <dgm:cxn modelId="{596F313D-0752-4893-B8AD-9744606254B9}" type="presOf" srcId="{D4DC5532-0A5B-4055-B3F9-A87C92C07E3D}" destId="{F9B800C9-4898-46F5-96AE-F543DC8BEE97}" srcOrd="1" destOrd="0" presId="urn:microsoft.com/office/officeart/2005/8/layout/orgChart1"/>
    <dgm:cxn modelId="{6745B612-8E90-4386-AA52-79A95CF8A89E}" srcId="{022ECE27-A7CE-478D-894E-40DA23099796}" destId="{D4D87BBC-E1B1-4796-8E2E-E254B5131201}" srcOrd="0" destOrd="0" parTransId="{89819D15-0AC1-4F3A-AC64-FC7453E8FFC1}" sibTransId="{E823D381-1AB5-4F21-8AF6-58063CF2BF96}"/>
    <dgm:cxn modelId="{163D0AE1-1F01-4572-87B9-33A3791F7C57}" type="presOf" srcId="{DEE7A128-D73C-4A76-B227-1D69D3C5AB07}" destId="{1A1AAD29-B825-4C35-B9C2-F280736E4837}" srcOrd="0" destOrd="0" presId="urn:microsoft.com/office/officeart/2005/8/layout/orgChart1"/>
    <dgm:cxn modelId="{76B530FA-8295-47D7-A7F7-39A66AA57F80}" type="presOf" srcId="{D4DC5532-0A5B-4055-B3F9-A87C92C07E3D}" destId="{56FF254E-0A69-4C18-864B-53D11D9E8DEA}" srcOrd="0" destOrd="0" presId="urn:microsoft.com/office/officeart/2005/8/layout/orgChart1"/>
    <dgm:cxn modelId="{FFB73B46-D4B0-48C0-8261-E196F6BC19F3}" srcId="{87ECA4F9-A42C-4C36-BC17-BE82512FBCE4}" destId="{C44B48C0-2D09-4991-8085-A2681EDD817A}" srcOrd="0" destOrd="0" parTransId="{1927E0BE-FFDD-4478-8DA1-B1F7DDED081F}" sibTransId="{2253389A-DBEE-418B-952A-0C4969B866F5}"/>
    <dgm:cxn modelId="{9F1D2908-F466-42F3-B33F-88F28545D192}" srcId="{C44B48C0-2D09-4991-8085-A2681EDD817A}" destId="{83FE9472-CCF8-4E93-8CCA-4F2AD68DAE22}" srcOrd="0" destOrd="0" parTransId="{C7835D22-ECF2-40EA-83F8-A57F0D3BE07C}" sibTransId="{33BB8BB1-D893-4DF4-B8A4-6B102274F224}"/>
    <dgm:cxn modelId="{91D69A28-13D5-4037-92C1-8C038ABA20D8}" type="presOf" srcId="{87ECA4F9-A42C-4C36-BC17-BE82512FBCE4}" destId="{1258EB57-BCAE-4D1E-9FE3-1ECE81170847}" srcOrd="0" destOrd="0" presId="urn:microsoft.com/office/officeart/2005/8/layout/orgChart1"/>
    <dgm:cxn modelId="{5BF7DF05-9F8C-4A08-80FC-F457854A3811}" type="presOf" srcId="{D4D87BBC-E1B1-4796-8E2E-E254B5131201}" destId="{F378CC7E-9E91-484E-A849-D5C94F1559C2}" srcOrd="0" destOrd="0" presId="urn:microsoft.com/office/officeart/2005/8/layout/orgChart1"/>
    <dgm:cxn modelId="{C033B0D1-8F48-463E-8EE3-48616DA1B997}" type="presParOf" srcId="{1258EB57-BCAE-4D1E-9FE3-1ECE81170847}" destId="{A5B1AA4A-8119-4B5E-A44D-E3EC4DF6E3A1}" srcOrd="0" destOrd="0" presId="urn:microsoft.com/office/officeart/2005/8/layout/orgChart1"/>
    <dgm:cxn modelId="{9FF40DC6-387D-4589-AE6E-9138DB4EE025}" type="presParOf" srcId="{A5B1AA4A-8119-4B5E-A44D-E3EC4DF6E3A1}" destId="{EF8174C8-E80C-45A8-B5CC-A4A4815F698D}" srcOrd="0" destOrd="0" presId="urn:microsoft.com/office/officeart/2005/8/layout/orgChart1"/>
    <dgm:cxn modelId="{38B55AC6-C07A-4EB0-A7B7-5B6668D61F63}" type="presParOf" srcId="{EF8174C8-E80C-45A8-B5CC-A4A4815F698D}" destId="{E43C15E8-8480-4A64-92B3-D8C691D8C837}" srcOrd="0" destOrd="0" presId="urn:microsoft.com/office/officeart/2005/8/layout/orgChart1"/>
    <dgm:cxn modelId="{8E074DE2-3A87-4373-8AFD-92B8F22D0C44}" type="presParOf" srcId="{EF8174C8-E80C-45A8-B5CC-A4A4815F698D}" destId="{029B8486-9F30-41A7-B6CB-FE0AA7FA55C9}" srcOrd="1" destOrd="0" presId="urn:microsoft.com/office/officeart/2005/8/layout/orgChart1"/>
    <dgm:cxn modelId="{DF753D4B-878B-4C0C-A448-D699C9AFE8E9}" type="presParOf" srcId="{A5B1AA4A-8119-4B5E-A44D-E3EC4DF6E3A1}" destId="{E3DF4549-773B-44BC-B07B-67401BBF0120}" srcOrd="1" destOrd="0" presId="urn:microsoft.com/office/officeart/2005/8/layout/orgChart1"/>
    <dgm:cxn modelId="{57E8D3A8-D394-4759-9D32-BA347279C8C1}" type="presParOf" srcId="{E3DF4549-773B-44BC-B07B-67401BBF0120}" destId="{6C2A523F-086C-4D78-8DD0-D0A323DEFE48}" srcOrd="0" destOrd="0" presId="urn:microsoft.com/office/officeart/2005/8/layout/orgChart1"/>
    <dgm:cxn modelId="{EDEB12B9-1779-4160-8F4B-0583072F9181}" type="presParOf" srcId="{E3DF4549-773B-44BC-B07B-67401BBF0120}" destId="{411C3422-5D04-4C66-A85D-A387FCBCCC7D}" srcOrd="1" destOrd="0" presId="urn:microsoft.com/office/officeart/2005/8/layout/orgChart1"/>
    <dgm:cxn modelId="{6AA5C028-8E85-47E8-A4C7-69B72AD94062}" type="presParOf" srcId="{411C3422-5D04-4C66-A85D-A387FCBCCC7D}" destId="{7F51E73C-3F78-40A7-A207-6BB1BE66733A}" srcOrd="0" destOrd="0" presId="urn:microsoft.com/office/officeart/2005/8/layout/orgChart1"/>
    <dgm:cxn modelId="{CC4C2E6E-1F58-4607-92D1-3883FB933CC9}" type="presParOf" srcId="{7F51E73C-3F78-40A7-A207-6BB1BE66733A}" destId="{0BA3C310-8CE9-4912-994D-C68C2E81E0EE}" srcOrd="0" destOrd="0" presId="urn:microsoft.com/office/officeart/2005/8/layout/orgChart1"/>
    <dgm:cxn modelId="{0BCEBD84-4A3B-48A2-9943-EC7E7C9AF896}" type="presParOf" srcId="{7F51E73C-3F78-40A7-A207-6BB1BE66733A}" destId="{59D1DCC0-06E8-415A-9B4C-01356198B1C2}" srcOrd="1" destOrd="0" presId="urn:microsoft.com/office/officeart/2005/8/layout/orgChart1"/>
    <dgm:cxn modelId="{1C03D241-6DAA-4BF6-BB9A-FFBCD8001315}" type="presParOf" srcId="{411C3422-5D04-4C66-A85D-A387FCBCCC7D}" destId="{0FB5071C-1A57-4113-BCB6-064CB9F9EEE0}" srcOrd="1" destOrd="0" presId="urn:microsoft.com/office/officeart/2005/8/layout/orgChart1"/>
    <dgm:cxn modelId="{873E8013-ADAF-4EF9-823E-BBE0AEFBE698}" type="presParOf" srcId="{0FB5071C-1A57-4113-BCB6-064CB9F9EEE0}" destId="{E7575DE8-A17E-4A2D-957A-89CE69F3B665}" srcOrd="0" destOrd="0" presId="urn:microsoft.com/office/officeart/2005/8/layout/orgChart1"/>
    <dgm:cxn modelId="{9640C0E9-7902-4590-B969-39953CF2D57F}" type="presParOf" srcId="{0FB5071C-1A57-4113-BCB6-064CB9F9EEE0}" destId="{5940FC74-F135-4B00-BC42-DD3EC06A8D11}" srcOrd="1" destOrd="0" presId="urn:microsoft.com/office/officeart/2005/8/layout/orgChart1"/>
    <dgm:cxn modelId="{8B437D5F-481D-42DF-9E28-714681D83660}" type="presParOf" srcId="{5940FC74-F135-4B00-BC42-DD3EC06A8D11}" destId="{CBED9A2D-3BC0-4F91-AD5E-19B345CBBB5C}" srcOrd="0" destOrd="0" presId="urn:microsoft.com/office/officeart/2005/8/layout/orgChart1"/>
    <dgm:cxn modelId="{45E4E1A9-8C88-45ED-BADA-186CBF434D68}" type="presParOf" srcId="{CBED9A2D-3BC0-4F91-AD5E-19B345CBBB5C}" destId="{C0DE9B77-BAD5-48F0-9B42-D48B3D8E1AFF}" srcOrd="0" destOrd="0" presId="urn:microsoft.com/office/officeart/2005/8/layout/orgChart1"/>
    <dgm:cxn modelId="{89AEF903-8170-4258-9822-C09004E15643}" type="presParOf" srcId="{CBED9A2D-3BC0-4F91-AD5E-19B345CBBB5C}" destId="{066E6D61-A831-433A-97CD-6D933237880B}" srcOrd="1" destOrd="0" presId="urn:microsoft.com/office/officeart/2005/8/layout/orgChart1"/>
    <dgm:cxn modelId="{9EBEF32F-4A47-4497-88AB-E8F1932FF5C9}" type="presParOf" srcId="{5940FC74-F135-4B00-BC42-DD3EC06A8D11}" destId="{5EE7EC5E-E0BC-444B-85D5-F97D7F46D47D}" srcOrd="1" destOrd="0" presId="urn:microsoft.com/office/officeart/2005/8/layout/orgChart1"/>
    <dgm:cxn modelId="{F8A2AB7D-31D4-4727-A8FD-455EA821A42E}" type="presParOf" srcId="{5940FC74-F135-4B00-BC42-DD3EC06A8D11}" destId="{B42C79FF-1EA8-4560-B220-B041AC8DBB59}" srcOrd="2" destOrd="0" presId="urn:microsoft.com/office/officeart/2005/8/layout/orgChart1"/>
    <dgm:cxn modelId="{F07C7E7B-BD3A-42DF-9406-CD2935A07091}" type="presParOf" srcId="{0FB5071C-1A57-4113-BCB6-064CB9F9EEE0}" destId="{AB24B09D-DA81-4DA0-977D-7638C0371A8E}" srcOrd="2" destOrd="0" presId="urn:microsoft.com/office/officeart/2005/8/layout/orgChart1"/>
    <dgm:cxn modelId="{4398C692-976B-46F4-8AE3-D743A3CAA86F}" type="presParOf" srcId="{0FB5071C-1A57-4113-BCB6-064CB9F9EEE0}" destId="{EF864611-15A0-4627-8BD1-76919B9F457C}" srcOrd="3" destOrd="0" presId="urn:microsoft.com/office/officeart/2005/8/layout/orgChart1"/>
    <dgm:cxn modelId="{51B7F880-12A8-4EC4-A85B-B341F38F4091}" type="presParOf" srcId="{EF864611-15A0-4627-8BD1-76919B9F457C}" destId="{5CD4085C-5F18-41E6-9DB2-7B3253C18146}" srcOrd="0" destOrd="0" presId="urn:microsoft.com/office/officeart/2005/8/layout/orgChart1"/>
    <dgm:cxn modelId="{E1332272-092D-4C30-A0ED-42E3A9D4868D}" type="presParOf" srcId="{5CD4085C-5F18-41E6-9DB2-7B3253C18146}" destId="{56FF254E-0A69-4C18-864B-53D11D9E8DEA}" srcOrd="0" destOrd="0" presId="urn:microsoft.com/office/officeart/2005/8/layout/orgChart1"/>
    <dgm:cxn modelId="{AB5C1511-8B21-473B-A457-317E64472A0D}" type="presParOf" srcId="{5CD4085C-5F18-41E6-9DB2-7B3253C18146}" destId="{F9B800C9-4898-46F5-96AE-F543DC8BEE97}" srcOrd="1" destOrd="0" presId="urn:microsoft.com/office/officeart/2005/8/layout/orgChart1"/>
    <dgm:cxn modelId="{59A96E7D-5F57-4525-8991-B2A8404F2D70}" type="presParOf" srcId="{EF864611-15A0-4627-8BD1-76919B9F457C}" destId="{D37B37D1-B201-4940-84B9-0A06E0006092}" srcOrd="1" destOrd="0" presId="urn:microsoft.com/office/officeart/2005/8/layout/orgChart1"/>
    <dgm:cxn modelId="{389B6A96-2368-49ED-BB69-8BB8CE327033}" type="presParOf" srcId="{EF864611-15A0-4627-8BD1-76919B9F457C}" destId="{DC92EB3A-74B1-4183-B5F0-14528FFE98C3}" srcOrd="2" destOrd="0" presId="urn:microsoft.com/office/officeart/2005/8/layout/orgChart1"/>
    <dgm:cxn modelId="{5E2D0A80-59BE-4FF9-A465-046451A90874}" type="presParOf" srcId="{411C3422-5D04-4C66-A85D-A387FCBCCC7D}" destId="{D3AD9DE5-A605-4C6D-80F2-DEA76BE05A01}" srcOrd="2" destOrd="0" presId="urn:microsoft.com/office/officeart/2005/8/layout/orgChart1"/>
    <dgm:cxn modelId="{9F4303AA-5FF8-4411-A9D3-4465647FD273}" type="presParOf" srcId="{E3DF4549-773B-44BC-B07B-67401BBF0120}" destId="{4E01DF2A-0852-4423-924D-101E8111E74E}" srcOrd="2" destOrd="0" presId="urn:microsoft.com/office/officeart/2005/8/layout/orgChart1"/>
    <dgm:cxn modelId="{5B85B5ED-4715-4CC7-B5A3-1495CFEFCF59}" type="presParOf" srcId="{E3DF4549-773B-44BC-B07B-67401BBF0120}" destId="{FC63B9C0-F4C9-480D-A13B-296A75ECB804}" srcOrd="3" destOrd="0" presId="urn:microsoft.com/office/officeart/2005/8/layout/orgChart1"/>
    <dgm:cxn modelId="{9ED5A0CA-6414-4CA9-940D-4E20849F28B1}" type="presParOf" srcId="{FC63B9C0-F4C9-480D-A13B-296A75ECB804}" destId="{F041A937-76FA-4E1B-BAD0-E665B5314440}" srcOrd="0" destOrd="0" presId="urn:microsoft.com/office/officeart/2005/8/layout/orgChart1"/>
    <dgm:cxn modelId="{1B49A80C-B183-4102-B92D-91C20DE5CEDB}" type="presParOf" srcId="{F041A937-76FA-4E1B-BAD0-E665B5314440}" destId="{24B45C65-84D1-471C-B04C-2A0D3C5FA1D5}" srcOrd="0" destOrd="0" presId="urn:microsoft.com/office/officeart/2005/8/layout/orgChart1"/>
    <dgm:cxn modelId="{D490E9EE-A382-4D18-A1B9-9BD2D4EA1BF8}" type="presParOf" srcId="{F041A937-76FA-4E1B-BAD0-E665B5314440}" destId="{AFB1314E-6D87-4684-8264-92DE54C45821}" srcOrd="1" destOrd="0" presId="urn:microsoft.com/office/officeart/2005/8/layout/orgChart1"/>
    <dgm:cxn modelId="{F91881DB-EF3B-4EB6-A26D-8E186CA06FB0}" type="presParOf" srcId="{FC63B9C0-F4C9-480D-A13B-296A75ECB804}" destId="{5ADED3E8-E2CD-41FB-AC1D-0D9891FCBCDA}" srcOrd="1" destOrd="0" presId="urn:microsoft.com/office/officeart/2005/8/layout/orgChart1"/>
    <dgm:cxn modelId="{97A51814-246B-4F09-979E-E437025F4AD3}" type="presParOf" srcId="{5ADED3E8-E2CD-41FB-AC1D-0D9891FCBCDA}" destId="{FAED9BF2-4243-4F0A-B25A-51D31E6DCB35}" srcOrd="0" destOrd="0" presId="urn:microsoft.com/office/officeart/2005/8/layout/orgChart1"/>
    <dgm:cxn modelId="{F3782709-D85F-4F4F-9CC8-0796925DFC63}" type="presParOf" srcId="{5ADED3E8-E2CD-41FB-AC1D-0D9891FCBCDA}" destId="{72427C42-EFC9-4EB4-8165-47B1E7B9CEC9}" srcOrd="1" destOrd="0" presId="urn:microsoft.com/office/officeart/2005/8/layout/orgChart1"/>
    <dgm:cxn modelId="{654F77FA-C41D-4B6A-8D22-F195683C4128}" type="presParOf" srcId="{72427C42-EFC9-4EB4-8165-47B1E7B9CEC9}" destId="{77D1E14D-7E04-42E6-A6DA-D9EC6726E0B5}" srcOrd="0" destOrd="0" presId="urn:microsoft.com/office/officeart/2005/8/layout/orgChart1"/>
    <dgm:cxn modelId="{46BAD496-61D0-4FC0-B0F7-E4A6041DA4FB}" type="presParOf" srcId="{77D1E14D-7E04-42E6-A6DA-D9EC6726E0B5}" destId="{F378CC7E-9E91-484E-A849-D5C94F1559C2}" srcOrd="0" destOrd="0" presId="urn:microsoft.com/office/officeart/2005/8/layout/orgChart1"/>
    <dgm:cxn modelId="{8A914676-4E04-4A00-BE05-CB061E2090F2}" type="presParOf" srcId="{77D1E14D-7E04-42E6-A6DA-D9EC6726E0B5}" destId="{35CFD6AA-4838-41CF-BC14-958FCDE8B062}" srcOrd="1" destOrd="0" presId="urn:microsoft.com/office/officeart/2005/8/layout/orgChart1"/>
    <dgm:cxn modelId="{C9AE885E-64E1-4819-B35E-E6E7A59612E8}" type="presParOf" srcId="{72427C42-EFC9-4EB4-8165-47B1E7B9CEC9}" destId="{265B3914-ACCA-4FBB-8E1E-69901B799F62}" srcOrd="1" destOrd="0" presId="urn:microsoft.com/office/officeart/2005/8/layout/orgChart1"/>
    <dgm:cxn modelId="{B02D8A78-4C78-423A-AAA1-1FD94401BC07}" type="presParOf" srcId="{72427C42-EFC9-4EB4-8165-47B1E7B9CEC9}" destId="{6C1BF81B-9D65-45DE-8E14-E9C42D750803}" srcOrd="2" destOrd="0" presId="urn:microsoft.com/office/officeart/2005/8/layout/orgChart1"/>
    <dgm:cxn modelId="{73A7460A-719D-46A6-B4AE-CF3F85166D7A}" type="presParOf" srcId="{5ADED3E8-E2CD-41FB-AC1D-0D9891FCBCDA}" destId="{D13A6E4B-E831-4D21-BAC9-E3DCC35F936A}" srcOrd="2" destOrd="0" presId="urn:microsoft.com/office/officeart/2005/8/layout/orgChart1"/>
    <dgm:cxn modelId="{53284C55-1690-47A5-BD95-4828018DFB44}" type="presParOf" srcId="{5ADED3E8-E2CD-41FB-AC1D-0D9891FCBCDA}" destId="{2AEF2051-CD81-44F1-BAE0-BF7B198D7402}" srcOrd="3" destOrd="0" presId="urn:microsoft.com/office/officeart/2005/8/layout/orgChart1"/>
    <dgm:cxn modelId="{C66B60F2-C39B-41B6-B889-22D7D4BEC376}" type="presParOf" srcId="{2AEF2051-CD81-44F1-BAE0-BF7B198D7402}" destId="{2B8919C1-E039-4E51-8390-0C1E2CB7150F}" srcOrd="0" destOrd="0" presId="urn:microsoft.com/office/officeart/2005/8/layout/orgChart1"/>
    <dgm:cxn modelId="{E9ECFB4A-AEEF-4F44-9A00-7CAF211D9FB9}" type="presParOf" srcId="{2B8919C1-E039-4E51-8390-0C1E2CB7150F}" destId="{CB298D99-F102-4A0A-9C5F-EE3D8941FCCA}" srcOrd="0" destOrd="0" presId="urn:microsoft.com/office/officeart/2005/8/layout/orgChart1"/>
    <dgm:cxn modelId="{1BD66432-AC88-44AE-97FD-17B64C57ACFE}" type="presParOf" srcId="{2B8919C1-E039-4E51-8390-0C1E2CB7150F}" destId="{F2B19405-9CCA-4E8D-AC63-57F6E2B724BE}" srcOrd="1" destOrd="0" presId="urn:microsoft.com/office/officeart/2005/8/layout/orgChart1"/>
    <dgm:cxn modelId="{34589BF5-75B9-44D4-9FFF-6295EEA5FAC1}" type="presParOf" srcId="{2AEF2051-CD81-44F1-BAE0-BF7B198D7402}" destId="{2FE95C88-BBC4-462F-A6A5-F39BCC02042B}" srcOrd="1" destOrd="0" presId="urn:microsoft.com/office/officeart/2005/8/layout/orgChart1"/>
    <dgm:cxn modelId="{D38AE283-31A0-4A60-9D04-7A8360BDC97F}" type="presParOf" srcId="{2AEF2051-CD81-44F1-BAE0-BF7B198D7402}" destId="{4E864F91-EC42-4F83-9376-8839943E1F11}" srcOrd="2" destOrd="0" presId="urn:microsoft.com/office/officeart/2005/8/layout/orgChart1"/>
    <dgm:cxn modelId="{38FD701F-A2F4-45AE-BE94-6E240AEF09A2}" type="presParOf" srcId="{5ADED3E8-E2CD-41FB-AC1D-0D9891FCBCDA}" destId="{1A1AAD29-B825-4C35-B9C2-F280736E4837}" srcOrd="4" destOrd="0" presId="urn:microsoft.com/office/officeart/2005/8/layout/orgChart1"/>
    <dgm:cxn modelId="{8CF5ADC6-4491-4EBC-8F9F-BD65DD3EC312}" type="presParOf" srcId="{5ADED3E8-E2CD-41FB-AC1D-0D9891FCBCDA}" destId="{A1795654-B6DF-4506-ADAC-A9456DA7B5AE}" srcOrd="5" destOrd="0" presId="urn:microsoft.com/office/officeart/2005/8/layout/orgChart1"/>
    <dgm:cxn modelId="{354422C0-D299-4C2B-86EE-A481059B071B}" type="presParOf" srcId="{A1795654-B6DF-4506-ADAC-A9456DA7B5AE}" destId="{0211F1C4-48FD-4DD6-AEA3-2E50EA7FC41B}" srcOrd="0" destOrd="0" presId="urn:microsoft.com/office/officeart/2005/8/layout/orgChart1"/>
    <dgm:cxn modelId="{87724F59-1594-40E6-A5C1-464E84FE3B46}" type="presParOf" srcId="{0211F1C4-48FD-4DD6-AEA3-2E50EA7FC41B}" destId="{BC48BA5E-A486-4A4D-9320-C5556143D48A}" srcOrd="0" destOrd="0" presId="urn:microsoft.com/office/officeart/2005/8/layout/orgChart1"/>
    <dgm:cxn modelId="{78E3DE2B-3238-4D8D-B293-11F99E978D01}" type="presParOf" srcId="{0211F1C4-48FD-4DD6-AEA3-2E50EA7FC41B}" destId="{49FD27AD-D315-48E9-8B70-F190A881A280}" srcOrd="1" destOrd="0" presId="urn:microsoft.com/office/officeart/2005/8/layout/orgChart1"/>
    <dgm:cxn modelId="{A4E3AF40-600F-4E24-A522-04ADE24902FA}" type="presParOf" srcId="{A1795654-B6DF-4506-ADAC-A9456DA7B5AE}" destId="{0F1EE942-F8A9-4440-A3FF-9114CE9BEF9B}" srcOrd="1" destOrd="0" presId="urn:microsoft.com/office/officeart/2005/8/layout/orgChart1"/>
    <dgm:cxn modelId="{C51A6D8C-3E45-49A5-BAA8-3A6A648017B5}" type="presParOf" srcId="{A1795654-B6DF-4506-ADAC-A9456DA7B5AE}" destId="{32204D98-6CA3-40A0-BCFD-51BB7F794D97}" srcOrd="2" destOrd="0" presId="urn:microsoft.com/office/officeart/2005/8/layout/orgChart1"/>
    <dgm:cxn modelId="{5F66B83D-95F7-4C27-90DD-DDA6AC48FA36}" type="presParOf" srcId="{FC63B9C0-F4C9-480D-A13B-296A75ECB804}" destId="{5A49E484-8FE6-4A0B-BE6C-3BF236BF3CC1}" srcOrd="2" destOrd="0" presId="urn:microsoft.com/office/officeart/2005/8/layout/orgChart1"/>
    <dgm:cxn modelId="{68907FF1-1491-4BCE-B73E-8942F4A3307D}" type="presParOf" srcId="{A5B1AA4A-8119-4B5E-A44D-E3EC4DF6E3A1}" destId="{71382999-534A-4A3F-88FB-987D1973979F}" srcOrd="2" destOrd="0" presId="urn:microsoft.com/office/officeart/2005/8/layout/orgChar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B6EB9A-C6CC-4D99-8FCE-BE492FB5569C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45E01F-B687-40DD-B8C9-51EE3416CB58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622D91-7C71-4F02-B1E8-03D32A90188A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BE130A-C852-4AB2-AEBF-0731CB261918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D5D34B-4E37-4C64-B87A-EA81D36ABB64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501BDA-18E8-44C8-8E6C-9A06BCDD04F7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230D1A-2E87-48BA-8689-7389110190EE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D11171-3900-4AD3-8583-2C99BB707CA3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060F7A-D72E-4F20-919F-B3E1D013793C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0B1C9A-90FD-40F3-A6A4-715ACA9E04E8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F65DF2-489B-4A67-BF14-AE6726FE0ADB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500" t="-2700" r="-15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/>
                <a:latin typeface="+mn-lt"/>
              </a:defRPr>
            </a:lvl1pPr>
          </a:lstStyle>
          <a:p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/>
                <a:latin typeface="+mn-lt"/>
              </a:defRPr>
            </a:lvl1pPr>
          </a:lstStyle>
          <a:p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/>
                <a:latin typeface="+mn-lt"/>
              </a:defRPr>
            </a:lvl1pPr>
          </a:lstStyle>
          <a:p>
            <a:fld id="{E81BD4B1-D8F0-4FEC-A9CF-808956FFA6A7}" type="slidenum">
              <a:rPr lang="pt-BR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14282" y="2398936"/>
            <a:ext cx="8723334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SISTEMA DE COMANDO DE INCIDENTES</a:t>
            </a:r>
          </a:p>
          <a:p>
            <a:pPr algn="ctr">
              <a:spcBef>
                <a:spcPct val="50000"/>
              </a:spcBef>
            </a:pPr>
            <a:r>
              <a:rPr lang="pt-BR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FORMULÁRIOS – 2 h/a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763713" y="404813"/>
            <a:ext cx="568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SCI 211</a:t>
            </a:r>
            <a:endParaRPr lang="pt-BR" sz="28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5" name="Group 143"/>
          <p:cNvGraphicFramePr>
            <a:graphicFrameLocks noGrp="1"/>
          </p:cNvGraphicFramePr>
          <p:nvPr/>
        </p:nvGraphicFramePr>
        <p:xfrm>
          <a:off x="434468" y="1491177"/>
          <a:ext cx="8385175" cy="4593908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752475"/>
                <a:gridCol w="1008062"/>
                <a:gridCol w="277813"/>
                <a:gridCol w="409575"/>
                <a:gridCol w="936625"/>
                <a:gridCol w="792162"/>
                <a:gridCol w="350838"/>
                <a:gridCol w="441325"/>
                <a:gridCol w="1008062"/>
                <a:gridCol w="792163"/>
                <a:gridCol w="287337"/>
                <a:gridCol w="504825"/>
                <a:gridCol w="823913"/>
              </a:tblGrid>
              <a:tr h="211138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LISTA DE REGISTRO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1. Nome do Incidente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2. Local de registro: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3. DATA/HORA: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60350">
                <a:tc gridSpan="1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INFORMAÇÃO DE REGISTRO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765175">
                <a:tc grid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4. LISTA DE PESSOAL POR NOME DA INSTITUIÇÃO E DE RECURSOS PELO SEGUINTE FORMATO: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H=Helicóptero        VTr =Viatura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L=Embarcação       A=Aeronave        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E=Equipamento     T =Trabalhadores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5. DATA /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HORA DE REGISTRO 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/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6. NOME DO CHEFE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rowSpan="3"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7. Nº  DE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PESSOAS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rowSpan="3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8. CONTATO DE TEL. OU RÁDIO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9.  Estado dos Recursos 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03200"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Instituição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Identificação do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Recurso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Prefixo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ou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Tomb.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Disponível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rowSpan="2"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Ñâo Disponível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Designado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</a:tr>
              <a:tr h="33655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Lugar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  <a:tr h="1397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  <a:tr h="461963">
                <a:tc grid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000" u="none" strike="noStrike" cap="none" normalizeH="0" baseline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SCI 211       PAG ______ de ______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10. ELABORADO POR (Nome e Posto) USE O VERSO PARA INFORMAÇÕES OU COMENTÁRIOS</a:t>
                      </a:r>
                      <a:endParaRPr kumimoji="0" lang="pt-B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763713" y="404813"/>
            <a:ext cx="568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SCI 219</a:t>
            </a:r>
            <a:endParaRPr lang="pt-BR" sz="28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6" name="Group 47"/>
          <p:cNvGraphicFramePr>
            <a:graphicFrameLocks noGrp="1"/>
          </p:cNvGraphicFramePr>
          <p:nvPr/>
        </p:nvGraphicFramePr>
        <p:xfrm>
          <a:off x="1285852" y="1214422"/>
          <a:ext cx="3228976" cy="5072099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946452"/>
                <a:gridCol w="1498413"/>
                <a:gridCol w="784111"/>
              </a:tblGrid>
              <a:tr h="56538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1. Instituição</a:t>
                      </a:r>
                      <a:endParaRPr kumimoji="0" lang="pt-B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2. Recurso único Equip. de Intervenção /Força Tarefa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3. Local do Registro</a:t>
                      </a:r>
                      <a:endParaRPr kumimoji="0" lang="pt-B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</a:tr>
              <a:tr h="440071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4. Data e hora de chegada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08333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5. Nome do líder / Contato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51282">
                <a:tc gridSpan="3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6. Nome dos recursos e/ou pessoas</a:t>
                      </a:r>
                      <a:endParaRPr kumimoji="0" lang="pt-B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82692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82692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82692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82692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879486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7. Local de designação</a:t>
                      </a:r>
                      <a:endParaRPr kumimoji="0" lang="pt-B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8. Hora estimada de chegada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</a:tr>
              <a:tr h="439744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9. Local designado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10. Hora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</a:tr>
              <a:tr h="957031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11. Situação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  (   ) designado      (   ) disponível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  (   )indisponível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Obs</a:t>
                      </a: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: ________________________________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________________________________</a:t>
                      </a:r>
                      <a:endParaRPr kumimoji="0" lang="pt-B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Group 33"/>
          <p:cNvGraphicFramePr>
            <a:graphicFrameLocks noGrp="1"/>
          </p:cNvGraphicFramePr>
          <p:nvPr/>
        </p:nvGraphicFramePr>
        <p:xfrm>
          <a:off x="4802212" y="1229379"/>
          <a:ext cx="3270250" cy="5057141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987425"/>
                <a:gridCol w="985838"/>
                <a:gridCol w="182562"/>
                <a:gridCol w="1114425"/>
              </a:tblGrid>
              <a:tr h="565150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1. Instituição</a:t>
                      </a:r>
                      <a:endParaRPr kumimoji="0" lang="pt-B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2. Recurso único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Equip de Intervenção                 / Força Tarefa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3. Local do Registro</a:t>
                      </a:r>
                      <a:endParaRPr kumimoji="0" lang="pt-B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</a:tr>
              <a:tr h="434975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9. Local designado</a:t>
                      </a:r>
                      <a:endParaRPr kumimoji="0" lang="pt-B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10. Hora</a:t>
                      </a:r>
                      <a:endParaRPr kumimoji="0" lang="pt-B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971550">
                <a:tc gridSpan="4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11. Situação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 (   ) designado      (   ) disponível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 (   )indisponível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Obs</a:t>
                      </a: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: _______________________________________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___________________________________________</a:t>
                      </a:r>
                      <a:endParaRPr kumimoji="0" lang="pt-B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50850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9. Local designado</a:t>
                      </a:r>
                      <a:endParaRPr kumimoji="0" lang="pt-B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10. Hora</a:t>
                      </a:r>
                      <a:endParaRPr kumimoji="0" lang="pt-B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989013">
                <a:tc grid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11. Situação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   (   ) designado      (   ) disponível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   (   )indisponível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Obs: _______________________________________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___________________________________________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93700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9. Local designado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10. Hora</a:t>
                      </a:r>
                      <a:endParaRPr kumimoji="0" lang="pt-B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116013">
                <a:tc gridSpan="4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11. Situação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    (   ) designado      (   ) disponível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     (   )indisponível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Obs</a:t>
                      </a: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:____________________________________________________________________________________</a:t>
                      </a:r>
                      <a:endParaRPr kumimoji="0" lang="pt-B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763713" y="404813"/>
            <a:ext cx="568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EXERCÍCIO</a:t>
            </a:r>
            <a:endParaRPr lang="pt-BR" sz="28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33418" y="1714488"/>
            <a:ext cx="8281986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>
              <a:lnSpc>
                <a:spcPct val="90000"/>
              </a:lnSpc>
            </a:pPr>
            <a:r>
              <a:rPr lang="pt-BR" sz="2000" dirty="0" smtClean="0">
                <a:latin typeface="Arial" pitchFamily="34" charset="0"/>
              </a:rPr>
              <a:t>Material: f</a:t>
            </a:r>
            <a:r>
              <a:rPr lang="pt-BR" sz="2000" dirty="0" smtClean="0"/>
              <a:t>o</a:t>
            </a:r>
            <a:r>
              <a:rPr lang="pt-BR" sz="2000" dirty="0" smtClean="0">
                <a:latin typeface="Arial" pitchFamily="34" charset="0"/>
              </a:rPr>
              <a:t>rmul</a:t>
            </a:r>
            <a:r>
              <a:rPr lang="pt-BR" sz="2000" dirty="0" smtClean="0"/>
              <a:t>á</a:t>
            </a:r>
            <a:r>
              <a:rPr lang="pt-BR" sz="2000" dirty="0" smtClean="0">
                <a:latin typeface="Arial" pitchFamily="34" charset="0"/>
              </a:rPr>
              <a:t>rios</a:t>
            </a:r>
          </a:p>
          <a:p>
            <a:pPr>
              <a:lnSpc>
                <a:spcPct val="90000"/>
              </a:lnSpc>
            </a:pPr>
            <a:r>
              <a:rPr lang="pt-BR" sz="2000" dirty="0" smtClean="0">
                <a:latin typeface="Arial" pitchFamily="34" charset="0"/>
              </a:rPr>
              <a:t>Dividir a turma em grupos de três alunos</a:t>
            </a:r>
          </a:p>
          <a:p>
            <a:pPr>
              <a:lnSpc>
                <a:spcPct val="90000"/>
              </a:lnSpc>
            </a:pPr>
            <a:r>
              <a:rPr lang="pt-BR" sz="2000" dirty="0" smtClean="0">
                <a:latin typeface="Arial" pitchFamily="34" charset="0"/>
              </a:rPr>
              <a:t>Tempo: 10 minutos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pt-BR" sz="2000" dirty="0" smtClean="0">
              <a:latin typeface="Arial" pitchFamily="34" charset="0"/>
            </a:endParaRPr>
          </a:p>
          <a:p>
            <a:pPr algn="just">
              <a:lnSpc>
                <a:spcPct val="90000"/>
              </a:lnSpc>
            </a:pPr>
            <a:r>
              <a:rPr lang="pt-BR" sz="2800" b="1" dirty="0" smtClean="0">
                <a:latin typeface="Arial" pitchFamily="34" charset="0"/>
              </a:rPr>
              <a:t>Situa</a:t>
            </a:r>
            <a:r>
              <a:rPr lang="pt-BR" sz="2800" b="1" dirty="0" smtClean="0"/>
              <a:t>ç</a:t>
            </a:r>
            <a:r>
              <a:rPr lang="pt-BR" sz="2800" b="1" dirty="0" smtClean="0">
                <a:latin typeface="Arial" pitchFamily="34" charset="0"/>
              </a:rPr>
              <a:t>ão:</a:t>
            </a:r>
            <a:r>
              <a:rPr lang="pt-BR" sz="2800" dirty="0" smtClean="0">
                <a:latin typeface="Arial" pitchFamily="34" charset="0"/>
              </a:rPr>
              <a:t> </a:t>
            </a:r>
            <a:r>
              <a:rPr lang="pt-BR" sz="2800" dirty="0" smtClean="0"/>
              <a:t>à</a:t>
            </a:r>
            <a:r>
              <a:rPr lang="pt-BR" sz="2800" dirty="0" smtClean="0">
                <a:latin typeface="Arial" pitchFamily="34" charset="0"/>
              </a:rPr>
              <a:t>s 10:00h um caminhão de transporte de combust</a:t>
            </a:r>
            <a:r>
              <a:rPr lang="pt-BR" sz="2800" dirty="0" smtClean="0"/>
              <a:t>í</a:t>
            </a:r>
            <a:r>
              <a:rPr lang="pt-BR" sz="2800" dirty="0" smtClean="0">
                <a:latin typeface="Arial" pitchFamily="34" charset="0"/>
              </a:rPr>
              <a:t>vel carregado de gasolina colidiu com um ônibus de transporte escolar, com aproximadamente 38 crian</a:t>
            </a:r>
            <a:r>
              <a:rPr lang="pt-BR" sz="2800" dirty="0" smtClean="0"/>
              <a:t>ç</a:t>
            </a:r>
            <a:r>
              <a:rPr lang="pt-BR" sz="2800" dirty="0" smtClean="0">
                <a:latin typeface="Arial" pitchFamily="34" charset="0"/>
              </a:rPr>
              <a:t>as. A colisão ocorreu </a:t>
            </a:r>
            <a:r>
              <a:rPr lang="pt-BR" sz="2800" b="1" dirty="0" smtClean="0">
                <a:latin typeface="Arial" pitchFamily="34" charset="0"/>
              </a:rPr>
              <a:t>na esquina da Av. Kennedy com a Rua Brigadeiro Franco.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763713" y="404813"/>
            <a:ext cx="568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EXERCÍCIO</a:t>
            </a:r>
            <a:endParaRPr lang="pt-BR" sz="28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33418" y="1571612"/>
            <a:ext cx="8281986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just">
              <a:lnSpc>
                <a:spcPct val="90000"/>
              </a:lnSpc>
            </a:pPr>
            <a:r>
              <a:rPr lang="pt-BR" dirty="0" smtClean="0">
                <a:latin typeface="Arial" pitchFamily="34" charset="0"/>
              </a:rPr>
              <a:t>A viatura em que você está (ABS 6572) é a primeira a chegar no local (10:11 </a:t>
            </a:r>
            <a:r>
              <a:rPr lang="pt-BR" dirty="0" err="1" smtClean="0">
                <a:latin typeface="Arial" pitchFamily="34" charset="0"/>
              </a:rPr>
              <a:t>hs</a:t>
            </a:r>
            <a:r>
              <a:rPr lang="pt-BR" dirty="0" smtClean="0">
                <a:latin typeface="Arial" pitchFamily="34" charset="0"/>
              </a:rPr>
              <a:t>).</a:t>
            </a:r>
          </a:p>
          <a:p>
            <a:pPr algn="just">
              <a:lnSpc>
                <a:spcPct val="90000"/>
              </a:lnSpc>
            </a:pPr>
            <a:r>
              <a:rPr lang="pt-BR" dirty="0" smtClean="0">
                <a:latin typeface="Arial" pitchFamily="34" charset="0"/>
              </a:rPr>
              <a:t>Em seguida (10:23 </a:t>
            </a:r>
            <a:r>
              <a:rPr lang="pt-BR" dirty="0" err="1" smtClean="0">
                <a:latin typeface="Arial" pitchFamily="34" charset="0"/>
              </a:rPr>
              <a:t>hs</a:t>
            </a:r>
            <a:r>
              <a:rPr lang="pt-BR" dirty="0" smtClean="0">
                <a:latin typeface="Arial" pitchFamily="34" charset="0"/>
              </a:rPr>
              <a:t>) chegam:</a:t>
            </a:r>
          </a:p>
          <a:p>
            <a:pPr lvl="1" algn="just">
              <a:lnSpc>
                <a:spcPct val="90000"/>
              </a:lnSpc>
            </a:pPr>
            <a:r>
              <a:rPr lang="pt-BR" sz="2000" dirty="0" smtClean="0">
                <a:latin typeface="Arial" pitchFamily="34" charset="0"/>
              </a:rPr>
              <a:t>2 viaturas PMPR</a:t>
            </a:r>
          </a:p>
          <a:p>
            <a:pPr lvl="2" algn="just">
              <a:lnSpc>
                <a:spcPct val="90000"/>
              </a:lnSpc>
            </a:pPr>
            <a:r>
              <a:rPr lang="pt-BR" sz="1600" dirty="0" err="1" smtClean="0">
                <a:latin typeface="Arial" pitchFamily="34" charset="0"/>
              </a:rPr>
              <a:t>Vtr</a:t>
            </a:r>
            <a:r>
              <a:rPr lang="pt-BR" sz="1600" dirty="0" smtClean="0">
                <a:latin typeface="Arial" pitchFamily="34" charset="0"/>
              </a:rPr>
              <a:t> 2234 (</a:t>
            </a:r>
            <a:r>
              <a:rPr lang="pt-BR" sz="1600" dirty="0" err="1" smtClean="0">
                <a:latin typeface="Arial" pitchFamily="34" charset="0"/>
              </a:rPr>
              <a:t>Sgt</a:t>
            </a:r>
            <a:r>
              <a:rPr lang="pt-BR" sz="1600" dirty="0" smtClean="0">
                <a:latin typeface="Arial" pitchFamily="34" charset="0"/>
              </a:rPr>
              <a:t> Maurício e </a:t>
            </a:r>
            <a:r>
              <a:rPr lang="pt-BR" sz="1600" dirty="0" err="1" smtClean="0">
                <a:latin typeface="Arial" pitchFamily="34" charset="0"/>
              </a:rPr>
              <a:t>Sd</a:t>
            </a:r>
            <a:r>
              <a:rPr lang="pt-BR" sz="1600" dirty="0" smtClean="0">
                <a:latin typeface="Arial" pitchFamily="34" charset="0"/>
              </a:rPr>
              <a:t> Ricardo)</a:t>
            </a:r>
          </a:p>
          <a:p>
            <a:pPr lvl="2" algn="just">
              <a:lnSpc>
                <a:spcPct val="90000"/>
              </a:lnSpc>
            </a:pPr>
            <a:r>
              <a:rPr lang="pt-BR" sz="1600" dirty="0" err="1" smtClean="0">
                <a:latin typeface="Arial" pitchFamily="34" charset="0"/>
              </a:rPr>
              <a:t>Vtr</a:t>
            </a:r>
            <a:r>
              <a:rPr lang="pt-BR" sz="1600" dirty="0" smtClean="0">
                <a:latin typeface="Arial" pitchFamily="34" charset="0"/>
              </a:rPr>
              <a:t> 2235 (</a:t>
            </a:r>
            <a:r>
              <a:rPr lang="pt-BR" sz="1600" dirty="0" err="1" smtClean="0">
                <a:latin typeface="Arial" pitchFamily="34" charset="0"/>
              </a:rPr>
              <a:t>Cb</a:t>
            </a:r>
            <a:r>
              <a:rPr lang="pt-BR" sz="1600" dirty="0" smtClean="0">
                <a:latin typeface="Arial" pitchFamily="34" charset="0"/>
              </a:rPr>
              <a:t> Dorneles e </a:t>
            </a:r>
            <a:r>
              <a:rPr lang="pt-BR" sz="1600" dirty="0" err="1" smtClean="0">
                <a:latin typeface="Arial" pitchFamily="34" charset="0"/>
              </a:rPr>
              <a:t>Sd</a:t>
            </a:r>
            <a:r>
              <a:rPr lang="pt-BR" sz="1600" dirty="0" smtClean="0">
                <a:latin typeface="Arial" pitchFamily="34" charset="0"/>
              </a:rPr>
              <a:t> Policarpo)</a:t>
            </a:r>
          </a:p>
          <a:p>
            <a:pPr lvl="1" algn="just">
              <a:lnSpc>
                <a:spcPct val="90000"/>
              </a:lnSpc>
            </a:pPr>
            <a:r>
              <a:rPr lang="pt-BR" sz="2000" dirty="0" smtClean="0">
                <a:latin typeface="Arial" pitchFamily="34" charset="0"/>
              </a:rPr>
              <a:t>2 viaturas APH CBPR</a:t>
            </a:r>
          </a:p>
          <a:p>
            <a:pPr lvl="2" algn="just">
              <a:lnSpc>
                <a:spcPct val="90000"/>
              </a:lnSpc>
            </a:pPr>
            <a:r>
              <a:rPr lang="pt-BR" sz="1600" dirty="0" smtClean="0">
                <a:latin typeface="Arial" pitchFamily="34" charset="0"/>
              </a:rPr>
              <a:t>AA 6180 (</a:t>
            </a:r>
            <a:r>
              <a:rPr lang="pt-BR" sz="1600" dirty="0" err="1" smtClean="0">
                <a:latin typeface="Arial" pitchFamily="34" charset="0"/>
              </a:rPr>
              <a:t>Sgt</a:t>
            </a:r>
            <a:r>
              <a:rPr lang="pt-BR" sz="1600" dirty="0" smtClean="0">
                <a:latin typeface="Arial" pitchFamily="34" charset="0"/>
              </a:rPr>
              <a:t> João, </a:t>
            </a:r>
            <a:r>
              <a:rPr lang="pt-BR" sz="1600" dirty="0" err="1" smtClean="0">
                <a:latin typeface="Arial" pitchFamily="34" charset="0"/>
              </a:rPr>
              <a:t>Cb</a:t>
            </a:r>
            <a:r>
              <a:rPr lang="pt-BR" sz="1600" dirty="0" smtClean="0">
                <a:latin typeface="Arial" pitchFamily="34" charset="0"/>
              </a:rPr>
              <a:t> Batista)</a:t>
            </a:r>
          </a:p>
          <a:p>
            <a:pPr lvl="2" algn="just">
              <a:lnSpc>
                <a:spcPct val="90000"/>
              </a:lnSpc>
            </a:pPr>
            <a:r>
              <a:rPr lang="pt-BR" sz="1600" dirty="0" smtClean="0">
                <a:latin typeface="Arial" pitchFamily="34" charset="0"/>
              </a:rPr>
              <a:t>AA 5874 (</a:t>
            </a:r>
            <a:r>
              <a:rPr lang="pt-BR" sz="1600" dirty="0" err="1" smtClean="0">
                <a:latin typeface="Arial" pitchFamily="34" charset="0"/>
              </a:rPr>
              <a:t>Cb</a:t>
            </a:r>
            <a:r>
              <a:rPr lang="pt-BR" sz="1600" dirty="0" smtClean="0">
                <a:latin typeface="Arial" pitchFamily="34" charset="0"/>
              </a:rPr>
              <a:t> Marcio, </a:t>
            </a:r>
            <a:r>
              <a:rPr lang="pt-BR" sz="1600" dirty="0" err="1" smtClean="0">
                <a:latin typeface="Arial" pitchFamily="34" charset="0"/>
              </a:rPr>
              <a:t>Sd</a:t>
            </a:r>
            <a:r>
              <a:rPr lang="pt-BR" sz="1600" dirty="0" smtClean="0">
                <a:latin typeface="Arial" pitchFamily="34" charset="0"/>
              </a:rPr>
              <a:t> Macedo)</a:t>
            </a:r>
            <a:endParaRPr lang="pt-BR" sz="2000" dirty="0" smtClean="0">
              <a:latin typeface="Arial" pitchFamily="34" charset="0"/>
            </a:endParaRPr>
          </a:p>
          <a:p>
            <a:pPr lvl="1" algn="just">
              <a:lnSpc>
                <a:spcPct val="90000"/>
              </a:lnSpc>
            </a:pPr>
            <a:r>
              <a:rPr lang="pt-BR" sz="2000" dirty="0" smtClean="0">
                <a:latin typeface="Arial" pitchFamily="34" charset="0"/>
              </a:rPr>
              <a:t>1 viatura de Combate a Incêndios e Resgate CBPR</a:t>
            </a:r>
          </a:p>
          <a:p>
            <a:pPr lvl="2" algn="just">
              <a:lnSpc>
                <a:spcPct val="90000"/>
              </a:lnSpc>
            </a:pPr>
            <a:r>
              <a:rPr lang="pt-BR" sz="1600" dirty="0" smtClean="0">
                <a:latin typeface="Arial" pitchFamily="34" charset="0"/>
              </a:rPr>
              <a:t>ABTR 6577 (</a:t>
            </a:r>
            <a:r>
              <a:rPr lang="pt-BR" sz="1600" dirty="0" err="1" smtClean="0">
                <a:latin typeface="Arial" pitchFamily="34" charset="0"/>
              </a:rPr>
              <a:t>Sgt</a:t>
            </a:r>
            <a:r>
              <a:rPr lang="pt-BR" sz="1600" dirty="0" smtClean="0">
                <a:latin typeface="Arial" pitchFamily="34" charset="0"/>
              </a:rPr>
              <a:t> Edgar, </a:t>
            </a:r>
            <a:r>
              <a:rPr lang="pt-BR" sz="1600" dirty="0" err="1" smtClean="0">
                <a:latin typeface="Arial" pitchFamily="34" charset="0"/>
              </a:rPr>
              <a:t>Cb</a:t>
            </a:r>
            <a:r>
              <a:rPr lang="pt-BR" sz="1600" dirty="0" smtClean="0">
                <a:latin typeface="Arial" pitchFamily="34" charset="0"/>
              </a:rPr>
              <a:t> Ernesto, </a:t>
            </a:r>
            <a:r>
              <a:rPr lang="pt-BR" sz="1600" dirty="0" err="1" smtClean="0">
                <a:latin typeface="Arial" pitchFamily="34" charset="0"/>
              </a:rPr>
              <a:t>Sd</a:t>
            </a:r>
            <a:r>
              <a:rPr lang="pt-BR" sz="1600" dirty="0" smtClean="0">
                <a:latin typeface="Arial" pitchFamily="34" charset="0"/>
              </a:rPr>
              <a:t> Silva)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endParaRPr lang="pt-BR" dirty="0" smtClean="0">
              <a:latin typeface="Arial" pitchFamily="34" charset="0"/>
            </a:endParaRPr>
          </a:p>
          <a:p>
            <a:pPr algn="just">
              <a:lnSpc>
                <a:spcPct val="90000"/>
              </a:lnSpc>
            </a:pPr>
            <a:r>
              <a:rPr lang="pt-BR" dirty="0" smtClean="0">
                <a:latin typeface="Arial" pitchFamily="34" charset="0"/>
              </a:rPr>
              <a:t>Diante da situa</a:t>
            </a:r>
            <a:r>
              <a:rPr lang="pt-BR" dirty="0" smtClean="0"/>
              <a:t>ç</a:t>
            </a:r>
            <a:r>
              <a:rPr lang="pt-BR" dirty="0" smtClean="0">
                <a:latin typeface="Arial" pitchFamily="34" charset="0"/>
              </a:rPr>
              <a:t>ão preencha: </a:t>
            </a:r>
          </a:p>
          <a:p>
            <a:pPr lvl="1" algn="just">
              <a:lnSpc>
                <a:spcPct val="90000"/>
              </a:lnSpc>
            </a:pPr>
            <a:r>
              <a:rPr lang="pt-BR" sz="2000" dirty="0" smtClean="0">
                <a:latin typeface="Arial" pitchFamily="34" charset="0"/>
              </a:rPr>
              <a:t>Os formulários SCI-201 e SCI 211; e</a:t>
            </a:r>
          </a:p>
          <a:p>
            <a:pPr lvl="1" algn="just">
              <a:lnSpc>
                <a:spcPct val="90000"/>
              </a:lnSpc>
            </a:pPr>
            <a:r>
              <a:rPr lang="pt-BR" sz="2000" dirty="0" smtClean="0">
                <a:latin typeface="Arial" pitchFamily="34" charset="0"/>
              </a:rPr>
              <a:t> Formulário SCI-219 somente para sua viatura (ABS 6572)</a:t>
            </a:r>
            <a:endParaRPr lang="pt-BR" sz="2800" b="1" dirty="0" smtClean="0">
              <a:latin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763713" y="404813"/>
            <a:ext cx="568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EXERCÍCIO</a:t>
            </a:r>
            <a:endParaRPr lang="pt-BR" sz="28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5" name="Group 31"/>
          <p:cNvGraphicFramePr>
            <a:graphicFrameLocks noGrp="1"/>
          </p:cNvGraphicFramePr>
          <p:nvPr/>
        </p:nvGraphicFramePr>
        <p:xfrm>
          <a:off x="714375" y="1357298"/>
          <a:ext cx="7991475" cy="4889818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1965325"/>
                <a:gridCol w="3098800"/>
                <a:gridCol w="2927350"/>
              </a:tblGrid>
              <a:tr h="287338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1.Nome do Incidente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Acidente de Trânsito</a:t>
                      </a:r>
                      <a:endParaRPr kumimoji="0" lang="pt-B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2.Preparado por: </a:t>
                      </a:r>
                      <a:r>
                        <a:rPr kumimoji="0" lang="pt-BR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Capitão </a:t>
                      </a:r>
                      <a:r>
                        <a:rPr kumimoji="0" lang="pt-BR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João</a:t>
                      </a:r>
                      <a:endParaRPr kumimoji="0" lang="pt-B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SCI - 201</a:t>
                      </a:r>
                      <a:endParaRPr kumimoji="0" lang="pt-B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NewRoman" charset="0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</a:tr>
              <a:tr h="28892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3. Data:  </a:t>
                      </a:r>
                      <a:r>
                        <a:rPr kumimoji="0" lang="pt-BR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14 de julho de 2009</a:t>
                      </a:r>
                      <a:r>
                        <a:rPr kumimoji="0" lang="pt-BR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                                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4. Horário: </a:t>
                      </a:r>
                      <a:r>
                        <a:rPr kumimoji="0" lang="pt-BR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13:00</a:t>
                      </a:r>
                      <a:endParaRPr kumimoji="0" lang="pt-B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20650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5. MAPA / CROQUI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20650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6. Situação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90500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às 10:00h um caminhão de transporte de combustível carregado de</a:t>
                      </a:r>
                      <a:endParaRPr kumimoji="1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0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gasolina colidiu com um ônibus de transporte escolar, </a:t>
                      </a:r>
                      <a:endParaRPr kumimoji="1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52400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com aproximadamente 38 crianças. A colisão ocorreu</a:t>
                      </a:r>
                      <a:endParaRPr kumimoji="1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03200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na Avenida Kennedy com a Rua Brigadeiro Franco .</a:t>
                      </a:r>
                      <a:endParaRPr kumimoji="1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15900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7" name="Group 32"/>
          <p:cNvGrpSpPr>
            <a:grpSpLocks/>
          </p:cNvGrpSpPr>
          <p:nvPr/>
        </p:nvGrpSpPr>
        <p:grpSpPr bwMode="auto">
          <a:xfrm>
            <a:off x="2051050" y="2201848"/>
            <a:ext cx="2933700" cy="2089150"/>
            <a:chOff x="2394" y="6561"/>
            <a:chExt cx="4620" cy="3960"/>
          </a:xfrm>
        </p:grpSpPr>
        <p:sp>
          <p:nvSpPr>
            <p:cNvPr id="8" name="Text Box 33"/>
            <p:cNvSpPr txBox="1">
              <a:spLocks noChangeArrowheads="1"/>
            </p:cNvSpPr>
            <p:nvPr/>
          </p:nvSpPr>
          <p:spPr bwMode="auto">
            <a:xfrm>
              <a:off x="4704" y="10161"/>
              <a:ext cx="1463" cy="3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pt-BR" sz="800" b="1">
                  <a:solidFill>
                    <a:srgbClr val="FF0000"/>
                  </a:solidFill>
                </a:rPr>
                <a:t>ABTR 6577</a:t>
              </a:r>
              <a:endParaRPr lang="pt-BR"/>
            </a:p>
          </p:txBody>
        </p:sp>
        <p:grpSp>
          <p:nvGrpSpPr>
            <p:cNvPr id="9" name="Group 34"/>
            <p:cNvGrpSpPr>
              <a:grpSpLocks/>
            </p:cNvGrpSpPr>
            <p:nvPr/>
          </p:nvGrpSpPr>
          <p:grpSpPr bwMode="auto">
            <a:xfrm>
              <a:off x="2394" y="6561"/>
              <a:ext cx="4620" cy="3930"/>
              <a:chOff x="2394" y="6561"/>
              <a:chExt cx="4620" cy="3930"/>
            </a:xfrm>
          </p:grpSpPr>
          <p:sp>
            <p:nvSpPr>
              <p:cNvPr id="10" name="Line 35"/>
              <p:cNvSpPr>
                <a:spLocks noChangeShapeType="1"/>
              </p:cNvSpPr>
              <p:nvPr/>
            </p:nvSpPr>
            <p:spPr bwMode="auto">
              <a:xfrm>
                <a:off x="2394" y="7641"/>
                <a:ext cx="169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1" name="Line 36"/>
              <p:cNvSpPr>
                <a:spLocks noChangeShapeType="1"/>
              </p:cNvSpPr>
              <p:nvPr/>
            </p:nvSpPr>
            <p:spPr bwMode="auto">
              <a:xfrm>
                <a:off x="2394" y="8181"/>
                <a:ext cx="169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2" name="Line 37"/>
              <p:cNvSpPr>
                <a:spLocks noChangeShapeType="1"/>
              </p:cNvSpPr>
              <p:nvPr/>
            </p:nvSpPr>
            <p:spPr bwMode="auto">
              <a:xfrm>
                <a:off x="2394" y="8541"/>
                <a:ext cx="169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3" name="Line 38"/>
              <p:cNvSpPr>
                <a:spLocks noChangeShapeType="1"/>
              </p:cNvSpPr>
              <p:nvPr/>
            </p:nvSpPr>
            <p:spPr bwMode="auto">
              <a:xfrm>
                <a:off x="2394" y="9081"/>
                <a:ext cx="169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4" name="Line 39"/>
              <p:cNvSpPr>
                <a:spLocks noChangeShapeType="1"/>
              </p:cNvSpPr>
              <p:nvPr/>
            </p:nvSpPr>
            <p:spPr bwMode="auto">
              <a:xfrm flipV="1">
                <a:off x="4088" y="6561"/>
                <a:ext cx="0" cy="10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5" name="Line 40"/>
              <p:cNvSpPr>
                <a:spLocks noChangeShapeType="1"/>
              </p:cNvSpPr>
              <p:nvPr/>
            </p:nvSpPr>
            <p:spPr bwMode="auto">
              <a:xfrm flipV="1">
                <a:off x="4088" y="9096"/>
                <a:ext cx="0" cy="10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6" name="Line 41"/>
              <p:cNvSpPr>
                <a:spLocks noChangeShapeType="1"/>
              </p:cNvSpPr>
              <p:nvPr/>
            </p:nvSpPr>
            <p:spPr bwMode="auto">
              <a:xfrm flipV="1">
                <a:off x="5318" y="6576"/>
                <a:ext cx="0" cy="10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7" name="Line 42"/>
              <p:cNvSpPr>
                <a:spLocks noChangeShapeType="1"/>
              </p:cNvSpPr>
              <p:nvPr/>
            </p:nvSpPr>
            <p:spPr bwMode="auto">
              <a:xfrm flipV="1">
                <a:off x="5318" y="9081"/>
                <a:ext cx="0" cy="108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8" name="Line 43"/>
              <p:cNvSpPr>
                <a:spLocks noChangeShapeType="1"/>
              </p:cNvSpPr>
              <p:nvPr/>
            </p:nvSpPr>
            <p:spPr bwMode="auto">
              <a:xfrm>
                <a:off x="5320" y="7656"/>
                <a:ext cx="169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9" name="Line 44"/>
              <p:cNvSpPr>
                <a:spLocks noChangeShapeType="1"/>
              </p:cNvSpPr>
              <p:nvPr/>
            </p:nvSpPr>
            <p:spPr bwMode="auto">
              <a:xfrm>
                <a:off x="5288" y="8181"/>
                <a:ext cx="169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0" name="Line 45"/>
              <p:cNvSpPr>
                <a:spLocks noChangeShapeType="1"/>
              </p:cNvSpPr>
              <p:nvPr/>
            </p:nvSpPr>
            <p:spPr bwMode="auto">
              <a:xfrm>
                <a:off x="5275" y="8541"/>
                <a:ext cx="169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1" name="Line 46"/>
              <p:cNvSpPr>
                <a:spLocks noChangeShapeType="1"/>
              </p:cNvSpPr>
              <p:nvPr/>
            </p:nvSpPr>
            <p:spPr bwMode="auto">
              <a:xfrm>
                <a:off x="5318" y="9081"/>
                <a:ext cx="169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2" name="Line 47"/>
              <p:cNvSpPr>
                <a:spLocks noChangeShapeType="1"/>
              </p:cNvSpPr>
              <p:nvPr/>
            </p:nvSpPr>
            <p:spPr bwMode="auto">
              <a:xfrm>
                <a:off x="4088" y="8181"/>
                <a:ext cx="0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3" name="Line 48"/>
              <p:cNvSpPr>
                <a:spLocks noChangeShapeType="1"/>
              </p:cNvSpPr>
              <p:nvPr/>
            </p:nvSpPr>
            <p:spPr bwMode="auto">
              <a:xfrm>
                <a:off x="5273" y="8181"/>
                <a:ext cx="0" cy="3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4" name="Rectangle 49"/>
              <p:cNvSpPr>
                <a:spLocks noChangeArrowheads="1"/>
              </p:cNvSpPr>
              <p:nvPr/>
            </p:nvSpPr>
            <p:spPr bwMode="auto">
              <a:xfrm rot="-1153840">
                <a:off x="4781" y="8541"/>
                <a:ext cx="616" cy="180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5" name="Rectangle 50"/>
              <p:cNvSpPr>
                <a:spLocks noChangeArrowheads="1"/>
              </p:cNvSpPr>
              <p:nvPr/>
            </p:nvSpPr>
            <p:spPr bwMode="auto">
              <a:xfrm rot="-4365513">
                <a:off x="4717" y="9016"/>
                <a:ext cx="770" cy="180"/>
              </a:xfrm>
              <a:prstGeom prst="rect">
                <a:avLst/>
              </a:prstGeom>
              <a:solidFill>
                <a:srgbClr val="FF66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6" name="Rectangle 51"/>
              <p:cNvSpPr>
                <a:spLocks noChangeArrowheads="1"/>
              </p:cNvSpPr>
              <p:nvPr/>
            </p:nvSpPr>
            <p:spPr bwMode="auto">
              <a:xfrm>
                <a:off x="4473" y="9981"/>
                <a:ext cx="231" cy="180"/>
              </a:xfrm>
              <a:prstGeom prst="rect">
                <a:avLst/>
              </a:prstGeom>
              <a:solidFill>
                <a:srgbClr val="C0C0C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7" name="Rectangle 52"/>
              <p:cNvSpPr>
                <a:spLocks noChangeArrowheads="1"/>
              </p:cNvSpPr>
              <p:nvPr/>
            </p:nvSpPr>
            <p:spPr bwMode="auto">
              <a:xfrm>
                <a:off x="3087" y="8901"/>
                <a:ext cx="231" cy="180"/>
              </a:xfrm>
              <a:prstGeom prst="rect">
                <a:avLst/>
              </a:prstGeom>
              <a:solidFill>
                <a:srgbClr val="C0C0C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8" name="Rectangle 53"/>
              <p:cNvSpPr>
                <a:spLocks noChangeArrowheads="1"/>
              </p:cNvSpPr>
              <p:nvPr/>
            </p:nvSpPr>
            <p:spPr bwMode="auto">
              <a:xfrm rot="-4638757">
                <a:off x="3754" y="8644"/>
                <a:ext cx="385" cy="180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9" name="Rectangle 54"/>
              <p:cNvSpPr>
                <a:spLocks noChangeArrowheads="1"/>
              </p:cNvSpPr>
              <p:nvPr/>
            </p:nvSpPr>
            <p:spPr bwMode="auto">
              <a:xfrm rot="-4638757">
                <a:off x="4216" y="9184"/>
                <a:ext cx="385" cy="180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0" name="Rectangle 55"/>
              <p:cNvSpPr>
                <a:spLocks noChangeArrowheads="1"/>
              </p:cNvSpPr>
              <p:nvPr/>
            </p:nvSpPr>
            <p:spPr bwMode="auto">
              <a:xfrm rot="-4638757">
                <a:off x="4832" y="9904"/>
                <a:ext cx="385" cy="180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1" name="Text Box 56"/>
              <p:cNvSpPr txBox="1">
                <a:spLocks noChangeArrowheads="1"/>
              </p:cNvSpPr>
              <p:nvPr/>
            </p:nvSpPr>
            <p:spPr bwMode="auto">
              <a:xfrm>
                <a:off x="3977" y="9441"/>
                <a:ext cx="1463" cy="3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pt-BR" sz="800" b="1">
                    <a:solidFill>
                      <a:srgbClr val="FF0000"/>
                    </a:solidFill>
                  </a:rPr>
                  <a:t>AA 6180</a:t>
                </a:r>
                <a:endParaRPr lang="pt-BR"/>
              </a:p>
            </p:txBody>
          </p:sp>
          <p:sp>
            <p:nvSpPr>
              <p:cNvPr id="32" name="Text Box 57"/>
              <p:cNvSpPr txBox="1">
                <a:spLocks noChangeArrowheads="1"/>
              </p:cNvSpPr>
              <p:nvPr/>
            </p:nvSpPr>
            <p:spPr bwMode="auto">
              <a:xfrm>
                <a:off x="2950" y="8496"/>
                <a:ext cx="1463" cy="3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pt-BR" sz="800" b="1">
                    <a:solidFill>
                      <a:srgbClr val="FF0000"/>
                    </a:solidFill>
                  </a:rPr>
                  <a:t>AA 5874</a:t>
                </a:r>
                <a:endParaRPr lang="pt-BR"/>
              </a:p>
            </p:txBody>
          </p:sp>
          <p:sp>
            <p:nvSpPr>
              <p:cNvPr id="33" name="Text Box 58"/>
              <p:cNvSpPr txBox="1">
                <a:spLocks noChangeArrowheads="1"/>
              </p:cNvSpPr>
              <p:nvPr/>
            </p:nvSpPr>
            <p:spPr bwMode="auto">
              <a:xfrm>
                <a:off x="2702" y="9081"/>
                <a:ext cx="1463" cy="3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pt-BR" sz="800" b="1">
                    <a:solidFill>
                      <a:srgbClr val="FF0000"/>
                    </a:solidFill>
                  </a:rPr>
                  <a:t>RP 2235</a:t>
                </a:r>
                <a:endParaRPr lang="pt-BR"/>
              </a:p>
            </p:txBody>
          </p:sp>
          <p:sp>
            <p:nvSpPr>
              <p:cNvPr id="34" name="Text Box 59"/>
              <p:cNvSpPr txBox="1">
                <a:spLocks noChangeArrowheads="1"/>
              </p:cNvSpPr>
              <p:nvPr/>
            </p:nvSpPr>
            <p:spPr bwMode="auto">
              <a:xfrm>
                <a:off x="3787" y="10131"/>
                <a:ext cx="1463" cy="3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pt-BR" sz="800" b="1">
                    <a:solidFill>
                      <a:srgbClr val="FF0000"/>
                    </a:solidFill>
                  </a:rPr>
                  <a:t>RP 2234</a:t>
                </a:r>
                <a:endParaRPr lang="pt-BR"/>
              </a:p>
            </p:txBody>
          </p:sp>
          <p:sp>
            <p:nvSpPr>
              <p:cNvPr id="35" name="Text Box 60"/>
              <p:cNvSpPr txBox="1">
                <a:spLocks noChangeArrowheads="1"/>
              </p:cNvSpPr>
              <p:nvPr/>
            </p:nvSpPr>
            <p:spPr bwMode="auto">
              <a:xfrm>
                <a:off x="4139" y="8736"/>
                <a:ext cx="1155" cy="3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pt-BR" sz="800" b="1">
                    <a:solidFill>
                      <a:srgbClr val="FF0000"/>
                    </a:solidFill>
                  </a:rPr>
                  <a:t>ÔNIBUS</a:t>
                </a:r>
                <a:endParaRPr lang="pt-BR"/>
              </a:p>
            </p:txBody>
          </p:sp>
          <p:sp>
            <p:nvSpPr>
              <p:cNvPr id="36" name="Text Box 61"/>
              <p:cNvSpPr txBox="1">
                <a:spLocks noChangeArrowheads="1"/>
              </p:cNvSpPr>
              <p:nvPr/>
            </p:nvSpPr>
            <p:spPr bwMode="auto">
              <a:xfrm>
                <a:off x="5243" y="8721"/>
                <a:ext cx="1694" cy="3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pt-BR" sz="800" b="1">
                    <a:solidFill>
                      <a:srgbClr val="FF0000"/>
                    </a:solidFill>
                  </a:rPr>
                  <a:t>CAMINHÃO PP</a:t>
                </a:r>
                <a:endParaRPr lang="pt-BR"/>
              </a:p>
            </p:txBody>
          </p:sp>
        </p:grpSp>
      </p:grp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763713" y="404813"/>
            <a:ext cx="568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EXERCÍCIO</a:t>
            </a:r>
            <a:endParaRPr lang="pt-BR" sz="28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37" name="Group 42"/>
          <p:cNvGraphicFramePr>
            <a:graphicFrameLocks noGrp="1"/>
          </p:cNvGraphicFramePr>
          <p:nvPr/>
        </p:nvGraphicFramePr>
        <p:xfrm>
          <a:off x="684213" y="1631650"/>
          <a:ext cx="7991475" cy="4297680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1955800"/>
                <a:gridCol w="3103562"/>
                <a:gridCol w="2932113"/>
              </a:tblGrid>
              <a:tr h="273050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1.Nome do Incidente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Acidente de Trânsito</a:t>
                      </a:r>
                      <a:endParaRPr kumimoji="0" lang="pt-B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2.Preparado por: </a:t>
                      </a:r>
                      <a:r>
                        <a:rPr kumimoji="0" lang="pt-BR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Capitão </a:t>
                      </a:r>
                      <a:r>
                        <a:rPr kumimoji="0" lang="pt-BR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João</a:t>
                      </a:r>
                      <a:endParaRPr kumimoji="0" lang="pt-B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SCI - 201</a:t>
                      </a:r>
                      <a:endParaRPr kumimoji="0" lang="pt-B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NewRoman" charset="0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</a:tr>
              <a:tr h="21431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3. Data:  </a:t>
                      </a:r>
                      <a:r>
                        <a:rPr kumimoji="0" lang="pt-BR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14 de julho de 2009</a:t>
                      </a:r>
                      <a:r>
                        <a:rPr kumimoji="0" lang="pt-BR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                               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4. Horário: </a:t>
                      </a:r>
                      <a:r>
                        <a:rPr kumimoji="0" lang="pt-BR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13:00</a:t>
                      </a:r>
                      <a:endParaRPr kumimoji="0" lang="pt-B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28588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7. Objetivos de Resposta Inicial, Ações Implementadas, Ações Planejadas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38125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Objetivos: (estabelecidos para os primeiros 30 minutos)</a:t>
                      </a:r>
                      <a:endParaRPr kumimoji="0" lang="pt-BR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15900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pt-BR" sz="120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1. Isolar a área</a:t>
                      </a:r>
                      <a:endParaRPr kumimoji="1" lang="pt-B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15900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pt-BR" sz="120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2. Controlar o trânsito</a:t>
                      </a:r>
                      <a:endParaRPr kumimoji="1" lang="pt-B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33363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pt-BR" sz="120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3. Retirar as vítimas do interior do veículo</a:t>
                      </a:r>
                      <a:endParaRPr kumimoji="1" lang="pt-BR" sz="12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03200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pt-BR" sz="120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4. Estabelecer  uma linha de proteção/combate</a:t>
                      </a:r>
                      <a:endParaRPr kumimoji="1" lang="pt-BR" sz="12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28600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03200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28600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03200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42888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15900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28600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763713" y="404813"/>
            <a:ext cx="568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EXERCÍCIO</a:t>
            </a:r>
            <a:endParaRPr lang="pt-BR" sz="28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5" name="Group 39"/>
          <p:cNvGraphicFramePr>
            <a:graphicFrameLocks noGrp="1"/>
          </p:cNvGraphicFramePr>
          <p:nvPr/>
        </p:nvGraphicFramePr>
        <p:xfrm>
          <a:off x="611188" y="1464963"/>
          <a:ext cx="8064500" cy="4678681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1955800"/>
                <a:gridCol w="3103562"/>
                <a:gridCol w="3005138"/>
              </a:tblGrid>
              <a:tr h="782638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1.Nome do Incidente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Acidente de Trânsito</a:t>
                      </a:r>
                      <a:endParaRPr kumimoji="0" lang="pt-B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2.Preparado por: </a:t>
                      </a:r>
                      <a:r>
                        <a:rPr kumimoji="0" lang="pt-BR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Capitão </a:t>
                      </a:r>
                      <a:r>
                        <a:rPr kumimoji="0" lang="pt-BR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João</a:t>
                      </a:r>
                      <a:endParaRPr kumimoji="0" lang="pt-B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SCI - 201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NewRoman" charset="0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</a:tr>
              <a:tr h="51276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3. Data:  </a:t>
                      </a:r>
                      <a:r>
                        <a:rPr kumimoji="0" lang="pt-BR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04 de julho de 2008                                 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4. Horário: </a:t>
                      </a:r>
                      <a:r>
                        <a:rPr kumimoji="0" lang="pt-BR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13:00</a:t>
                      </a:r>
                      <a:endParaRPr kumimoji="0" lang="pt-B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920750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8. Organização Atual: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Diagrama 6"/>
          <p:cNvGraphicFramePr/>
          <p:nvPr/>
        </p:nvGraphicFramePr>
        <p:xfrm>
          <a:off x="1042988" y="3120725"/>
          <a:ext cx="7129462" cy="2824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Imagem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763713" y="404813"/>
            <a:ext cx="568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EXERCÍCIO</a:t>
            </a:r>
            <a:endParaRPr lang="pt-BR" sz="28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7" name="Group 111"/>
          <p:cNvGraphicFramePr>
            <a:graphicFrameLocks noGrp="1"/>
          </p:cNvGraphicFramePr>
          <p:nvPr/>
        </p:nvGraphicFramePr>
        <p:xfrm>
          <a:off x="714375" y="1471949"/>
          <a:ext cx="7848600" cy="4671695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1079500"/>
                <a:gridCol w="1257300"/>
                <a:gridCol w="182563"/>
                <a:gridCol w="1273175"/>
                <a:gridCol w="1247775"/>
                <a:gridCol w="263525"/>
                <a:gridCol w="673100"/>
                <a:gridCol w="1871662"/>
              </a:tblGrid>
              <a:tr h="450850">
                <a:tc rowSpan="2" gridSpan="2">
                  <a:txBody>
                    <a:bodyPr/>
                    <a:lstStyle/>
                    <a:p>
                      <a:pPr marL="228600" marR="0" lvl="0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pt-BR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Nome do Incidente</a:t>
                      </a:r>
                    </a:p>
                    <a:p>
                      <a:pPr marL="228600" marR="0" lvl="0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  </a:t>
                      </a:r>
                      <a:r>
                        <a:rPr kumimoji="0" lang="pt-BR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Acidente de Trânsito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2. Preparado por: </a:t>
                      </a:r>
                      <a:r>
                        <a:rPr kumimoji="0" lang="pt-BR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Capitão </a:t>
                      </a:r>
                      <a:r>
                        <a:rPr kumimoji="0" lang="pt-BR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João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SCI – 201</a:t>
                      </a:r>
                      <a:endParaRPr kumimoji="0" lang="pt-B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50850">
                <a:tc gridSpan="2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3. Data:    </a:t>
                      </a:r>
                      <a:r>
                        <a:rPr kumimoji="0" lang="pt-BR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14 de julho de 2009      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4. Horário:  </a:t>
                      </a:r>
                      <a:r>
                        <a:rPr kumimoji="0" lang="pt-BR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13:00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71463">
                <a:tc gridSpan="8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9. Recursos</a:t>
                      </a:r>
                      <a:endParaRPr kumimoji="0" lang="pt-B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RECURSO</a:t>
                      </a:r>
                      <a:endParaRPr kumimoji="0" lang="pt-B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IDENTIFICAÇÃO</a:t>
                      </a:r>
                      <a:endParaRPr kumimoji="0" lang="pt-B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DATA/HORA DA SOLIC.</a:t>
                      </a:r>
                      <a:endParaRPr kumimoji="0" lang="pt-B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HORÁRIO ENTRADA</a:t>
                      </a:r>
                      <a:endParaRPr kumimoji="0" lang="pt-B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NO LOCAL</a:t>
                      </a:r>
                      <a:endParaRPr kumimoji="0" lang="pt-B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OBSERVAÇÕES</a:t>
                      </a:r>
                      <a:endParaRPr kumimoji="0" lang="pt-B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</a:tr>
              <a:tr h="2889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ABS</a:t>
                      </a:r>
                      <a:endParaRPr kumimoji="1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2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6572</a:t>
                      </a: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2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10:04</a:t>
                      </a: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2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10:11</a:t>
                      </a: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2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 </a:t>
                      </a: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2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PC</a:t>
                      </a: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  <a:tr h="1889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2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RP</a:t>
                      </a: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2234</a:t>
                      </a:r>
                      <a:endParaRPr kumimoji="1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10:06</a:t>
                      </a:r>
                      <a:endParaRPr kumimoji="1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2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10:23</a:t>
                      </a: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2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2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RP</a:t>
                      </a: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2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2235</a:t>
                      </a: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2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10:06</a:t>
                      </a: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10:23</a:t>
                      </a:r>
                      <a:endParaRPr kumimoji="1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endParaRPr kumimoji="1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2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AA</a:t>
                      </a: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2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6180</a:t>
                      </a: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2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10:06</a:t>
                      </a: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2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10:23</a:t>
                      </a: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endParaRPr kumimoji="1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2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AA</a:t>
                      </a: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2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5874</a:t>
                      </a: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2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10:06</a:t>
                      </a: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2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10:23</a:t>
                      </a: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2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2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ABTR</a:t>
                      </a: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2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6577</a:t>
                      </a: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2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10:06</a:t>
                      </a: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2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10:23</a:t>
                      </a: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2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endParaRPr kumimoji="1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Imagem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763713" y="404813"/>
            <a:ext cx="568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EXERCÍCIO</a:t>
            </a:r>
            <a:endParaRPr lang="pt-BR" sz="28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5" name="Group 139"/>
          <p:cNvGraphicFramePr>
            <a:graphicFrameLocks noGrp="1"/>
          </p:cNvGraphicFramePr>
          <p:nvPr/>
        </p:nvGraphicFramePr>
        <p:xfrm>
          <a:off x="357188" y="1471186"/>
          <a:ext cx="8385175" cy="4601020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752475"/>
                <a:gridCol w="1008062"/>
                <a:gridCol w="277813"/>
                <a:gridCol w="409575"/>
                <a:gridCol w="981075"/>
                <a:gridCol w="747712"/>
                <a:gridCol w="350838"/>
                <a:gridCol w="441325"/>
                <a:gridCol w="1008062"/>
                <a:gridCol w="792163"/>
                <a:gridCol w="287337"/>
                <a:gridCol w="504825"/>
                <a:gridCol w="823913"/>
              </a:tblGrid>
              <a:tr h="211138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9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LISTA DE REGISTRO</a:t>
                      </a:r>
                      <a:endParaRPr kumimoji="0" lang="pt-BR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9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1. Nome do Incidente: Acidente de Trânsito</a:t>
                      </a:r>
                      <a:endParaRPr kumimoji="0" lang="pt-BR" sz="9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9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2. Local de registro: PC</a:t>
                      </a:r>
                      <a:endParaRPr kumimoji="0" lang="pt-BR" sz="9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9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3. DATA/HORA:  </a:t>
                      </a:r>
                      <a:r>
                        <a:rPr kumimoji="0" lang="pt-BR" sz="9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14/07/09 – 13:00</a:t>
                      </a:r>
                      <a:endParaRPr kumimoji="0" lang="pt-BR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60350">
                <a:tc gridSpan="1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9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INFORMAÇÃO DE REGISTRO</a:t>
                      </a:r>
                      <a:endParaRPr kumimoji="0" lang="pt-BR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765175">
                <a:tc grid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9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4. LISTA DE PESSOAL POR NOME DA INSTITUIÇÃO E DE RECURSOS PELO SEGUINTE FORMATO: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9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H=Helicóptero        VTr =Viatura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9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L=Embarcação       A=Aeronave        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9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E=Equipamento     T =Trabalhadores</a:t>
                      </a:r>
                      <a:endParaRPr kumimoji="0" lang="pt-BR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9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5. DATA /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9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HORA DE REGISTRO </a:t>
                      </a:r>
                      <a:endParaRPr kumimoji="0" lang="pt-BR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/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9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6. NOME DO CHEFE</a:t>
                      </a:r>
                      <a:endParaRPr kumimoji="0" lang="pt-BR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rowSpan="3"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9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7. Nº  DE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9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PESSOAS</a:t>
                      </a:r>
                      <a:endParaRPr kumimoji="0" lang="pt-BR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rowSpan="3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9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8. CONTATO DE TEL. OU RÁDIO</a:t>
                      </a:r>
                      <a:endParaRPr kumimoji="0" lang="pt-BR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9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9.  Estado dos Recursos </a:t>
                      </a:r>
                      <a:endParaRPr kumimoji="0" lang="pt-BR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03200"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9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Instituição</a:t>
                      </a:r>
                      <a:endParaRPr kumimoji="0" lang="pt-BR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9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Identificação do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9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Recurso</a:t>
                      </a:r>
                      <a:endParaRPr kumimoji="0" lang="pt-BR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9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Prefixo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9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ou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9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Tomb.</a:t>
                      </a:r>
                      <a:endParaRPr kumimoji="0" lang="pt-BR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9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Disponível</a:t>
                      </a:r>
                      <a:endParaRPr kumimoji="0" lang="pt-BR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rowSpan="2"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9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Ñâo Disponível</a:t>
                      </a:r>
                      <a:endParaRPr kumimoji="0" lang="pt-BR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9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Designado</a:t>
                      </a:r>
                      <a:endParaRPr kumimoji="0" lang="pt-BR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</a:tr>
              <a:tr h="33655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9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Lugar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pt-BR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  <a:tr h="1381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0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CB 1º GB</a:t>
                      </a:r>
                      <a:endParaRPr kumimoji="1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Vtr</a:t>
                      </a:r>
                      <a:r>
                        <a:rPr kumimoji="1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ABS</a:t>
                      </a:r>
                      <a:endParaRPr kumimoji="1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0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6572</a:t>
                      </a:r>
                      <a:endParaRPr kumimoji="1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0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10:11</a:t>
                      </a:r>
                      <a:endParaRPr kumimoji="1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João</a:t>
                      </a:r>
                      <a:endParaRPr kumimoji="1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0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endParaRPr kumimoji="1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0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Canal 3 e 7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0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Scan</a:t>
                      </a:r>
                      <a:endParaRPr kumimoji="1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Kennedy - PC</a:t>
                      </a:r>
                      <a:endParaRPr kumimoji="1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0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PMPR</a:t>
                      </a:r>
                      <a:endParaRPr kumimoji="1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Vtr</a:t>
                      </a:r>
                      <a:r>
                        <a:rPr kumimoji="1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PMPR</a:t>
                      </a:r>
                      <a:endParaRPr kumimoji="1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0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2234</a:t>
                      </a:r>
                      <a:endParaRPr kumimoji="1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0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10:23</a:t>
                      </a:r>
                      <a:endParaRPr kumimoji="1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0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Maurício</a:t>
                      </a:r>
                      <a:endParaRPr kumimoji="1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0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endParaRPr kumimoji="1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0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Canal 7</a:t>
                      </a:r>
                      <a:endParaRPr kumimoji="1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Brigadeiro</a:t>
                      </a:r>
                      <a:r>
                        <a:rPr kumimoji="1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Franco</a:t>
                      </a:r>
                      <a:endParaRPr kumimoji="1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0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PMPR</a:t>
                      </a:r>
                      <a:endParaRPr kumimoji="1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Vtr</a:t>
                      </a:r>
                      <a:r>
                        <a:rPr kumimoji="1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PMPR</a:t>
                      </a:r>
                      <a:endParaRPr kumimoji="1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0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2235</a:t>
                      </a:r>
                      <a:endParaRPr kumimoji="1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0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10:23</a:t>
                      </a:r>
                      <a:endParaRPr kumimoji="1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0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Dorneles</a:t>
                      </a:r>
                      <a:endParaRPr kumimoji="1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0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endParaRPr kumimoji="1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0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Canal 7</a:t>
                      </a:r>
                      <a:endParaRPr kumimoji="1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Kennedy</a:t>
                      </a:r>
                      <a:endParaRPr kumimoji="1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0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CB 1º GB</a:t>
                      </a:r>
                      <a:endParaRPr kumimoji="1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Vtr</a:t>
                      </a:r>
                      <a:r>
                        <a:rPr kumimoji="1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AA</a:t>
                      </a:r>
                      <a:endParaRPr kumimoji="1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0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6180</a:t>
                      </a:r>
                      <a:endParaRPr kumimoji="1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0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10:23</a:t>
                      </a:r>
                      <a:endParaRPr kumimoji="1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0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João</a:t>
                      </a:r>
                      <a:endParaRPr kumimoji="1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0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endParaRPr kumimoji="1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0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Canal 3</a:t>
                      </a:r>
                      <a:endParaRPr kumimoji="1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Brigadeiro</a:t>
                      </a:r>
                      <a:r>
                        <a:rPr kumimoji="1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Franco</a:t>
                      </a:r>
                      <a:endParaRPr kumimoji="1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0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CB 1º GB</a:t>
                      </a:r>
                      <a:endParaRPr kumimoji="1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Vtr</a:t>
                      </a:r>
                      <a:r>
                        <a:rPr kumimoji="1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AA</a:t>
                      </a:r>
                      <a:endParaRPr kumimoji="1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0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5874</a:t>
                      </a:r>
                      <a:endParaRPr kumimoji="1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0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10:23</a:t>
                      </a:r>
                      <a:endParaRPr kumimoji="1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0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Márcio</a:t>
                      </a:r>
                      <a:endParaRPr kumimoji="1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0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endParaRPr kumimoji="1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0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Canal 3</a:t>
                      </a:r>
                      <a:endParaRPr kumimoji="1" lang="pt-B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Kennedy</a:t>
                      </a:r>
                      <a:endParaRPr kumimoji="1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0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CB 1º GB</a:t>
                      </a:r>
                      <a:endParaRPr kumimoji="1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Vtr</a:t>
                      </a:r>
                      <a:r>
                        <a:rPr kumimoji="1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ABTR</a:t>
                      </a:r>
                      <a:endParaRPr kumimoji="1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0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6577</a:t>
                      </a:r>
                      <a:endParaRPr kumimoji="1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0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10:23</a:t>
                      </a:r>
                      <a:endParaRPr kumimoji="1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0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Edgar</a:t>
                      </a:r>
                      <a:endParaRPr kumimoji="1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0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</a:t>
                      </a:r>
                      <a:endParaRPr kumimoji="1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00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Canal 3</a:t>
                      </a:r>
                      <a:endParaRPr kumimoji="1" lang="pt-B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Kennedy</a:t>
                      </a:r>
                      <a:endParaRPr kumimoji="1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  <a:tr h="461963">
                <a:tc grid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000" u="none" strike="noStrike" cap="none" normalizeH="0" baseline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SCI 211       PAG . 01 de 01</a:t>
                      </a:r>
                      <a:endParaRPr kumimoji="0" lang="pt-BR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10. ELABORADO POR (Nome e Posto) USE O VERSO PARA INFORMAÇÕES OU COMENTÁRIOS</a:t>
                      </a:r>
                      <a:endParaRPr kumimoji="0" lang="pt-B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763713" y="404813"/>
            <a:ext cx="568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EXERCÍCIO</a:t>
            </a:r>
            <a:endParaRPr lang="pt-BR" sz="28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6" name="Group 37"/>
          <p:cNvGraphicFramePr>
            <a:graphicFrameLocks noGrp="1"/>
          </p:cNvGraphicFramePr>
          <p:nvPr/>
        </p:nvGraphicFramePr>
        <p:xfrm>
          <a:off x="500067" y="1317962"/>
          <a:ext cx="4714875" cy="4968558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1382713"/>
                <a:gridCol w="2187575"/>
                <a:gridCol w="1144587"/>
              </a:tblGrid>
              <a:tr h="539750">
                <a:tc>
                  <a:txBody>
                    <a:bodyPr/>
                    <a:lstStyle/>
                    <a:p>
                      <a:pPr marL="228600" marR="0" lvl="0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1. Instituição</a:t>
                      </a:r>
                    </a:p>
                    <a:p>
                      <a:pPr marL="228600" marR="0" lvl="0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0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228600" marR="0" lvl="0" indent="-2286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CB 1º GB</a:t>
                      </a:r>
                      <a:endParaRPr kumimoji="0" lang="pt-B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2. Recurso único Equip. de Intervenção /Força Tarefa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3. Local do Registro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Posto de Comando</a:t>
                      </a:r>
                      <a:endParaRPr kumimoji="0" lang="pt-B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</a:tr>
              <a:tr h="427038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4. Data e hora de chegada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04/07/08</a:t>
                      </a: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-  </a:t>
                      </a: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10:11</a:t>
                      </a:r>
                      <a:endParaRPr kumimoji="0" lang="pt-B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92113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5. Nome do líder / Contato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Mello / 84068935</a:t>
                      </a:r>
                      <a:endParaRPr kumimoji="0" lang="pt-B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41300">
                <a:tc gridSpan="3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6. Nome dos recursos e/ou pessoas</a:t>
                      </a:r>
                      <a:endParaRPr kumimoji="0" lang="pt-B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69875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Auto </a:t>
                      </a:r>
                      <a:r>
                        <a:rPr kumimoji="1" lang="en-US" sz="12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Busca</a:t>
                      </a:r>
                      <a:r>
                        <a:rPr kumimoji="1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e </a:t>
                      </a:r>
                      <a:r>
                        <a:rPr kumimoji="1" lang="en-US" sz="12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Salvamento</a:t>
                      </a:r>
                      <a:r>
                        <a:rPr kumimoji="1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6572</a:t>
                      </a:r>
                      <a:endParaRPr kumimoji="1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68288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12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João</a:t>
                      </a:r>
                      <a:r>
                        <a:rPr kumimoji="1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kumimoji="1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 </a:t>
                      </a:r>
                      <a:r>
                        <a:rPr kumimoji="1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José</a:t>
                      </a:r>
                      <a:endParaRPr kumimoji="1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68288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69875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688975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7. Local de designação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0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Posto de Comando </a:t>
                      </a:r>
                      <a:endParaRPr kumimoji="0" lang="pt-B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8. Hora estimada de chegada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10:11</a:t>
                      </a:r>
                      <a:endParaRPr kumimoji="0" lang="pt-B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</a:tr>
              <a:tr h="241300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9. Local designado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Posto de Comando  (Avenida Kennedy)</a:t>
                      </a:r>
                      <a:endParaRPr kumimoji="0" lang="pt-B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10. Hora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10:11</a:t>
                      </a:r>
                      <a:endParaRPr kumimoji="0" lang="pt-BR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</a:tr>
              <a:tr h="928688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11. Situação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  ( </a:t>
                      </a:r>
                      <a:r>
                        <a:rPr kumimoji="0" lang="pt-BR" sz="10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</a:t>
                      </a: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) designado      (    ) disponível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  (    ) indisponível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Obs</a:t>
                      </a: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:  ________________________________________________________________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________________________________________________________________</a:t>
                      </a:r>
                      <a:endParaRPr kumimoji="0" lang="pt-B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Group 33"/>
          <p:cNvGraphicFramePr>
            <a:graphicFrameLocks noGrp="1"/>
          </p:cNvGraphicFramePr>
          <p:nvPr/>
        </p:nvGraphicFramePr>
        <p:xfrm>
          <a:off x="5572132" y="1304686"/>
          <a:ext cx="3270250" cy="5001756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987425"/>
                <a:gridCol w="985838"/>
                <a:gridCol w="182562"/>
                <a:gridCol w="1114425"/>
              </a:tblGrid>
              <a:tr h="699944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1. Instituição</a:t>
                      </a:r>
                      <a:endParaRPr kumimoji="0" lang="pt-B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2. Recurso único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Equip</a:t>
                      </a: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de Intervenção                 / Força Tarefa</a:t>
                      </a:r>
                      <a:endParaRPr kumimoji="0" lang="pt-B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3. Local do Registro</a:t>
                      </a:r>
                      <a:endParaRPr kumimoji="0" lang="pt-B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</a:tr>
              <a:tr h="429445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9. Local designado</a:t>
                      </a:r>
                      <a:endParaRPr kumimoji="0" lang="pt-B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10. Hora</a:t>
                      </a:r>
                      <a:endParaRPr kumimoji="0" lang="pt-B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959197">
                <a:tc gridSpan="4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11. Situação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 (   ) designado      (   ) disponível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 (   )indisponível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Obs</a:t>
                      </a: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: _______________________________________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___________________________________________</a:t>
                      </a:r>
                      <a:endParaRPr kumimoji="0" lang="pt-B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45118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9. Local designado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10. Hora</a:t>
                      </a:r>
                      <a:endParaRPr kumimoji="0" lang="pt-B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976438">
                <a:tc grid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11. Situação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   (   ) designado      (   ) disponível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   (   )indisponível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Obs</a:t>
                      </a: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: _______________________________________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___________________________________________</a:t>
                      </a:r>
                      <a:endParaRPr kumimoji="0" lang="pt-B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88694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9. Local designado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10. Hora</a:t>
                      </a:r>
                      <a:endParaRPr kumimoji="0" lang="pt-B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101824">
                <a:tc gridSpan="4"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11. Situação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    (   ) designado      (   ) disponível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     (   )indisponível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0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Obs</a:t>
                      </a:r>
                      <a:r>
                        <a:rPr kumimoji="0" lang="pt-BR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:____________________________________________________________________________________</a:t>
                      </a:r>
                      <a:endParaRPr kumimoji="0" lang="pt-B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763713" y="404813"/>
            <a:ext cx="568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OBJETIVOS</a:t>
            </a:r>
            <a:endParaRPr lang="pt-BR" sz="28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33418" y="2143116"/>
            <a:ext cx="8281986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ü"/>
            </a:pPr>
            <a:r>
              <a:rPr kumimoji="1" lang="pt-BR" sz="3200" dirty="0" smtClean="0"/>
              <a:t>Identificar e descrever os conteúdos dos formulários: SCI-201, SCI 211 e SCI 219.</a:t>
            </a: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ü"/>
            </a:pPr>
            <a:r>
              <a:rPr kumimoji="1" lang="pt-BR" sz="3200" dirty="0" smtClean="0"/>
              <a:t> Preencher corretamente os formulários: SCI-201, SCI 211 e SCI 219, de acordo com o SCI.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bldLvl="2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o 8"/>
          <p:cNvGrpSpPr/>
          <p:nvPr/>
        </p:nvGrpSpPr>
        <p:grpSpPr>
          <a:xfrm>
            <a:off x="142844" y="1571612"/>
            <a:ext cx="8554145" cy="4207820"/>
            <a:chOff x="186407" y="1686124"/>
            <a:chExt cx="8554145" cy="4207820"/>
          </a:xfrm>
        </p:grpSpPr>
        <p:pic>
          <p:nvPicPr>
            <p:cNvPr id="6" name="Imagem 5" descr="interroga.bmp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 rot="20854404">
              <a:off x="4532732" y="1686124"/>
              <a:ext cx="4207820" cy="4207820"/>
            </a:xfrm>
            <a:prstGeom prst="rect">
              <a:avLst/>
            </a:prstGeom>
          </p:spPr>
        </p:pic>
        <p:sp>
          <p:nvSpPr>
            <p:cNvPr id="8" name="Retângulo 7"/>
            <p:cNvSpPr/>
            <p:nvPr/>
          </p:nvSpPr>
          <p:spPr>
            <a:xfrm rot="20721792">
              <a:off x="186407" y="3552215"/>
              <a:ext cx="5134739" cy="156966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pt-BR" sz="9600" b="1" dirty="0" smtClean="0">
                  <a:ln w="11430"/>
                  <a:gradFill>
                    <a:gsLst>
                      <a:gs pos="0">
                        <a:schemeClr val="accent2">
                          <a:tint val="70000"/>
                          <a:satMod val="245000"/>
                        </a:schemeClr>
                      </a:gs>
                      <a:gs pos="75000">
                        <a:schemeClr val="accent2">
                          <a:tint val="90000"/>
                          <a:shade val="60000"/>
                          <a:satMod val="240000"/>
                        </a:schemeClr>
                      </a:gs>
                      <a:gs pos="100000">
                        <a:schemeClr val="accent2">
                          <a:tint val="100000"/>
                          <a:shade val="50000"/>
                          <a:satMod val="240000"/>
                        </a:schemeClr>
                      </a:gs>
                    </a:gsLst>
                    <a:lin ang="5400000"/>
                  </a:gra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</a:rPr>
                <a:t>Dúvidas</a:t>
              </a:r>
              <a:endParaRPr lang="pt-BR" sz="9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763713" y="404813"/>
            <a:ext cx="568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SCI 201</a:t>
            </a:r>
            <a:endParaRPr lang="pt-BR" sz="28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33418" y="1643050"/>
            <a:ext cx="8281986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pt-BR" sz="2800" dirty="0" smtClean="0"/>
              <a:t> O formulário SCI 201 </a:t>
            </a:r>
            <a:r>
              <a:rPr lang="pt-BR" sz="2800" b="1" u="sng" dirty="0" smtClean="0"/>
              <a:t>oferece ao Comandante do Incidente a informação básica sobre a situação do incidente e dos recursos já empenhados</a:t>
            </a:r>
            <a:r>
              <a:rPr lang="pt-BR" sz="2800" dirty="0" smtClean="0"/>
              <a:t>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pt-BR" sz="2800" b="1" u="sng" dirty="0" smtClean="0"/>
              <a:t>Serve como um registro permanente da resposta inicial do incidente.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pt-BR" sz="2800" dirty="0" smtClean="0"/>
              <a:t>As informações contidas no SCI 201 podem ser usadas como ponto de partida para outros formulários ou documentos do SCI. 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763713" y="404813"/>
            <a:ext cx="568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SCI 201</a:t>
            </a:r>
            <a:endParaRPr lang="pt-BR" sz="28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5" name="Group 31"/>
          <p:cNvGraphicFramePr>
            <a:graphicFrameLocks noGrp="1"/>
          </p:cNvGraphicFramePr>
          <p:nvPr/>
        </p:nvGraphicFramePr>
        <p:xfrm>
          <a:off x="611188" y="1412875"/>
          <a:ext cx="7991475" cy="4645978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1965325"/>
                <a:gridCol w="3098800"/>
                <a:gridCol w="2927350"/>
              </a:tblGrid>
              <a:tr h="287338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1.Nome do Incidente</a:t>
                      </a:r>
                      <a:endParaRPr kumimoji="0" lang="pt-B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2.Preparado por:</a:t>
                      </a:r>
                      <a:endParaRPr kumimoji="0" lang="pt-B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SCI - 201</a:t>
                      </a:r>
                      <a:endParaRPr kumimoji="0" lang="pt-B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NewRoman" charset="0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</a:tr>
              <a:tr h="28892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3. Data:                                  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4. Horário:</a:t>
                      </a:r>
                      <a:endParaRPr kumimoji="0" lang="pt-B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20650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5. MAPA / CROQUI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20650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6. Situação (Resumo do incidente)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90500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0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52400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03200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15900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763713" y="404813"/>
            <a:ext cx="568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SCI 201</a:t>
            </a:r>
            <a:endParaRPr lang="pt-BR" sz="28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6" name="Group 43"/>
          <p:cNvGraphicFramePr>
            <a:graphicFrameLocks noGrp="1"/>
          </p:cNvGraphicFramePr>
          <p:nvPr/>
        </p:nvGraphicFramePr>
        <p:xfrm>
          <a:off x="642910" y="1631650"/>
          <a:ext cx="7991475" cy="4297680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1955800"/>
                <a:gridCol w="3103562"/>
                <a:gridCol w="2932113"/>
              </a:tblGrid>
              <a:tr h="273050"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1. Nome do Incidente</a:t>
                      </a:r>
                      <a:endParaRPr kumimoji="0" lang="pt-B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2. Preparado por:</a:t>
                      </a:r>
                      <a:endParaRPr kumimoji="0" lang="pt-B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SCI - 201</a:t>
                      </a:r>
                      <a:endParaRPr kumimoji="0" lang="pt-B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NewRoman" charset="0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</a:tr>
              <a:tr h="21431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3. Data:                                    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4. Horário:</a:t>
                      </a:r>
                      <a:endParaRPr kumimoji="0" lang="pt-B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28588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7. Objetivos de Resposta Inicial, Ações Implementadas, Ações Planejadas</a:t>
                      </a:r>
                      <a:endParaRPr kumimoji="0" lang="pt-B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38125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Objetivos:</a:t>
                      </a:r>
                      <a:endParaRPr kumimoji="0" lang="pt-B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15900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15900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33363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03200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28600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03200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28600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03200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42888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15900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28600"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763713" y="404813"/>
            <a:ext cx="568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SCI 201</a:t>
            </a:r>
            <a:endParaRPr lang="pt-BR" sz="28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5" name="Group 19"/>
          <p:cNvGraphicFramePr>
            <a:graphicFrameLocks noGrp="1"/>
          </p:cNvGraphicFramePr>
          <p:nvPr/>
        </p:nvGraphicFramePr>
        <p:xfrm>
          <a:off x="611188" y="1464963"/>
          <a:ext cx="8064500" cy="4678681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1955800"/>
                <a:gridCol w="3103562"/>
                <a:gridCol w="3005138"/>
              </a:tblGrid>
              <a:tr h="782638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1. Nome do Incidente</a:t>
                      </a:r>
                      <a:endParaRPr kumimoji="0" lang="pt-B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2. Preparado por:</a:t>
                      </a:r>
                      <a:endParaRPr kumimoji="0" lang="pt-B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SCI - 201</a:t>
                      </a:r>
                      <a:endParaRPr kumimoji="0" lang="pt-B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</a:tr>
              <a:tr h="51276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3. Data:                                   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4. Horário:</a:t>
                      </a:r>
                      <a:endParaRPr kumimoji="0" lang="pt-B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920750"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8. Organização Atual: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B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763713" y="404813"/>
            <a:ext cx="568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SCI 201</a:t>
            </a:r>
            <a:endParaRPr lang="pt-BR" sz="28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6" name="Group 112"/>
          <p:cNvGraphicFramePr>
            <a:graphicFrameLocks noGrp="1"/>
          </p:cNvGraphicFramePr>
          <p:nvPr/>
        </p:nvGraphicFramePr>
        <p:xfrm>
          <a:off x="723928" y="1412875"/>
          <a:ext cx="7848600" cy="4663440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1079500"/>
                <a:gridCol w="1257300"/>
                <a:gridCol w="182563"/>
                <a:gridCol w="1273175"/>
                <a:gridCol w="1247775"/>
                <a:gridCol w="263525"/>
                <a:gridCol w="673100"/>
                <a:gridCol w="1871662"/>
              </a:tblGrid>
              <a:tr h="457200">
                <a:tc rowSpan="2"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1. Nome do Incidente</a:t>
                      </a:r>
                      <a:endParaRPr kumimoji="0" lang="pt-B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2. Preparado por:</a:t>
                      </a:r>
                      <a:endParaRPr kumimoji="0" lang="pt-B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SCI – 201</a:t>
                      </a:r>
                      <a:endParaRPr kumimoji="0" lang="pt-B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74638">
                <a:tc gridSpan="2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3. Data:          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4. Horário:</a:t>
                      </a:r>
                      <a:endParaRPr kumimoji="0" lang="pt-B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12725">
                <a:tc gridSpan="8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9. Recursos</a:t>
                      </a:r>
                      <a:endParaRPr kumimoji="0" lang="pt-B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079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RECURSO</a:t>
                      </a:r>
                      <a:endParaRPr kumimoji="0" lang="pt-B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IDENTIFICAÇÃO</a:t>
                      </a:r>
                      <a:endParaRPr kumimoji="0" lang="pt-B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DATA/HORA DA SOLIC.</a:t>
                      </a:r>
                      <a:endParaRPr kumimoji="0" lang="pt-B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HORÁRIO ENTRADA</a:t>
                      </a:r>
                      <a:endParaRPr kumimoji="0" lang="pt-B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NO LOCAL</a:t>
                      </a:r>
                      <a:endParaRPr kumimoji="0" lang="pt-B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OBSERVAÇÕES</a:t>
                      </a:r>
                      <a:endParaRPr kumimoji="0" lang="pt-B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</a:tr>
              <a:tr h="2079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  <a:tr h="2079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  <a:tr h="2079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  <a:tr h="2079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  <a:tr h="2079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  <a:tr h="2079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  <a:tr h="2079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  <a:tr h="2079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  <a:tr h="2079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  <a:tr h="2079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  <a:tr h="2079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763713" y="404813"/>
            <a:ext cx="568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SCI 211 E 219</a:t>
            </a:r>
            <a:endParaRPr lang="pt-BR" sz="28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33418" y="1285860"/>
            <a:ext cx="8281986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pt-BR" sz="2800" dirty="0" smtClean="0"/>
              <a:t> Os formulários </a:t>
            </a:r>
            <a:r>
              <a:rPr lang="pt-BR" sz="2800" b="1" u="sng" dirty="0" smtClean="0"/>
              <a:t>permitem saber de todos os equipamentos e pessoal que se reportaram ao local do incidente;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pt-BR" sz="2800" dirty="0" smtClean="0"/>
              <a:t> </a:t>
            </a:r>
            <a:r>
              <a:rPr lang="pt-BR" sz="2800" b="1" u="sng" dirty="0" smtClean="0"/>
              <a:t>Informa as condições dos recursos: disponíveis , indisponíveis e os designados</a:t>
            </a:r>
            <a:r>
              <a:rPr lang="pt-BR" sz="2800" dirty="0" smtClean="0"/>
              <a:t>;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ü"/>
            </a:pPr>
            <a:r>
              <a:rPr lang="pt-BR" sz="2800" dirty="0" smtClean="0"/>
              <a:t> Permite saber data e hora da chegada dos recursos ao local do incidente, qual a instituição/pessoa pertence o recurso, nome e telefone/rádio de contato com a instituição, quantas pessoas estão empregadas e qual o local de trabalho que o recurso foi designado;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763713" y="404813"/>
            <a:ext cx="568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SCI 211 E 219</a:t>
            </a:r>
            <a:endParaRPr lang="pt-BR" sz="28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33418" y="1357298"/>
            <a:ext cx="8281986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just">
              <a:lnSpc>
                <a:spcPct val="80000"/>
              </a:lnSpc>
              <a:buFont typeface="Wingdings" pitchFamily="2" charset="2"/>
              <a:buChar char="ü"/>
            </a:pPr>
            <a:r>
              <a:rPr lang="pt-BR" sz="2800" dirty="0" smtClean="0"/>
              <a:t> São preenchidos inicialmente no Posto de Comando;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ü"/>
            </a:pPr>
            <a:endParaRPr lang="pt-BR" sz="2800" dirty="0" smtClean="0"/>
          </a:p>
          <a:p>
            <a:pPr algn="just">
              <a:lnSpc>
                <a:spcPct val="80000"/>
              </a:lnSpc>
              <a:buFont typeface="Wingdings" pitchFamily="2" charset="2"/>
              <a:buChar char="ü"/>
            </a:pPr>
            <a:r>
              <a:rPr lang="pt-BR" sz="2800" dirty="0" smtClean="0"/>
              <a:t> Em situações mais complexas podem ser preenchidas em vários locais de ação do incidente, incluindo áreas de espera, </a:t>
            </a:r>
            <a:r>
              <a:rPr lang="pt-BR" sz="2800" dirty="0" err="1" smtClean="0"/>
              <a:t>Helipontos</a:t>
            </a:r>
            <a:r>
              <a:rPr lang="pt-BR" sz="2800" dirty="0" smtClean="0"/>
              <a:t> (ZPH) e </a:t>
            </a:r>
            <a:r>
              <a:rPr lang="pt-BR" sz="2800" dirty="0" err="1" smtClean="0"/>
              <a:t>helibases</a:t>
            </a:r>
            <a:r>
              <a:rPr lang="pt-BR" sz="2800" dirty="0" smtClean="0"/>
              <a:t>;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ü"/>
            </a:pPr>
            <a:endParaRPr lang="pt-BR" sz="2800" dirty="0" smtClean="0"/>
          </a:p>
          <a:p>
            <a:pPr algn="just">
              <a:lnSpc>
                <a:spcPct val="80000"/>
              </a:lnSpc>
              <a:buFont typeface="Wingdings" pitchFamily="2" charset="2"/>
              <a:buChar char="ü"/>
            </a:pPr>
            <a:r>
              <a:rPr lang="pt-BR" sz="2800" dirty="0" smtClean="0"/>
              <a:t> Os encarregados desses locais registram a informação e as repassam para a unidade de recursos;</a:t>
            </a:r>
          </a:p>
          <a:p>
            <a:pPr algn="just">
              <a:lnSpc>
                <a:spcPct val="80000"/>
              </a:lnSpc>
              <a:buFont typeface="Wingdings" pitchFamily="2" charset="2"/>
              <a:buChar char="ü"/>
            </a:pPr>
            <a:endParaRPr lang="pt-BR" sz="2800" dirty="0" smtClean="0"/>
          </a:p>
          <a:p>
            <a:pPr algn="just">
              <a:lnSpc>
                <a:spcPct val="80000"/>
              </a:lnSpc>
              <a:buFont typeface="Wingdings" pitchFamily="2" charset="2"/>
              <a:buChar char="ü"/>
            </a:pPr>
            <a:r>
              <a:rPr lang="pt-BR" sz="2800" dirty="0" smtClean="0"/>
              <a:t> A Unidade de Recursos mantém o controle de todos os recursos.</a:t>
            </a:r>
            <a:endParaRPr lang="pt-BR" sz="9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1809</TotalTime>
  <Words>1554</Words>
  <Application>Microsoft Office PowerPoint</Application>
  <PresentationFormat>Apresentação na tela (4:3)</PresentationFormat>
  <Paragraphs>429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1" baseType="lpstr">
      <vt:lpstr>Design padrão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Particular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Paulo Henrique de Souza</dc:creator>
  <cp:lastModifiedBy>Paulo Henrique de Souza</cp:lastModifiedBy>
  <cp:revision>173</cp:revision>
  <dcterms:created xsi:type="dcterms:W3CDTF">2008-07-10T19:23:53Z</dcterms:created>
  <dcterms:modified xsi:type="dcterms:W3CDTF">2009-08-16T17:47:44Z</dcterms:modified>
</cp:coreProperties>
</file>