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1" r:id="rId3"/>
    <p:sldId id="284" r:id="rId4"/>
    <p:sldId id="285" r:id="rId5"/>
    <p:sldId id="290" r:id="rId6"/>
    <p:sldId id="301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259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00"/>
    <a:srgbClr val="FF9900"/>
    <a:srgbClr val="CC66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2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E89F4-9B8D-4E50-8444-46C736859F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3F235ED-545B-4871-AF08-9F4B1E5E3351}">
      <dgm:prSet/>
      <dgm:spPr>
        <a:solidFill>
          <a:srgbClr val="FFFF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0"/>
          <a:r>
            <a:rPr lang="pt-BR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O primeiro respondedor, ao chegar ao local do incidente, deve informar sua chegada, identificar o comandante e seu contato, confirmar o evento e se possível já identificar o PC.</a:t>
          </a:r>
          <a:endParaRPr lang="pt-BR" dirty="0">
            <a:ln>
              <a:solidFill>
                <a:srgbClr val="FF0000"/>
              </a:solidFill>
            </a:ln>
            <a:solidFill>
              <a:schemeClr val="tx1"/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gm:t>
    </dgm:pt>
    <dgm:pt modelId="{AB285F58-01ED-4160-BFFF-C6368457AE87}" type="parTrans" cxnId="{7DED10C6-7930-42EC-A290-2144DD94CD46}">
      <dgm:prSet/>
      <dgm:spPr/>
      <dgm:t>
        <a:bodyPr/>
        <a:lstStyle/>
        <a:p>
          <a:pPr algn="ctr"/>
          <a:endParaRPr lang="pt-BR"/>
        </a:p>
      </dgm:t>
    </dgm:pt>
    <dgm:pt modelId="{EAF97BC7-9A68-4F78-ACBE-0798DC3A9EEC}" type="sibTrans" cxnId="{7DED10C6-7930-42EC-A290-2144DD94CD46}">
      <dgm:prSet/>
      <dgm:spPr/>
      <dgm:t>
        <a:bodyPr/>
        <a:lstStyle/>
        <a:p>
          <a:pPr algn="ctr"/>
          <a:endParaRPr lang="pt-BR"/>
        </a:p>
      </dgm:t>
    </dgm:pt>
    <dgm:pt modelId="{6B428716-7E73-4D2F-9B5B-797EDFE1DAB0}" type="pres">
      <dgm:prSet presAssocID="{79EE89F4-9B8D-4E50-8444-46C736859F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A91502F-D9CA-40A7-B33E-D2D37F4817C5}" type="pres">
      <dgm:prSet presAssocID="{B3F235ED-545B-4871-AF08-9F4B1E5E33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DED10C6-7930-42EC-A290-2144DD94CD46}" srcId="{79EE89F4-9B8D-4E50-8444-46C736859F65}" destId="{B3F235ED-545B-4871-AF08-9F4B1E5E3351}" srcOrd="0" destOrd="0" parTransId="{AB285F58-01ED-4160-BFFF-C6368457AE87}" sibTransId="{EAF97BC7-9A68-4F78-ACBE-0798DC3A9EEC}"/>
    <dgm:cxn modelId="{F6F1E121-7387-4B2D-BC58-D7239A319224}" type="presOf" srcId="{79EE89F4-9B8D-4E50-8444-46C736859F65}" destId="{6B428716-7E73-4D2F-9B5B-797EDFE1DAB0}" srcOrd="0" destOrd="0" presId="urn:microsoft.com/office/officeart/2005/8/layout/vList2"/>
    <dgm:cxn modelId="{B525B1F7-81C4-4BCB-B7AC-D3C8B7BED4FD}" type="presOf" srcId="{B3F235ED-545B-4871-AF08-9F4B1E5E3351}" destId="{0A91502F-D9CA-40A7-B33E-D2D37F4817C5}" srcOrd="0" destOrd="0" presId="urn:microsoft.com/office/officeart/2005/8/layout/vList2"/>
    <dgm:cxn modelId="{0B1AAAC1-128E-4F50-8027-B37A4D8F445B}" type="presParOf" srcId="{6B428716-7E73-4D2F-9B5B-797EDFE1DAB0}" destId="{0A91502F-D9CA-40A7-B33E-D2D37F4817C5}" srcOrd="0" destOrd="0" presId="urn:microsoft.com/office/officeart/2005/8/layout/vList2"/>
  </dgm:cxnLst>
  <dgm:bg>
    <a:effectLst>
      <a:outerShdw blurRad="60007" dist="310007" dir="7680000" sy="30000" kx="1300200" algn="ctr" rotWithShape="0">
        <a:prstClr val="black">
          <a:alpha val="32000"/>
        </a:prstClr>
      </a:outerShdw>
    </a:effectLst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4D4DD5-FACB-4131-86C3-48158DC5BE1D}" type="doc">
      <dgm:prSet loTypeId="urn:microsoft.com/office/officeart/2005/8/layout/hList7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3716878-61BE-4D54-A4DF-F5F97B03BA71}">
      <dgm:prSet/>
      <dgm:spPr>
        <a:solidFill>
          <a:srgbClr val="CC3300"/>
        </a:solidFill>
      </dgm:spPr>
      <dgm:t>
        <a:bodyPr/>
        <a:lstStyle/>
        <a:p>
          <a:pPr rtl="0"/>
          <a:r>
            <a:rPr lang="pt-BR" b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</a:rPr>
            <a:t>Segurança e visibilidade;</a:t>
          </a:r>
          <a:endParaRPr lang="pt-BR" b="0" dirty="0">
            <a:ln>
              <a:solidFill>
                <a:schemeClr val="tx1"/>
              </a:solidFill>
            </a:ln>
            <a:solidFill>
              <a:schemeClr val="tx1"/>
            </a:solidFill>
            <a:effectLst/>
          </a:endParaRPr>
        </a:p>
      </dgm:t>
    </dgm:pt>
    <dgm:pt modelId="{977F9931-4FF9-47F8-896D-4E97F2A1C215}" type="parTrans" cxnId="{6FC3A121-C963-469F-850F-76DED3DE570A}">
      <dgm:prSet/>
      <dgm:spPr/>
      <dgm:t>
        <a:bodyPr/>
        <a:lstStyle/>
        <a:p>
          <a:endParaRPr lang="pt-BR" b="0">
            <a:ln>
              <a:solidFill>
                <a:schemeClr val="tx1"/>
              </a:solidFill>
            </a:ln>
            <a:solidFill>
              <a:schemeClr val="tx1"/>
            </a:solidFill>
            <a:effectLst/>
          </a:endParaRPr>
        </a:p>
      </dgm:t>
    </dgm:pt>
    <dgm:pt modelId="{1CC8E2B9-FE66-4C7C-AC3E-2E2FAC6E27AE}" type="sibTrans" cxnId="{6FC3A121-C963-469F-850F-76DED3DE570A}">
      <dgm:prSet/>
      <dgm:spPr/>
      <dgm:t>
        <a:bodyPr/>
        <a:lstStyle/>
        <a:p>
          <a:endParaRPr lang="pt-BR" b="0">
            <a:ln>
              <a:solidFill>
                <a:schemeClr val="tx1"/>
              </a:solidFill>
            </a:ln>
            <a:solidFill>
              <a:schemeClr val="tx1"/>
            </a:solidFill>
            <a:effectLst/>
          </a:endParaRPr>
        </a:p>
      </dgm:t>
    </dgm:pt>
    <dgm:pt modelId="{F2A93E20-0A40-4F9A-93DA-3D407F1473CC}">
      <dgm:prSet/>
      <dgm:spPr>
        <a:solidFill>
          <a:srgbClr val="CC3300"/>
        </a:solidFill>
      </dgm:spPr>
      <dgm:t>
        <a:bodyPr/>
        <a:lstStyle/>
        <a:p>
          <a:pPr rtl="0"/>
          <a:r>
            <a:rPr lang="pt-BR" b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</a:rPr>
            <a:t>Facilidade de acesso e circulação;</a:t>
          </a:r>
          <a:endParaRPr lang="pt-BR" b="0" dirty="0">
            <a:ln>
              <a:solidFill>
                <a:schemeClr val="tx1"/>
              </a:solidFill>
            </a:ln>
            <a:solidFill>
              <a:schemeClr val="tx1"/>
            </a:solidFill>
            <a:effectLst/>
          </a:endParaRPr>
        </a:p>
      </dgm:t>
    </dgm:pt>
    <dgm:pt modelId="{298C1A9D-F57D-463A-939D-8A44321CEB5D}" type="parTrans" cxnId="{85B14F80-2948-4733-98EA-847187EC7542}">
      <dgm:prSet/>
      <dgm:spPr/>
      <dgm:t>
        <a:bodyPr/>
        <a:lstStyle/>
        <a:p>
          <a:endParaRPr lang="pt-BR" b="0">
            <a:ln>
              <a:solidFill>
                <a:schemeClr val="tx1"/>
              </a:solidFill>
            </a:ln>
            <a:solidFill>
              <a:schemeClr val="tx1"/>
            </a:solidFill>
            <a:effectLst/>
          </a:endParaRPr>
        </a:p>
      </dgm:t>
    </dgm:pt>
    <dgm:pt modelId="{16CF33ED-F9C1-48C4-98EF-ADEF7A4F127E}" type="sibTrans" cxnId="{85B14F80-2948-4733-98EA-847187EC7542}">
      <dgm:prSet/>
      <dgm:spPr/>
      <dgm:t>
        <a:bodyPr/>
        <a:lstStyle/>
        <a:p>
          <a:endParaRPr lang="pt-BR" b="0">
            <a:ln>
              <a:solidFill>
                <a:schemeClr val="tx1"/>
              </a:solidFill>
            </a:ln>
            <a:solidFill>
              <a:schemeClr val="tx1"/>
            </a:solidFill>
            <a:effectLst/>
          </a:endParaRPr>
        </a:p>
      </dgm:t>
    </dgm:pt>
    <dgm:pt modelId="{80901767-877F-4609-B1E4-204BCDC583DA}">
      <dgm:prSet/>
      <dgm:spPr>
        <a:solidFill>
          <a:srgbClr val="CC3300"/>
        </a:solidFill>
      </dgm:spPr>
      <dgm:t>
        <a:bodyPr/>
        <a:lstStyle/>
        <a:p>
          <a:pPr rtl="0"/>
          <a:r>
            <a:rPr lang="pt-BR" b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</a:rPr>
            <a:t>Disponibilidade de comunicação;</a:t>
          </a:r>
          <a:endParaRPr lang="pt-BR" b="0" dirty="0">
            <a:ln>
              <a:solidFill>
                <a:schemeClr val="tx1"/>
              </a:solidFill>
            </a:ln>
            <a:solidFill>
              <a:schemeClr val="tx1"/>
            </a:solidFill>
            <a:effectLst/>
          </a:endParaRPr>
        </a:p>
      </dgm:t>
    </dgm:pt>
    <dgm:pt modelId="{264E86FF-168A-4383-A099-CC1B5946D420}" type="parTrans" cxnId="{CA3B9936-FEE6-471A-9044-B2545FFCB9E6}">
      <dgm:prSet/>
      <dgm:spPr/>
      <dgm:t>
        <a:bodyPr/>
        <a:lstStyle/>
        <a:p>
          <a:endParaRPr lang="pt-BR" b="0">
            <a:ln>
              <a:solidFill>
                <a:schemeClr val="tx1"/>
              </a:solidFill>
            </a:ln>
            <a:solidFill>
              <a:schemeClr val="tx1"/>
            </a:solidFill>
            <a:effectLst/>
          </a:endParaRPr>
        </a:p>
      </dgm:t>
    </dgm:pt>
    <dgm:pt modelId="{AAACA66E-B465-454C-9EE7-41CE68052E88}" type="sibTrans" cxnId="{CA3B9936-FEE6-471A-9044-B2545FFCB9E6}">
      <dgm:prSet/>
      <dgm:spPr/>
      <dgm:t>
        <a:bodyPr/>
        <a:lstStyle/>
        <a:p>
          <a:endParaRPr lang="pt-BR" b="0">
            <a:ln>
              <a:solidFill>
                <a:schemeClr val="tx1"/>
              </a:solidFill>
            </a:ln>
            <a:solidFill>
              <a:schemeClr val="tx1"/>
            </a:solidFill>
            <a:effectLst/>
          </a:endParaRPr>
        </a:p>
      </dgm:t>
    </dgm:pt>
    <dgm:pt modelId="{A4739DD0-0D54-49DD-988D-871B1982A363}">
      <dgm:prSet/>
      <dgm:spPr>
        <a:solidFill>
          <a:srgbClr val="CC3300"/>
        </a:solidFill>
      </dgm:spPr>
      <dgm:t>
        <a:bodyPr/>
        <a:lstStyle/>
        <a:p>
          <a:pPr rtl="0"/>
          <a:r>
            <a:rPr lang="pt-BR" b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</a:rPr>
            <a:t>Lugar distante da cena, do ruído e da confusão;</a:t>
          </a:r>
          <a:endParaRPr lang="pt-BR" b="0" dirty="0">
            <a:ln>
              <a:solidFill>
                <a:schemeClr val="tx1"/>
              </a:solidFill>
            </a:ln>
            <a:solidFill>
              <a:schemeClr val="tx1"/>
            </a:solidFill>
            <a:effectLst/>
          </a:endParaRPr>
        </a:p>
      </dgm:t>
    </dgm:pt>
    <dgm:pt modelId="{6869A692-3A05-4793-858D-116382D1979D}" type="parTrans" cxnId="{3FF4AAE3-570A-4C22-9230-CBAE0E2BDEEC}">
      <dgm:prSet/>
      <dgm:spPr/>
      <dgm:t>
        <a:bodyPr/>
        <a:lstStyle/>
        <a:p>
          <a:endParaRPr lang="pt-BR" b="0">
            <a:ln>
              <a:solidFill>
                <a:schemeClr val="tx1"/>
              </a:solidFill>
            </a:ln>
            <a:solidFill>
              <a:schemeClr val="tx1"/>
            </a:solidFill>
            <a:effectLst/>
          </a:endParaRPr>
        </a:p>
      </dgm:t>
    </dgm:pt>
    <dgm:pt modelId="{FCAC6553-B2B2-47EB-A527-470607830EDF}" type="sibTrans" cxnId="{3FF4AAE3-570A-4C22-9230-CBAE0E2BDEEC}">
      <dgm:prSet/>
      <dgm:spPr/>
      <dgm:t>
        <a:bodyPr/>
        <a:lstStyle/>
        <a:p>
          <a:endParaRPr lang="pt-BR" b="0">
            <a:ln>
              <a:solidFill>
                <a:schemeClr val="tx1"/>
              </a:solidFill>
            </a:ln>
            <a:solidFill>
              <a:schemeClr val="tx1"/>
            </a:solidFill>
            <a:effectLst/>
          </a:endParaRPr>
        </a:p>
      </dgm:t>
    </dgm:pt>
    <dgm:pt modelId="{0097B155-1333-452F-AA11-FCFC24BB1DEC}">
      <dgm:prSet/>
      <dgm:spPr>
        <a:solidFill>
          <a:srgbClr val="CC3300"/>
        </a:solidFill>
      </dgm:spPr>
      <dgm:t>
        <a:bodyPr/>
        <a:lstStyle/>
        <a:p>
          <a:pPr rtl="0"/>
          <a:r>
            <a:rPr lang="pt-BR" b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</a:rPr>
            <a:t>Capacidade de expansão física.</a:t>
          </a:r>
          <a:endParaRPr lang="pt-BR" b="0" dirty="0">
            <a:ln>
              <a:solidFill>
                <a:schemeClr val="tx1"/>
              </a:solidFill>
            </a:ln>
            <a:solidFill>
              <a:schemeClr val="tx1"/>
            </a:solidFill>
            <a:effectLst/>
          </a:endParaRPr>
        </a:p>
      </dgm:t>
    </dgm:pt>
    <dgm:pt modelId="{E0D520AC-BC01-4960-8157-7A8633ECB4BB}" type="parTrans" cxnId="{793C163E-AA01-4829-9036-53856CE3F781}">
      <dgm:prSet/>
      <dgm:spPr/>
      <dgm:t>
        <a:bodyPr/>
        <a:lstStyle/>
        <a:p>
          <a:endParaRPr lang="pt-BR" b="0">
            <a:ln>
              <a:solidFill>
                <a:schemeClr val="tx1"/>
              </a:solidFill>
            </a:ln>
            <a:solidFill>
              <a:schemeClr val="tx1"/>
            </a:solidFill>
            <a:effectLst/>
          </a:endParaRPr>
        </a:p>
      </dgm:t>
    </dgm:pt>
    <dgm:pt modelId="{05A06CBC-F1D3-40BD-9F23-35BF33153FCD}" type="sibTrans" cxnId="{793C163E-AA01-4829-9036-53856CE3F781}">
      <dgm:prSet/>
      <dgm:spPr/>
      <dgm:t>
        <a:bodyPr/>
        <a:lstStyle/>
        <a:p>
          <a:endParaRPr lang="pt-BR" b="0">
            <a:ln>
              <a:solidFill>
                <a:schemeClr val="tx1"/>
              </a:solidFill>
            </a:ln>
            <a:solidFill>
              <a:schemeClr val="tx1"/>
            </a:solidFill>
            <a:effectLst/>
          </a:endParaRPr>
        </a:p>
      </dgm:t>
    </dgm:pt>
    <dgm:pt modelId="{DF1520EF-0D37-4142-9A56-02F38E0B1899}" type="pres">
      <dgm:prSet presAssocID="{F04D4DD5-FACB-4131-86C3-48158DC5BE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1ED8D5-5130-47E9-8320-E85CF133220F}" type="pres">
      <dgm:prSet presAssocID="{F04D4DD5-FACB-4131-86C3-48158DC5BE1D}" presName="fgShape" presStyleLbl="fgShp" presStyleIdx="0" presStyleCnt="1"/>
      <dgm:spPr/>
    </dgm:pt>
    <dgm:pt modelId="{61DF3B05-B3CB-4D8B-911F-0CBF34A32FE8}" type="pres">
      <dgm:prSet presAssocID="{F04D4DD5-FACB-4131-86C3-48158DC5BE1D}" presName="linComp" presStyleCnt="0"/>
      <dgm:spPr/>
    </dgm:pt>
    <dgm:pt modelId="{D86203FA-0244-4D18-9A45-EAB43A9B733C}" type="pres">
      <dgm:prSet presAssocID="{33716878-61BE-4D54-A4DF-F5F97B03BA71}" presName="compNode" presStyleCnt="0"/>
      <dgm:spPr/>
    </dgm:pt>
    <dgm:pt modelId="{D160A149-2C94-43A1-AFFA-9FE172285D34}" type="pres">
      <dgm:prSet presAssocID="{33716878-61BE-4D54-A4DF-F5F97B03BA71}" presName="bkgdShape" presStyleLbl="node1" presStyleIdx="0" presStyleCnt="5"/>
      <dgm:spPr/>
      <dgm:t>
        <a:bodyPr/>
        <a:lstStyle/>
        <a:p>
          <a:endParaRPr lang="pt-BR"/>
        </a:p>
      </dgm:t>
    </dgm:pt>
    <dgm:pt modelId="{1295269C-FD03-4FAC-A250-A6A3C4C3A65E}" type="pres">
      <dgm:prSet presAssocID="{33716878-61BE-4D54-A4DF-F5F97B03BA71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04069D-11F0-4D9C-9492-5BA816F1AF37}" type="pres">
      <dgm:prSet presAssocID="{33716878-61BE-4D54-A4DF-F5F97B03BA71}" presName="invisiNode" presStyleLbl="node1" presStyleIdx="0" presStyleCnt="5"/>
      <dgm:spPr/>
    </dgm:pt>
    <dgm:pt modelId="{126D228B-2234-46B5-8124-1AA02971D07B}" type="pres">
      <dgm:prSet presAssocID="{33716878-61BE-4D54-A4DF-F5F97B03BA71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541837B-3298-4396-8667-D724CF5A7FDD}" type="pres">
      <dgm:prSet presAssocID="{1CC8E2B9-FE66-4C7C-AC3E-2E2FAC6E27AE}" presName="sibTrans" presStyleLbl="sibTrans2D1" presStyleIdx="0" presStyleCnt="0"/>
      <dgm:spPr/>
      <dgm:t>
        <a:bodyPr/>
        <a:lstStyle/>
        <a:p>
          <a:endParaRPr lang="pt-BR"/>
        </a:p>
      </dgm:t>
    </dgm:pt>
    <dgm:pt modelId="{B6EE96DB-FE7C-44DE-BD06-75F32E9F7C8D}" type="pres">
      <dgm:prSet presAssocID="{F2A93E20-0A40-4F9A-93DA-3D407F1473CC}" presName="compNode" presStyleCnt="0"/>
      <dgm:spPr/>
    </dgm:pt>
    <dgm:pt modelId="{7A69E354-4B23-4D2E-899E-E5D5DA0934B2}" type="pres">
      <dgm:prSet presAssocID="{F2A93E20-0A40-4F9A-93DA-3D407F1473CC}" presName="bkgdShape" presStyleLbl="node1" presStyleIdx="1" presStyleCnt="5"/>
      <dgm:spPr/>
      <dgm:t>
        <a:bodyPr/>
        <a:lstStyle/>
        <a:p>
          <a:endParaRPr lang="pt-BR"/>
        </a:p>
      </dgm:t>
    </dgm:pt>
    <dgm:pt modelId="{88F78997-41D6-4D5E-8842-0144EFBA6307}" type="pres">
      <dgm:prSet presAssocID="{F2A93E20-0A40-4F9A-93DA-3D407F1473CC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268B7C-2562-475D-A4FF-F14C86FD662A}" type="pres">
      <dgm:prSet presAssocID="{F2A93E20-0A40-4F9A-93DA-3D407F1473CC}" presName="invisiNode" presStyleLbl="node1" presStyleIdx="1" presStyleCnt="5"/>
      <dgm:spPr/>
    </dgm:pt>
    <dgm:pt modelId="{DAE9CB93-9198-42E8-A197-E55EF48B3A35}" type="pres">
      <dgm:prSet presAssocID="{F2A93E20-0A40-4F9A-93DA-3D407F1473CC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03A611D-F448-4910-B152-DB07D7038187}" type="pres">
      <dgm:prSet presAssocID="{16CF33ED-F9C1-48C4-98EF-ADEF7A4F127E}" presName="sibTrans" presStyleLbl="sibTrans2D1" presStyleIdx="0" presStyleCnt="0"/>
      <dgm:spPr/>
      <dgm:t>
        <a:bodyPr/>
        <a:lstStyle/>
        <a:p>
          <a:endParaRPr lang="pt-BR"/>
        </a:p>
      </dgm:t>
    </dgm:pt>
    <dgm:pt modelId="{3B6819D2-CB2D-460F-AC98-7EDA39005045}" type="pres">
      <dgm:prSet presAssocID="{80901767-877F-4609-B1E4-204BCDC583DA}" presName="compNode" presStyleCnt="0"/>
      <dgm:spPr/>
    </dgm:pt>
    <dgm:pt modelId="{8A96D3D6-1183-4211-8CE9-D26D5B7D8041}" type="pres">
      <dgm:prSet presAssocID="{80901767-877F-4609-B1E4-204BCDC583DA}" presName="bkgdShape" presStyleLbl="node1" presStyleIdx="2" presStyleCnt="5"/>
      <dgm:spPr/>
      <dgm:t>
        <a:bodyPr/>
        <a:lstStyle/>
        <a:p>
          <a:endParaRPr lang="pt-BR"/>
        </a:p>
      </dgm:t>
    </dgm:pt>
    <dgm:pt modelId="{B3764469-0FE6-4524-9E76-92805B0AE77E}" type="pres">
      <dgm:prSet presAssocID="{80901767-877F-4609-B1E4-204BCDC583D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D14093-54E9-4E5D-9993-5DF02C6155F8}" type="pres">
      <dgm:prSet presAssocID="{80901767-877F-4609-B1E4-204BCDC583DA}" presName="invisiNode" presStyleLbl="node1" presStyleIdx="2" presStyleCnt="5"/>
      <dgm:spPr/>
    </dgm:pt>
    <dgm:pt modelId="{867793EE-DE9D-484C-B7BE-A907A546D737}" type="pres">
      <dgm:prSet presAssocID="{80901767-877F-4609-B1E4-204BCDC583DA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C0D0439-9A4E-4A91-82C6-B8E9DD3B3CCF}" type="pres">
      <dgm:prSet presAssocID="{AAACA66E-B465-454C-9EE7-41CE68052E88}" presName="sibTrans" presStyleLbl="sibTrans2D1" presStyleIdx="0" presStyleCnt="0"/>
      <dgm:spPr/>
      <dgm:t>
        <a:bodyPr/>
        <a:lstStyle/>
        <a:p>
          <a:endParaRPr lang="pt-BR"/>
        </a:p>
      </dgm:t>
    </dgm:pt>
    <dgm:pt modelId="{C5CE74AC-0A54-4603-816C-C72EE0390190}" type="pres">
      <dgm:prSet presAssocID="{A4739DD0-0D54-49DD-988D-871B1982A363}" presName="compNode" presStyleCnt="0"/>
      <dgm:spPr/>
    </dgm:pt>
    <dgm:pt modelId="{5057D336-37AB-4B7D-AD02-9D8CC3B10F5B}" type="pres">
      <dgm:prSet presAssocID="{A4739DD0-0D54-49DD-988D-871B1982A363}" presName="bkgdShape" presStyleLbl="node1" presStyleIdx="3" presStyleCnt="5"/>
      <dgm:spPr/>
      <dgm:t>
        <a:bodyPr/>
        <a:lstStyle/>
        <a:p>
          <a:endParaRPr lang="pt-BR"/>
        </a:p>
      </dgm:t>
    </dgm:pt>
    <dgm:pt modelId="{E60FDEFE-66D0-4CCD-9895-423E50412F5F}" type="pres">
      <dgm:prSet presAssocID="{A4739DD0-0D54-49DD-988D-871B1982A363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52E74F-7639-4EBB-8BFC-5129182FB2B6}" type="pres">
      <dgm:prSet presAssocID="{A4739DD0-0D54-49DD-988D-871B1982A363}" presName="invisiNode" presStyleLbl="node1" presStyleIdx="3" presStyleCnt="5"/>
      <dgm:spPr/>
    </dgm:pt>
    <dgm:pt modelId="{61E11FF9-8D77-4E85-BDE9-50272A20C6A4}" type="pres">
      <dgm:prSet presAssocID="{A4739DD0-0D54-49DD-988D-871B1982A363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3DF816E-9540-42BF-8788-393048830C51}" type="pres">
      <dgm:prSet presAssocID="{FCAC6553-B2B2-47EB-A527-470607830EDF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BEFD544-C6AF-4959-B44F-B141088986BB}" type="pres">
      <dgm:prSet presAssocID="{0097B155-1333-452F-AA11-FCFC24BB1DEC}" presName="compNode" presStyleCnt="0"/>
      <dgm:spPr/>
    </dgm:pt>
    <dgm:pt modelId="{54B24FDF-7F92-4AA7-AB0F-29B9DE21E8C9}" type="pres">
      <dgm:prSet presAssocID="{0097B155-1333-452F-AA11-FCFC24BB1DEC}" presName="bkgdShape" presStyleLbl="node1" presStyleIdx="4" presStyleCnt="5"/>
      <dgm:spPr/>
      <dgm:t>
        <a:bodyPr/>
        <a:lstStyle/>
        <a:p>
          <a:endParaRPr lang="pt-BR"/>
        </a:p>
      </dgm:t>
    </dgm:pt>
    <dgm:pt modelId="{3E06BECF-D9E3-437C-8553-CFC93CE56C6D}" type="pres">
      <dgm:prSet presAssocID="{0097B155-1333-452F-AA11-FCFC24BB1DEC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8BBBB9-D3D2-4644-B09B-938461901777}" type="pres">
      <dgm:prSet presAssocID="{0097B155-1333-452F-AA11-FCFC24BB1DEC}" presName="invisiNode" presStyleLbl="node1" presStyleIdx="4" presStyleCnt="5"/>
      <dgm:spPr/>
    </dgm:pt>
    <dgm:pt modelId="{26138AAD-0CFA-4060-A1B4-941BB8264D8C}" type="pres">
      <dgm:prSet presAssocID="{0097B155-1333-452F-AA11-FCFC24BB1DEC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6FC3A121-C963-469F-850F-76DED3DE570A}" srcId="{F04D4DD5-FACB-4131-86C3-48158DC5BE1D}" destId="{33716878-61BE-4D54-A4DF-F5F97B03BA71}" srcOrd="0" destOrd="0" parTransId="{977F9931-4FF9-47F8-896D-4E97F2A1C215}" sibTransId="{1CC8E2B9-FE66-4C7C-AC3E-2E2FAC6E27AE}"/>
    <dgm:cxn modelId="{FE6B1F8E-DE02-45EA-8CB8-16F7F7BF2914}" type="presOf" srcId="{A4739DD0-0D54-49DD-988D-871B1982A363}" destId="{5057D336-37AB-4B7D-AD02-9D8CC3B10F5B}" srcOrd="0" destOrd="0" presId="urn:microsoft.com/office/officeart/2005/8/layout/hList7"/>
    <dgm:cxn modelId="{793C163E-AA01-4829-9036-53856CE3F781}" srcId="{F04D4DD5-FACB-4131-86C3-48158DC5BE1D}" destId="{0097B155-1333-452F-AA11-FCFC24BB1DEC}" srcOrd="4" destOrd="0" parTransId="{E0D520AC-BC01-4960-8157-7A8633ECB4BB}" sibTransId="{05A06CBC-F1D3-40BD-9F23-35BF33153FCD}"/>
    <dgm:cxn modelId="{3FF4AAE3-570A-4C22-9230-CBAE0E2BDEEC}" srcId="{F04D4DD5-FACB-4131-86C3-48158DC5BE1D}" destId="{A4739DD0-0D54-49DD-988D-871B1982A363}" srcOrd="3" destOrd="0" parTransId="{6869A692-3A05-4793-858D-116382D1979D}" sibTransId="{FCAC6553-B2B2-47EB-A527-470607830EDF}"/>
    <dgm:cxn modelId="{C8A07F63-118C-4ABD-95B5-544C346F028E}" type="presOf" srcId="{80901767-877F-4609-B1E4-204BCDC583DA}" destId="{B3764469-0FE6-4524-9E76-92805B0AE77E}" srcOrd="1" destOrd="0" presId="urn:microsoft.com/office/officeart/2005/8/layout/hList7"/>
    <dgm:cxn modelId="{8C4EE611-BC8B-4D33-B16E-9F0B1ACF2F98}" type="presOf" srcId="{FCAC6553-B2B2-47EB-A527-470607830EDF}" destId="{33DF816E-9540-42BF-8788-393048830C51}" srcOrd="0" destOrd="0" presId="urn:microsoft.com/office/officeart/2005/8/layout/hList7"/>
    <dgm:cxn modelId="{002CFB2F-BEC7-4825-9EC3-FBAD1D646C64}" type="presOf" srcId="{0097B155-1333-452F-AA11-FCFC24BB1DEC}" destId="{3E06BECF-D9E3-437C-8553-CFC93CE56C6D}" srcOrd="1" destOrd="0" presId="urn:microsoft.com/office/officeart/2005/8/layout/hList7"/>
    <dgm:cxn modelId="{CC3BE29B-0B5B-4767-A9A3-16DEAD170EE0}" type="presOf" srcId="{16CF33ED-F9C1-48C4-98EF-ADEF7A4F127E}" destId="{703A611D-F448-4910-B152-DB07D7038187}" srcOrd="0" destOrd="0" presId="urn:microsoft.com/office/officeart/2005/8/layout/hList7"/>
    <dgm:cxn modelId="{4FB9E526-493E-4AC1-A567-80504129F201}" type="presOf" srcId="{33716878-61BE-4D54-A4DF-F5F97B03BA71}" destId="{1295269C-FD03-4FAC-A250-A6A3C4C3A65E}" srcOrd="1" destOrd="0" presId="urn:microsoft.com/office/officeart/2005/8/layout/hList7"/>
    <dgm:cxn modelId="{E8359D13-BCDB-4823-BCE1-EEF2781138AA}" type="presOf" srcId="{F04D4DD5-FACB-4131-86C3-48158DC5BE1D}" destId="{DF1520EF-0D37-4142-9A56-02F38E0B1899}" srcOrd="0" destOrd="0" presId="urn:microsoft.com/office/officeart/2005/8/layout/hList7"/>
    <dgm:cxn modelId="{C09C7C39-2758-48D7-A3A7-9A99F9FA5424}" type="presOf" srcId="{A4739DD0-0D54-49DD-988D-871B1982A363}" destId="{E60FDEFE-66D0-4CCD-9895-423E50412F5F}" srcOrd="1" destOrd="0" presId="urn:microsoft.com/office/officeart/2005/8/layout/hList7"/>
    <dgm:cxn modelId="{CA3B9936-FEE6-471A-9044-B2545FFCB9E6}" srcId="{F04D4DD5-FACB-4131-86C3-48158DC5BE1D}" destId="{80901767-877F-4609-B1E4-204BCDC583DA}" srcOrd="2" destOrd="0" parTransId="{264E86FF-168A-4383-A099-CC1B5946D420}" sibTransId="{AAACA66E-B465-454C-9EE7-41CE68052E88}"/>
    <dgm:cxn modelId="{0CA8A4AD-DD6F-4047-A02A-6BE9F856D103}" type="presOf" srcId="{33716878-61BE-4D54-A4DF-F5F97B03BA71}" destId="{D160A149-2C94-43A1-AFFA-9FE172285D34}" srcOrd="0" destOrd="0" presId="urn:microsoft.com/office/officeart/2005/8/layout/hList7"/>
    <dgm:cxn modelId="{CF8DA14E-D86F-46E7-9F0B-FA3F9E44CEF4}" type="presOf" srcId="{AAACA66E-B465-454C-9EE7-41CE68052E88}" destId="{CC0D0439-9A4E-4A91-82C6-B8E9DD3B3CCF}" srcOrd="0" destOrd="0" presId="urn:microsoft.com/office/officeart/2005/8/layout/hList7"/>
    <dgm:cxn modelId="{DC6CB478-0CE9-4C8B-8B58-059B3510F546}" type="presOf" srcId="{0097B155-1333-452F-AA11-FCFC24BB1DEC}" destId="{54B24FDF-7F92-4AA7-AB0F-29B9DE21E8C9}" srcOrd="0" destOrd="0" presId="urn:microsoft.com/office/officeart/2005/8/layout/hList7"/>
    <dgm:cxn modelId="{16EA627A-8521-4951-9121-973DC0CAA521}" type="presOf" srcId="{1CC8E2B9-FE66-4C7C-AC3E-2E2FAC6E27AE}" destId="{0541837B-3298-4396-8667-D724CF5A7FDD}" srcOrd="0" destOrd="0" presId="urn:microsoft.com/office/officeart/2005/8/layout/hList7"/>
    <dgm:cxn modelId="{FF66515A-1880-44CD-9D63-188C2510A297}" type="presOf" srcId="{80901767-877F-4609-B1E4-204BCDC583DA}" destId="{8A96D3D6-1183-4211-8CE9-D26D5B7D8041}" srcOrd="0" destOrd="0" presId="urn:microsoft.com/office/officeart/2005/8/layout/hList7"/>
    <dgm:cxn modelId="{85B14F80-2948-4733-98EA-847187EC7542}" srcId="{F04D4DD5-FACB-4131-86C3-48158DC5BE1D}" destId="{F2A93E20-0A40-4F9A-93DA-3D407F1473CC}" srcOrd="1" destOrd="0" parTransId="{298C1A9D-F57D-463A-939D-8A44321CEB5D}" sibTransId="{16CF33ED-F9C1-48C4-98EF-ADEF7A4F127E}"/>
    <dgm:cxn modelId="{BFECC954-8DB2-4B01-88EC-85DAF9AE98D0}" type="presOf" srcId="{F2A93E20-0A40-4F9A-93DA-3D407F1473CC}" destId="{88F78997-41D6-4D5E-8842-0144EFBA6307}" srcOrd="1" destOrd="0" presId="urn:microsoft.com/office/officeart/2005/8/layout/hList7"/>
    <dgm:cxn modelId="{220C645C-B088-4E92-A264-46B87E4C9CEA}" type="presOf" srcId="{F2A93E20-0A40-4F9A-93DA-3D407F1473CC}" destId="{7A69E354-4B23-4D2E-899E-E5D5DA0934B2}" srcOrd="0" destOrd="0" presId="urn:microsoft.com/office/officeart/2005/8/layout/hList7"/>
    <dgm:cxn modelId="{9A6BD211-309C-42FC-ABDD-738AEFAE2FF4}" type="presParOf" srcId="{DF1520EF-0D37-4142-9A56-02F38E0B1899}" destId="{B21ED8D5-5130-47E9-8320-E85CF133220F}" srcOrd="0" destOrd="0" presId="urn:microsoft.com/office/officeart/2005/8/layout/hList7"/>
    <dgm:cxn modelId="{15B2DA75-517D-4A59-BCE5-2F0A632210A2}" type="presParOf" srcId="{DF1520EF-0D37-4142-9A56-02F38E0B1899}" destId="{61DF3B05-B3CB-4D8B-911F-0CBF34A32FE8}" srcOrd="1" destOrd="0" presId="urn:microsoft.com/office/officeart/2005/8/layout/hList7"/>
    <dgm:cxn modelId="{FD3992ED-4F29-461F-A013-994AD3F87FFF}" type="presParOf" srcId="{61DF3B05-B3CB-4D8B-911F-0CBF34A32FE8}" destId="{D86203FA-0244-4D18-9A45-EAB43A9B733C}" srcOrd="0" destOrd="0" presId="urn:microsoft.com/office/officeart/2005/8/layout/hList7"/>
    <dgm:cxn modelId="{477B6CF1-F4B8-4476-A51D-4547CFD21030}" type="presParOf" srcId="{D86203FA-0244-4D18-9A45-EAB43A9B733C}" destId="{D160A149-2C94-43A1-AFFA-9FE172285D34}" srcOrd="0" destOrd="0" presId="urn:microsoft.com/office/officeart/2005/8/layout/hList7"/>
    <dgm:cxn modelId="{72519DDB-8F0F-4470-B12D-F09D928F26B0}" type="presParOf" srcId="{D86203FA-0244-4D18-9A45-EAB43A9B733C}" destId="{1295269C-FD03-4FAC-A250-A6A3C4C3A65E}" srcOrd="1" destOrd="0" presId="urn:microsoft.com/office/officeart/2005/8/layout/hList7"/>
    <dgm:cxn modelId="{146CCBF1-7021-49ED-855C-69B16040169A}" type="presParOf" srcId="{D86203FA-0244-4D18-9A45-EAB43A9B733C}" destId="{6504069D-11F0-4D9C-9492-5BA816F1AF37}" srcOrd="2" destOrd="0" presId="urn:microsoft.com/office/officeart/2005/8/layout/hList7"/>
    <dgm:cxn modelId="{6E65A85C-C837-4A9E-9FA7-733D60A14286}" type="presParOf" srcId="{D86203FA-0244-4D18-9A45-EAB43A9B733C}" destId="{126D228B-2234-46B5-8124-1AA02971D07B}" srcOrd="3" destOrd="0" presId="urn:microsoft.com/office/officeart/2005/8/layout/hList7"/>
    <dgm:cxn modelId="{F33E4FEC-F0CE-4D5B-8EE9-AEBDEA7EC0EB}" type="presParOf" srcId="{61DF3B05-B3CB-4D8B-911F-0CBF34A32FE8}" destId="{0541837B-3298-4396-8667-D724CF5A7FDD}" srcOrd="1" destOrd="0" presId="urn:microsoft.com/office/officeart/2005/8/layout/hList7"/>
    <dgm:cxn modelId="{33F87AD4-827B-44D5-8FD6-27A56985559C}" type="presParOf" srcId="{61DF3B05-B3CB-4D8B-911F-0CBF34A32FE8}" destId="{B6EE96DB-FE7C-44DE-BD06-75F32E9F7C8D}" srcOrd="2" destOrd="0" presId="urn:microsoft.com/office/officeart/2005/8/layout/hList7"/>
    <dgm:cxn modelId="{83934072-4FFF-4711-ADF2-EFC9A80ED5B3}" type="presParOf" srcId="{B6EE96DB-FE7C-44DE-BD06-75F32E9F7C8D}" destId="{7A69E354-4B23-4D2E-899E-E5D5DA0934B2}" srcOrd="0" destOrd="0" presId="urn:microsoft.com/office/officeart/2005/8/layout/hList7"/>
    <dgm:cxn modelId="{83F0E14B-6938-4700-80F0-6D833BCBD367}" type="presParOf" srcId="{B6EE96DB-FE7C-44DE-BD06-75F32E9F7C8D}" destId="{88F78997-41D6-4D5E-8842-0144EFBA6307}" srcOrd="1" destOrd="0" presId="urn:microsoft.com/office/officeart/2005/8/layout/hList7"/>
    <dgm:cxn modelId="{85C75808-0467-4FC2-BAB4-45E6030BB964}" type="presParOf" srcId="{B6EE96DB-FE7C-44DE-BD06-75F32E9F7C8D}" destId="{34268B7C-2562-475D-A4FF-F14C86FD662A}" srcOrd="2" destOrd="0" presId="urn:microsoft.com/office/officeart/2005/8/layout/hList7"/>
    <dgm:cxn modelId="{95D2D187-947A-44F9-A69E-F61FA4535E71}" type="presParOf" srcId="{B6EE96DB-FE7C-44DE-BD06-75F32E9F7C8D}" destId="{DAE9CB93-9198-42E8-A197-E55EF48B3A35}" srcOrd="3" destOrd="0" presId="urn:microsoft.com/office/officeart/2005/8/layout/hList7"/>
    <dgm:cxn modelId="{ECDE80BE-4C6F-40A6-8C6D-67114579E0EA}" type="presParOf" srcId="{61DF3B05-B3CB-4D8B-911F-0CBF34A32FE8}" destId="{703A611D-F448-4910-B152-DB07D7038187}" srcOrd="3" destOrd="0" presId="urn:microsoft.com/office/officeart/2005/8/layout/hList7"/>
    <dgm:cxn modelId="{680DC0E9-5823-432D-BAD7-BB73FE801682}" type="presParOf" srcId="{61DF3B05-B3CB-4D8B-911F-0CBF34A32FE8}" destId="{3B6819D2-CB2D-460F-AC98-7EDA39005045}" srcOrd="4" destOrd="0" presId="urn:microsoft.com/office/officeart/2005/8/layout/hList7"/>
    <dgm:cxn modelId="{C42D93F2-3B28-467E-A1B5-6FCE953DE011}" type="presParOf" srcId="{3B6819D2-CB2D-460F-AC98-7EDA39005045}" destId="{8A96D3D6-1183-4211-8CE9-D26D5B7D8041}" srcOrd="0" destOrd="0" presId="urn:microsoft.com/office/officeart/2005/8/layout/hList7"/>
    <dgm:cxn modelId="{01EB8C9F-A19E-4F32-9F05-66BB29A8DB4B}" type="presParOf" srcId="{3B6819D2-CB2D-460F-AC98-7EDA39005045}" destId="{B3764469-0FE6-4524-9E76-92805B0AE77E}" srcOrd="1" destOrd="0" presId="urn:microsoft.com/office/officeart/2005/8/layout/hList7"/>
    <dgm:cxn modelId="{175DA85E-6DEF-4D7D-9ACE-3F8947116250}" type="presParOf" srcId="{3B6819D2-CB2D-460F-AC98-7EDA39005045}" destId="{CDD14093-54E9-4E5D-9993-5DF02C6155F8}" srcOrd="2" destOrd="0" presId="urn:microsoft.com/office/officeart/2005/8/layout/hList7"/>
    <dgm:cxn modelId="{05334F29-00E2-48C4-BFA5-EEA4E790BD90}" type="presParOf" srcId="{3B6819D2-CB2D-460F-AC98-7EDA39005045}" destId="{867793EE-DE9D-484C-B7BE-A907A546D737}" srcOrd="3" destOrd="0" presId="urn:microsoft.com/office/officeart/2005/8/layout/hList7"/>
    <dgm:cxn modelId="{389FBF90-F561-4636-AFCF-D518749D2C24}" type="presParOf" srcId="{61DF3B05-B3CB-4D8B-911F-0CBF34A32FE8}" destId="{CC0D0439-9A4E-4A91-82C6-B8E9DD3B3CCF}" srcOrd="5" destOrd="0" presId="urn:microsoft.com/office/officeart/2005/8/layout/hList7"/>
    <dgm:cxn modelId="{D3DF927E-B0B8-4B9D-9BEF-B22CFE604D7F}" type="presParOf" srcId="{61DF3B05-B3CB-4D8B-911F-0CBF34A32FE8}" destId="{C5CE74AC-0A54-4603-816C-C72EE0390190}" srcOrd="6" destOrd="0" presId="urn:microsoft.com/office/officeart/2005/8/layout/hList7"/>
    <dgm:cxn modelId="{8EE61519-E907-41F9-9434-4C9FE30D83D6}" type="presParOf" srcId="{C5CE74AC-0A54-4603-816C-C72EE0390190}" destId="{5057D336-37AB-4B7D-AD02-9D8CC3B10F5B}" srcOrd="0" destOrd="0" presId="urn:microsoft.com/office/officeart/2005/8/layout/hList7"/>
    <dgm:cxn modelId="{80EB6EF0-2E9A-494F-B2CE-576586888EB1}" type="presParOf" srcId="{C5CE74AC-0A54-4603-816C-C72EE0390190}" destId="{E60FDEFE-66D0-4CCD-9895-423E50412F5F}" srcOrd="1" destOrd="0" presId="urn:microsoft.com/office/officeart/2005/8/layout/hList7"/>
    <dgm:cxn modelId="{EDD1D5E4-0B0B-46BA-B03C-78CC19372462}" type="presParOf" srcId="{C5CE74AC-0A54-4603-816C-C72EE0390190}" destId="{0052E74F-7639-4EBB-8BFC-5129182FB2B6}" srcOrd="2" destOrd="0" presId="urn:microsoft.com/office/officeart/2005/8/layout/hList7"/>
    <dgm:cxn modelId="{7F030347-CBBE-4AF6-84E0-D3207E18AAE6}" type="presParOf" srcId="{C5CE74AC-0A54-4603-816C-C72EE0390190}" destId="{61E11FF9-8D77-4E85-BDE9-50272A20C6A4}" srcOrd="3" destOrd="0" presId="urn:microsoft.com/office/officeart/2005/8/layout/hList7"/>
    <dgm:cxn modelId="{DB4A0D9C-9238-45FD-B087-5C90AAAC3FC7}" type="presParOf" srcId="{61DF3B05-B3CB-4D8B-911F-0CBF34A32FE8}" destId="{33DF816E-9540-42BF-8788-393048830C51}" srcOrd="7" destOrd="0" presId="urn:microsoft.com/office/officeart/2005/8/layout/hList7"/>
    <dgm:cxn modelId="{E90270C0-4080-425B-9F8E-C5CE9D55C408}" type="presParOf" srcId="{61DF3B05-B3CB-4D8B-911F-0CBF34A32FE8}" destId="{FBEFD544-C6AF-4959-B44F-B141088986BB}" srcOrd="8" destOrd="0" presId="urn:microsoft.com/office/officeart/2005/8/layout/hList7"/>
    <dgm:cxn modelId="{807208F8-B4CD-4234-9F7D-DDA0B3AB7DF2}" type="presParOf" srcId="{FBEFD544-C6AF-4959-B44F-B141088986BB}" destId="{54B24FDF-7F92-4AA7-AB0F-29B9DE21E8C9}" srcOrd="0" destOrd="0" presId="urn:microsoft.com/office/officeart/2005/8/layout/hList7"/>
    <dgm:cxn modelId="{EB430D92-C09D-4EF0-92D0-5408C24B60C3}" type="presParOf" srcId="{FBEFD544-C6AF-4959-B44F-B141088986BB}" destId="{3E06BECF-D9E3-437C-8553-CFC93CE56C6D}" srcOrd="1" destOrd="0" presId="urn:microsoft.com/office/officeart/2005/8/layout/hList7"/>
    <dgm:cxn modelId="{82356581-65E2-4FE7-92A1-7B1437A20C0E}" type="presParOf" srcId="{FBEFD544-C6AF-4959-B44F-B141088986BB}" destId="{148BBBB9-D3D2-4644-B09B-938461901777}" srcOrd="2" destOrd="0" presId="urn:microsoft.com/office/officeart/2005/8/layout/hList7"/>
    <dgm:cxn modelId="{A65F1C0C-0E72-4633-9305-BED4B414E4E5}" type="presParOf" srcId="{FBEFD544-C6AF-4959-B44F-B141088986BB}" destId="{26138AAD-0CFA-4060-A1B4-941BB8264D8C}" srcOrd="3" destOrd="0" presId="urn:microsoft.com/office/officeart/2005/8/layout/hList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CF8140-AB52-4F18-8469-3BFB19B5E8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C7ECD0-3BED-49D1-AC1F-C069465AA330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isometricOffAxis1Right"/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pt-BR" sz="24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rPr>
            <a:t>Qual a natureza do incidente;</a:t>
          </a:r>
          <a:endParaRPr lang="pt-BR" sz="2400" dirty="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779147BC-F329-436F-BC2F-5B5DD24697EB}" type="parTrans" cxnId="{29EA3FEA-D34F-4777-B209-AF099CE09616}">
      <dgm:prSet/>
      <dgm:spPr/>
      <dgm:t>
        <a:bodyPr/>
        <a:lstStyle/>
        <a:p>
          <a:endParaRPr lang="pt-BR" sz="240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7C466928-F884-4420-85DD-90B2AA0E92D7}" type="sibTrans" cxnId="{29EA3FEA-D34F-4777-B209-AF099CE09616}">
      <dgm:prSet/>
      <dgm:spPr/>
      <dgm:t>
        <a:bodyPr/>
        <a:lstStyle/>
        <a:p>
          <a:endParaRPr lang="pt-BR" sz="240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62C2ED6B-641F-4685-B31F-B4FAA14AC254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isometricOffAxis1Right"/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pt-BR" sz="24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rPr>
            <a:t>O que ocorreu;</a:t>
          </a:r>
          <a:endParaRPr lang="pt-BR" sz="2400" dirty="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EAFD9A75-207C-4197-A48E-83C32630AF01}" type="parTrans" cxnId="{016B8C73-528D-4C49-98E5-E4C699048736}">
      <dgm:prSet/>
      <dgm:spPr/>
      <dgm:t>
        <a:bodyPr/>
        <a:lstStyle/>
        <a:p>
          <a:endParaRPr lang="pt-BR" sz="240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76AC1430-8735-4657-892C-B5F2BDA56792}" type="sibTrans" cxnId="{016B8C73-528D-4C49-98E5-E4C699048736}">
      <dgm:prSet/>
      <dgm:spPr/>
      <dgm:t>
        <a:bodyPr/>
        <a:lstStyle/>
        <a:p>
          <a:endParaRPr lang="pt-BR" sz="240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FA82BFB1-000C-46FE-A85A-EA0C58EAFB40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isometricOffAxis1Right"/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pt-BR" sz="24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rPr>
            <a:t>Quais ameaças estão presentes;</a:t>
          </a:r>
          <a:endParaRPr lang="pt-BR" sz="2400" dirty="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953A471E-05FA-43B6-9E71-32B8CF372BE9}" type="parTrans" cxnId="{6E3FDBAE-5D8E-40F5-A775-D5163C67EE49}">
      <dgm:prSet/>
      <dgm:spPr/>
      <dgm:t>
        <a:bodyPr/>
        <a:lstStyle/>
        <a:p>
          <a:endParaRPr lang="pt-BR" sz="240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CC710B43-6C83-43A1-82C0-C62AA35696FE}" type="sibTrans" cxnId="{6E3FDBAE-5D8E-40F5-A775-D5163C67EE49}">
      <dgm:prSet/>
      <dgm:spPr/>
      <dgm:t>
        <a:bodyPr/>
        <a:lstStyle/>
        <a:p>
          <a:endParaRPr lang="pt-BR" sz="240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5B9312A9-B55A-475C-8975-27985FC1D7C0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isometricOffAxis1Right"/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pt-BR" sz="24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rPr>
            <a:t>Qual o tamanho da área afetada;</a:t>
          </a:r>
          <a:endParaRPr lang="pt-BR" sz="2400" dirty="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5E7242CF-C09B-4694-B656-725CBB56A8B2}" type="parTrans" cxnId="{C48FDFBB-4D12-4F2F-8BC8-740D6784E1C5}">
      <dgm:prSet/>
      <dgm:spPr/>
      <dgm:t>
        <a:bodyPr/>
        <a:lstStyle/>
        <a:p>
          <a:endParaRPr lang="pt-BR" sz="240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9EDACBB6-FA64-404F-8796-9FC1DFBF077E}" type="sibTrans" cxnId="{C48FDFBB-4D12-4F2F-8BC8-740D6784E1C5}">
      <dgm:prSet/>
      <dgm:spPr/>
      <dgm:t>
        <a:bodyPr/>
        <a:lstStyle/>
        <a:p>
          <a:endParaRPr lang="pt-BR" sz="240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F19F8386-A791-42C5-AB29-D470B47D5E6B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isometricOffAxis1Right"/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pt-BR" sz="24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rPr>
            <a:t>Como poderia evoluir;</a:t>
          </a:r>
          <a:endParaRPr lang="pt-BR" sz="2400" dirty="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1881338A-AC0A-42D0-ACC0-7AD1DEE9ACCD}" type="parTrans" cxnId="{DDB624E8-DFF9-437C-B548-0A082B04C698}">
      <dgm:prSet/>
      <dgm:spPr/>
      <dgm:t>
        <a:bodyPr/>
        <a:lstStyle/>
        <a:p>
          <a:endParaRPr lang="pt-BR" sz="240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76B00E05-D3DF-4AC7-90A1-1B720E1A5117}" type="sibTrans" cxnId="{DDB624E8-DFF9-437C-B548-0A082B04C698}">
      <dgm:prSet/>
      <dgm:spPr/>
      <dgm:t>
        <a:bodyPr/>
        <a:lstStyle/>
        <a:p>
          <a:endParaRPr lang="pt-BR" sz="240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3C4937C4-8D54-47FD-A708-82F0FF1448A1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isometricOffAxis1Right"/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pt-BR" sz="24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rPr>
            <a:t>Como seria possível isolar a área;</a:t>
          </a:r>
          <a:endParaRPr lang="pt-BR" sz="2400" dirty="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0BB538B1-7D69-43A7-A5F1-C038276C7242}" type="parTrans" cxnId="{4370B4AD-C0A4-4BCF-B461-B801B7756CE7}">
      <dgm:prSet/>
      <dgm:spPr/>
      <dgm:t>
        <a:bodyPr/>
        <a:lstStyle/>
        <a:p>
          <a:endParaRPr lang="pt-BR" sz="240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796A10C4-1D38-4687-985C-48E57039AB17}" type="sibTrans" cxnId="{4370B4AD-C0A4-4BCF-B461-B801B7756CE7}">
      <dgm:prSet/>
      <dgm:spPr/>
      <dgm:t>
        <a:bodyPr/>
        <a:lstStyle/>
        <a:p>
          <a:endParaRPr lang="pt-BR" sz="240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DB1B695A-63B6-4CE9-ADF0-31B54067C296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isometricOffAxis1Right"/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pt-BR" sz="24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rPr>
            <a:t>Locais mais adequados para PC, E </a:t>
          </a:r>
          <a:r>
            <a:rPr lang="pt-BR" sz="2400" dirty="0" err="1" smtClean="0">
              <a:ln>
                <a:solidFill>
                  <a:srgbClr val="FF0000"/>
                </a:solidFill>
              </a:ln>
              <a:solidFill>
                <a:srgbClr val="FFFF00"/>
              </a:solidFill>
            </a:rPr>
            <a:t>e</a:t>
          </a:r>
          <a:r>
            <a:rPr lang="pt-BR" sz="24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rPr>
            <a:t> ACV;</a:t>
          </a:r>
          <a:endParaRPr lang="pt-BR" sz="2400" dirty="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8389C83E-AED2-4EB8-BA83-926AFF2A2446}" type="parTrans" cxnId="{226841EE-0EB3-4A0E-B9E5-1282D4AFCF70}">
      <dgm:prSet/>
      <dgm:spPr/>
      <dgm:t>
        <a:bodyPr/>
        <a:lstStyle/>
        <a:p>
          <a:endParaRPr lang="pt-BR" sz="240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3EC126D2-700A-4B8E-8C24-3676699D7346}" type="sibTrans" cxnId="{226841EE-0EB3-4A0E-B9E5-1282D4AFCF70}">
      <dgm:prSet/>
      <dgm:spPr/>
      <dgm:t>
        <a:bodyPr/>
        <a:lstStyle/>
        <a:p>
          <a:endParaRPr lang="pt-BR" sz="240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A47D5D0E-9FFB-4580-B8BB-F10207C1AE71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isometricOffAxis1Right"/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pt-BR" sz="24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rPr>
            <a:t>Rotas de acesso e de saída mais seguras;</a:t>
          </a:r>
          <a:endParaRPr lang="pt-BR" sz="2400" dirty="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26BA4A89-1B54-4EBF-B28F-3B27A1D3C781}" type="parTrans" cxnId="{1FD5A313-68DF-4998-A09C-A7C7584E6DDC}">
      <dgm:prSet/>
      <dgm:spPr/>
      <dgm:t>
        <a:bodyPr/>
        <a:lstStyle/>
        <a:p>
          <a:endParaRPr lang="pt-BR" sz="240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1E0C923F-EE25-41C0-BF9A-84A316A7FC13}" type="sibTrans" cxnId="{1FD5A313-68DF-4998-A09C-A7C7584E6DDC}">
      <dgm:prSet/>
      <dgm:spPr/>
      <dgm:t>
        <a:bodyPr/>
        <a:lstStyle/>
        <a:p>
          <a:endParaRPr lang="pt-BR" sz="240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5A94CA3A-E65E-40BE-9FEE-A508E7036EDF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isometricOffAxis1Right"/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pt-BR" sz="24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rPr>
            <a:t>Capacidades atuais e futuras de recursos e organização.</a:t>
          </a:r>
          <a:endParaRPr lang="pt-BR" sz="2400" dirty="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C5EBE65B-6859-473F-9F5D-79FE92AD449C}" type="parTrans" cxnId="{B5AA52E4-80CF-43B9-88AE-B3C2B3CB2BB6}">
      <dgm:prSet/>
      <dgm:spPr/>
      <dgm:t>
        <a:bodyPr/>
        <a:lstStyle/>
        <a:p>
          <a:endParaRPr lang="pt-BR" sz="240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E1DB31E7-F2E3-4864-841B-35E278560228}" type="sibTrans" cxnId="{B5AA52E4-80CF-43B9-88AE-B3C2B3CB2BB6}">
      <dgm:prSet/>
      <dgm:spPr/>
      <dgm:t>
        <a:bodyPr/>
        <a:lstStyle/>
        <a:p>
          <a:endParaRPr lang="pt-BR" sz="2400">
            <a:ln>
              <a:solidFill>
                <a:srgbClr val="FF0000"/>
              </a:solidFill>
            </a:ln>
            <a:solidFill>
              <a:srgbClr val="FFFF00"/>
            </a:solidFill>
          </a:endParaRPr>
        </a:p>
      </dgm:t>
    </dgm:pt>
    <dgm:pt modelId="{8B521C8C-AC98-4F7B-8C81-167BB23D392E}" type="pres">
      <dgm:prSet presAssocID="{46CF8140-AB52-4F18-8469-3BFB19B5E8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DDBA54-5CDC-42C6-8890-ABAA3B6DE942}" type="pres">
      <dgm:prSet presAssocID="{99C7ECD0-3BED-49D1-AC1F-C069465AA330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770383-2264-4EBF-85EB-F49BC26C69AA}" type="pres">
      <dgm:prSet presAssocID="{7C466928-F884-4420-85DD-90B2AA0E92D7}" presName="spacer" presStyleCnt="0"/>
      <dgm:spPr/>
    </dgm:pt>
    <dgm:pt modelId="{72AB819B-9911-402C-9245-8D37EA58D8A5}" type="pres">
      <dgm:prSet presAssocID="{62C2ED6B-641F-4685-B31F-B4FAA14AC254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0A0EC2-1F42-488C-BB34-DA5ECD3C0818}" type="pres">
      <dgm:prSet presAssocID="{76AC1430-8735-4657-892C-B5F2BDA56792}" presName="spacer" presStyleCnt="0"/>
      <dgm:spPr/>
    </dgm:pt>
    <dgm:pt modelId="{DB1EA9A4-3C97-41D0-8518-3EC21A05DC63}" type="pres">
      <dgm:prSet presAssocID="{FA82BFB1-000C-46FE-A85A-EA0C58EAFB40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C79C95-4598-4C2F-A28D-BB8384DE83E1}" type="pres">
      <dgm:prSet presAssocID="{CC710B43-6C83-43A1-82C0-C62AA35696FE}" presName="spacer" presStyleCnt="0"/>
      <dgm:spPr/>
    </dgm:pt>
    <dgm:pt modelId="{50A997DE-9C4D-4E0E-9F02-7B92E62DB468}" type="pres">
      <dgm:prSet presAssocID="{5B9312A9-B55A-475C-8975-27985FC1D7C0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0CDC06-638A-42E0-8E0E-C1FEB185A023}" type="pres">
      <dgm:prSet presAssocID="{9EDACBB6-FA64-404F-8796-9FC1DFBF077E}" presName="spacer" presStyleCnt="0"/>
      <dgm:spPr/>
    </dgm:pt>
    <dgm:pt modelId="{31B602FC-BACF-4967-8D4F-54C43A3DBAA2}" type="pres">
      <dgm:prSet presAssocID="{F19F8386-A791-42C5-AB29-D470B47D5E6B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D4D07F-553B-4399-9689-C7E05CA80165}" type="pres">
      <dgm:prSet presAssocID="{76B00E05-D3DF-4AC7-90A1-1B720E1A5117}" presName="spacer" presStyleCnt="0"/>
      <dgm:spPr/>
    </dgm:pt>
    <dgm:pt modelId="{819E4AC1-613E-4860-91B7-39C6FD11144D}" type="pres">
      <dgm:prSet presAssocID="{3C4937C4-8D54-47FD-A708-82F0FF1448A1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D604A3-7013-4E51-A63E-DDFC2E9DA494}" type="pres">
      <dgm:prSet presAssocID="{796A10C4-1D38-4687-985C-48E57039AB17}" presName="spacer" presStyleCnt="0"/>
      <dgm:spPr/>
    </dgm:pt>
    <dgm:pt modelId="{B1C0D8E1-44AE-45D8-8DFB-10D4C2F8EA9B}" type="pres">
      <dgm:prSet presAssocID="{DB1B695A-63B6-4CE9-ADF0-31B54067C296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761557-9118-4F93-8D67-058A46850CDD}" type="pres">
      <dgm:prSet presAssocID="{3EC126D2-700A-4B8E-8C24-3676699D7346}" presName="spacer" presStyleCnt="0"/>
      <dgm:spPr/>
    </dgm:pt>
    <dgm:pt modelId="{4075C575-A549-4523-9B06-C98A4E88E0C1}" type="pres">
      <dgm:prSet presAssocID="{A47D5D0E-9FFB-4580-B8BB-F10207C1AE71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A76BE5-FE60-470B-8681-86DD5EC79111}" type="pres">
      <dgm:prSet presAssocID="{1E0C923F-EE25-41C0-BF9A-84A316A7FC13}" presName="spacer" presStyleCnt="0"/>
      <dgm:spPr/>
    </dgm:pt>
    <dgm:pt modelId="{AD33F4E0-551F-4472-9B18-368054F1787C}" type="pres">
      <dgm:prSet presAssocID="{5A94CA3A-E65E-40BE-9FEE-A508E7036EDF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48FDFBB-4D12-4F2F-8BC8-740D6784E1C5}" srcId="{46CF8140-AB52-4F18-8469-3BFB19B5E8C8}" destId="{5B9312A9-B55A-475C-8975-27985FC1D7C0}" srcOrd="3" destOrd="0" parTransId="{5E7242CF-C09B-4694-B656-725CBB56A8B2}" sibTransId="{9EDACBB6-FA64-404F-8796-9FC1DFBF077E}"/>
    <dgm:cxn modelId="{FFFA4180-3B2E-41E9-895A-AA9981CA54AC}" type="presOf" srcId="{DB1B695A-63B6-4CE9-ADF0-31B54067C296}" destId="{B1C0D8E1-44AE-45D8-8DFB-10D4C2F8EA9B}" srcOrd="0" destOrd="0" presId="urn:microsoft.com/office/officeart/2005/8/layout/vList2"/>
    <dgm:cxn modelId="{6E3FDBAE-5D8E-40F5-A775-D5163C67EE49}" srcId="{46CF8140-AB52-4F18-8469-3BFB19B5E8C8}" destId="{FA82BFB1-000C-46FE-A85A-EA0C58EAFB40}" srcOrd="2" destOrd="0" parTransId="{953A471E-05FA-43B6-9E71-32B8CF372BE9}" sibTransId="{CC710B43-6C83-43A1-82C0-C62AA35696FE}"/>
    <dgm:cxn modelId="{EF10EAC9-9AAC-4677-8517-B7E44E6C2228}" type="presOf" srcId="{5A94CA3A-E65E-40BE-9FEE-A508E7036EDF}" destId="{AD33F4E0-551F-4472-9B18-368054F1787C}" srcOrd="0" destOrd="0" presId="urn:microsoft.com/office/officeart/2005/8/layout/vList2"/>
    <dgm:cxn modelId="{DFC26208-D78D-4C32-AB64-4F24B9F52D5F}" type="presOf" srcId="{99C7ECD0-3BED-49D1-AC1F-C069465AA330}" destId="{D2DDBA54-5CDC-42C6-8890-ABAA3B6DE942}" srcOrd="0" destOrd="0" presId="urn:microsoft.com/office/officeart/2005/8/layout/vList2"/>
    <dgm:cxn modelId="{016B8C73-528D-4C49-98E5-E4C699048736}" srcId="{46CF8140-AB52-4F18-8469-3BFB19B5E8C8}" destId="{62C2ED6B-641F-4685-B31F-B4FAA14AC254}" srcOrd="1" destOrd="0" parTransId="{EAFD9A75-207C-4197-A48E-83C32630AF01}" sibTransId="{76AC1430-8735-4657-892C-B5F2BDA56792}"/>
    <dgm:cxn modelId="{29352BBC-9892-4A2D-9E3A-6E6CB0822333}" type="presOf" srcId="{A47D5D0E-9FFB-4580-B8BB-F10207C1AE71}" destId="{4075C575-A549-4523-9B06-C98A4E88E0C1}" srcOrd="0" destOrd="0" presId="urn:microsoft.com/office/officeart/2005/8/layout/vList2"/>
    <dgm:cxn modelId="{B4405DB5-3E65-4EE1-9469-EFB6D0C06CF1}" type="presOf" srcId="{FA82BFB1-000C-46FE-A85A-EA0C58EAFB40}" destId="{DB1EA9A4-3C97-41D0-8518-3EC21A05DC63}" srcOrd="0" destOrd="0" presId="urn:microsoft.com/office/officeart/2005/8/layout/vList2"/>
    <dgm:cxn modelId="{4370B4AD-C0A4-4BCF-B461-B801B7756CE7}" srcId="{46CF8140-AB52-4F18-8469-3BFB19B5E8C8}" destId="{3C4937C4-8D54-47FD-A708-82F0FF1448A1}" srcOrd="5" destOrd="0" parTransId="{0BB538B1-7D69-43A7-A5F1-C038276C7242}" sibTransId="{796A10C4-1D38-4687-985C-48E57039AB17}"/>
    <dgm:cxn modelId="{B4F76984-4BC0-4698-9153-09D45FE6D06F}" type="presOf" srcId="{62C2ED6B-641F-4685-B31F-B4FAA14AC254}" destId="{72AB819B-9911-402C-9245-8D37EA58D8A5}" srcOrd="0" destOrd="0" presId="urn:microsoft.com/office/officeart/2005/8/layout/vList2"/>
    <dgm:cxn modelId="{DDB624E8-DFF9-437C-B548-0A082B04C698}" srcId="{46CF8140-AB52-4F18-8469-3BFB19B5E8C8}" destId="{F19F8386-A791-42C5-AB29-D470B47D5E6B}" srcOrd="4" destOrd="0" parTransId="{1881338A-AC0A-42D0-ACC0-7AD1DEE9ACCD}" sibTransId="{76B00E05-D3DF-4AC7-90A1-1B720E1A5117}"/>
    <dgm:cxn modelId="{226841EE-0EB3-4A0E-B9E5-1282D4AFCF70}" srcId="{46CF8140-AB52-4F18-8469-3BFB19B5E8C8}" destId="{DB1B695A-63B6-4CE9-ADF0-31B54067C296}" srcOrd="6" destOrd="0" parTransId="{8389C83E-AED2-4EB8-BA83-926AFF2A2446}" sibTransId="{3EC126D2-700A-4B8E-8C24-3676699D7346}"/>
    <dgm:cxn modelId="{8CD25368-B4E6-44F0-AF23-DEFC1B3AB504}" type="presOf" srcId="{3C4937C4-8D54-47FD-A708-82F0FF1448A1}" destId="{819E4AC1-613E-4860-91B7-39C6FD11144D}" srcOrd="0" destOrd="0" presId="urn:microsoft.com/office/officeart/2005/8/layout/vList2"/>
    <dgm:cxn modelId="{10E278F6-A67D-4D68-ABC6-82CE95C4E940}" type="presOf" srcId="{F19F8386-A791-42C5-AB29-D470B47D5E6B}" destId="{31B602FC-BACF-4967-8D4F-54C43A3DBAA2}" srcOrd="0" destOrd="0" presId="urn:microsoft.com/office/officeart/2005/8/layout/vList2"/>
    <dgm:cxn modelId="{29EA3FEA-D34F-4777-B209-AF099CE09616}" srcId="{46CF8140-AB52-4F18-8469-3BFB19B5E8C8}" destId="{99C7ECD0-3BED-49D1-AC1F-C069465AA330}" srcOrd="0" destOrd="0" parTransId="{779147BC-F329-436F-BC2F-5B5DD24697EB}" sibTransId="{7C466928-F884-4420-85DD-90B2AA0E92D7}"/>
    <dgm:cxn modelId="{4EC72128-79B6-43B4-817F-9962F833FAA8}" type="presOf" srcId="{5B9312A9-B55A-475C-8975-27985FC1D7C0}" destId="{50A997DE-9C4D-4E0E-9F02-7B92E62DB468}" srcOrd="0" destOrd="0" presId="urn:microsoft.com/office/officeart/2005/8/layout/vList2"/>
    <dgm:cxn modelId="{1FD5A313-68DF-4998-A09C-A7C7584E6DDC}" srcId="{46CF8140-AB52-4F18-8469-3BFB19B5E8C8}" destId="{A47D5D0E-9FFB-4580-B8BB-F10207C1AE71}" srcOrd="7" destOrd="0" parTransId="{26BA4A89-1B54-4EBF-B28F-3B27A1D3C781}" sibTransId="{1E0C923F-EE25-41C0-BF9A-84A316A7FC13}"/>
    <dgm:cxn modelId="{B5AA52E4-80CF-43B9-88AE-B3C2B3CB2BB6}" srcId="{46CF8140-AB52-4F18-8469-3BFB19B5E8C8}" destId="{5A94CA3A-E65E-40BE-9FEE-A508E7036EDF}" srcOrd="8" destOrd="0" parTransId="{C5EBE65B-6859-473F-9F5D-79FE92AD449C}" sibTransId="{E1DB31E7-F2E3-4864-841B-35E278560228}"/>
    <dgm:cxn modelId="{695BE1F9-8BBB-446B-8576-11E238868D64}" type="presOf" srcId="{46CF8140-AB52-4F18-8469-3BFB19B5E8C8}" destId="{8B521C8C-AC98-4F7B-8C81-167BB23D392E}" srcOrd="0" destOrd="0" presId="urn:microsoft.com/office/officeart/2005/8/layout/vList2"/>
    <dgm:cxn modelId="{EA73C8B7-B7C6-4BBD-A0AD-3A9E8C5BA8E9}" type="presParOf" srcId="{8B521C8C-AC98-4F7B-8C81-167BB23D392E}" destId="{D2DDBA54-5CDC-42C6-8890-ABAA3B6DE942}" srcOrd="0" destOrd="0" presId="urn:microsoft.com/office/officeart/2005/8/layout/vList2"/>
    <dgm:cxn modelId="{2BDD9A73-93A9-4D5C-894A-7289F94BE88D}" type="presParOf" srcId="{8B521C8C-AC98-4F7B-8C81-167BB23D392E}" destId="{25770383-2264-4EBF-85EB-F49BC26C69AA}" srcOrd="1" destOrd="0" presId="urn:microsoft.com/office/officeart/2005/8/layout/vList2"/>
    <dgm:cxn modelId="{D02C0D0B-DE55-404B-8C79-007FD7A74C49}" type="presParOf" srcId="{8B521C8C-AC98-4F7B-8C81-167BB23D392E}" destId="{72AB819B-9911-402C-9245-8D37EA58D8A5}" srcOrd="2" destOrd="0" presId="urn:microsoft.com/office/officeart/2005/8/layout/vList2"/>
    <dgm:cxn modelId="{3FEC9DF9-721F-4204-BA9B-B8F9BFE61D9F}" type="presParOf" srcId="{8B521C8C-AC98-4F7B-8C81-167BB23D392E}" destId="{850A0EC2-1F42-488C-BB34-DA5ECD3C0818}" srcOrd="3" destOrd="0" presId="urn:microsoft.com/office/officeart/2005/8/layout/vList2"/>
    <dgm:cxn modelId="{F1BF4BA4-37BD-4F35-B22F-A81F1FB060BD}" type="presParOf" srcId="{8B521C8C-AC98-4F7B-8C81-167BB23D392E}" destId="{DB1EA9A4-3C97-41D0-8518-3EC21A05DC63}" srcOrd="4" destOrd="0" presId="urn:microsoft.com/office/officeart/2005/8/layout/vList2"/>
    <dgm:cxn modelId="{7E7DF255-CA14-4A43-8714-766BE64C40F5}" type="presParOf" srcId="{8B521C8C-AC98-4F7B-8C81-167BB23D392E}" destId="{3BC79C95-4598-4C2F-A28D-BB8384DE83E1}" srcOrd="5" destOrd="0" presId="urn:microsoft.com/office/officeart/2005/8/layout/vList2"/>
    <dgm:cxn modelId="{882556D9-6D98-4383-AE31-F07B808A87FD}" type="presParOf" srcId="{8B521C8C-AC98-4F7B-8C81-167BB23D392E}" destId="{50A997DE-9C4D-4E0E-9F02-7B92E62DB468}" srcOrd="6" destOrd="0" presId="urn:microsoft.com/office/officeart/2005/8/layout/vList2"/>
    <dgm:cxn modelId="{165C2EFC-6F24-431E-942C-8B73F3969F38}" type="presParOf" srcId="{8B521C8C-AC98-4F7B-8C81-167BB23D392E}" destId="{270CDC06-638A-42E0-8E0E-C1FEB185A023}" srcOrd="7" destOrd="0" presId="urn:microsoft.com/office/officeart/2005/8/layout/vList2"/>
    <dgm:cxn modelId="{DE32E149-027C-479A-8A3C-924C75265623}" type="presParOf" srcId="{8B521C8C-AC98-4F7B-8C81-167BB23D392E}" destId="{31B602FC-BACF-4967-8D4F-54C43A3DBAA2}" srcOrd="8" destOrd="0" presId="urn:microsoft.com/office/officeart/2005/8/layout/vList2"/>
    <dgm:cxn modelId="{D2532478-6B33-4E21-9F99-35A471837E12}" type="presParOf" srcId="{8B521C8C-AC98-4F7B-8C81-167BB23D392E}" destId="{21D4D07F-553B-4399-9689-C7E05CA80165}" srcOrd="9" destOrd="0" presId="urn:microsoft.com/office/officeart/2005/8/layout/vList2"/>
    <dgm:cxn modelId="{DAACC8AD-B119-4389-875A-47F461C868AB}" type="presParOf" srcId="{8B521C8C-AC98-4F7B-8C81-167BB23D392E}" destId="{819E4AC1-613E-4860-91B7-39C6FD11144D}" srcOrd="10" destOrd="0" presId="urn:microsoft.com/office/officeart/2005/8/layout/vList2"/>
    <dgm:cxn modelId="{048CBE5E-124B-4433-AA0D-4D7E747EF2AD}" type="presParOf" srcId="{8B521C8C-AC98-4F7B-8C81-167BB23D392E}" destId="{77D604A3-7013-4E51-A63E-DDFC2E9DA494}" srcOrd="11" destOrd="0" presId="urn:microsoft.com/office/officeart/2005/8/layout/vList2"/>
    <dgm:cxn modelId="{A4CC47CE-82C8-464A-8D57-82AF97476C19}" type="presParOf" srcId="{8B521C8C-AC98-4F7B-8C81-167BB23D392E}" destId="{B1C0D8E1-44AE-45D8-8DFB-10D4C2F8EA9B}" srcOrd="12" destOrd="0" presId="urn:microsoft.com/office/officeart/2005/8/layout/vList2"/>
    <dgm:cxn modelId="{DF251757-40F6-4668-A705-E2085CA778AF}" type="presParOf" srcId="{8B521C8C-AC98-4F7B-8C81-167BB23D392E}" destId="{25761557-9118-4F93-8D67-058A46850CDD}" srcOrd="13" destOrd="0" presId="urn:microsoft.com/office/officeart/2005/8/layout/vList2"/>
    <dgm:cxn modelId="{2BF52CF9-0445-4ED0-BB1F-42030DF12496}" type="presParOf" srcId="{8B521C8C-AC98-4F7B-8C81-167BB23D392E}" destId="{4075C575-A549-4523-9B06-C98A4E88E0C1}" srcOrd="14" destOrd="0" presId="urn:microsoft.com/office/officeart/2005/8/layout/vList2"/>
    <dgm:cxn modelId="{16DB4485-3139-4F63-96EA-56A33EDB3030}" type="presParOf" srcId="{8B521C8C-AC98-4F7B-8C81-167BB23D392E}" destId="{6FA76BE5-FE60-470B-8681-86DD5EC79111}" srcOrd="15" destOrd="0" presId="urn:microsoft.com/office/officeart/2005/8/layout/vList2"/>
    <dgm:cxn modelId="{F73BC10F-7BF4-4A5B-9029-22AE16B4C237}" type="presParOf" srcId="{8B521C8C-AC98-4F7B-8C81-167BB23D392E}" destId="{AD33F4E0-551F-4472-9B18-368054F1787C}" srcOrd="1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9FDBA4-A158-455C-8998-6D5B38000E86}" type="doc">
      <dgm:prSet loTypeId="urn:microsoft.com/office/officeart/2005/8/layout/process4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pt-BR"/>
        </a:p>
      </dgm:t>
    </dgm:pt>
    <dgm:pt modelId="{FF0E3340-CB1A-49BE-90AF-CF41E583216D}">
      <dgm:prSet custT="1"/>
      <dgm:spPr/>
      <dgm:t>
        <a:bodyPr/>
        <a:lstStyle/>
        <a:p>
          <a:pPr rtl="0"/>
          <a:r>
            <a:rPr lang="pt-BR" sz="2400" b="0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Tipo de incidente</a:t>
          </a:r>
          <a:endParaRPr lang="pt-BR" sz="2400" b="0" cap="none" spc="0" dirty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2CFD9B4-B8AD-48B0-ACB6-0C93F0E6C207}" type="parTrans" cxnId="{E6BB267C-B785-4D10-A99F-A382A51F5B0A}">
      <dgm:prSet/>
      <dgm:spPr/>
      <dgm:t>
        <a:bodyPr/>
        <a:lstStyle/>
        <a:p>
          <a:endParaRPr lang="pt-BR" sz="2400" b="0" cap="none" spc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06F0A7A-57B8-4482-B22C-D6260FE731C6}" type="sibTrans" cxnId="{E6BB267C-B785-4D10-A99F-A382A51F5B0A}">
      <dgm:prSet/>
      <dgm:spPr/>
      <dgm:t>
        <a:bodyPr/>
        <a:lstStyle/>
        <a:p>
          <a:endParaRPr lang="pt-BR" sz="2400" b="0" cap="none" spc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F049BCD-FFCC-4B88-B480-752DBB1190E6}">
      <dgm:prSet custT="1"/>
      <dgm:spPr/>
      <dgm:t>
        <a:bodyPr/>
        <a:lstStyle/>
        <a:p>
          <a:pPr rtl="0"/>
          <a:r>
            <a:rPr lang="pt-BR" sz="2400" b="0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Área afetada</a:t>
          </a:r>
          <a:endParaRPr lang="pt-BR" sz="2400" b="0" cap="none" spc="0" dirty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4C59FAC-B1A1-47B0-AE19-FCD2343A88C1}" type="parTrans" cxnId="{0DECBCC8-92DB-403C-AACB-0275CE9E9F44}">
      <dgm:prSet/>
      <dgm:spPr/>
      <dgm:t>
        <a:bodyPr/>
        <a:lstStyle/>
        <a:p>
          <a:endParaRPr lang="pt-BR" sz="2400" b="0" cap="none" spc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D41FAC0-1030-4C86-B81B-4C75293E83FE}" type="sibTrans" cxnId="{0DECBCC8-92DB-403C-AACB-0275CE9E9F44}">
      <dgm:prSet/>
      <dgm:spPr/>
      <dgm:t>
        <a:bodyPr/>
        <a:lstStyle/>
        <a:p>
          <a:endParaRPr lang="pt-BR" sz="2400" b="0" cap="none" spc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7F94324-FBD4-4CBB-967C-8A56763D967B}">
      <dgm:prSet custT="1"/>
      <dgm:spPr/>
      <dgm:t>
        <a:bodyPr/>
        <a:lstStyle/>
        <a:p>
          <a:pPr rtl="0"/>
          <a:r>
            <a:rPr lang="pt-BR" sz="2400" b="0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Topografia</a:t>
          </a:r>
          <a:endParaRPr lang="pt-BR" sz="2400" b="0" cap="none" spc="0" dirty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5E77B90-F409-4F22-BA1B-49896D81BFB2}" type="parTrans" cxnId="{88F691D8-E9FE-449D-897E-5930B1DA9A92}">
      <dgm:prSet/>
      <dgm:spPr/>
      <dgm:t>
        <a:bodyPr/>
        <a:lstStyle/>
        <a:p>
          <a:endParaRPr lang="pt-BR" sz="2400" b="0" cap="none" spc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5F2B3CC-8436-46E5-BBE7-8889664C1A43}" type="sibTrans" cxnId="{88F691D8-E9FE-449D-897E-5930B1DA9A92}">
      <dgm:prSet/>
      <dgm:spPr/>
      <dgm:t>
        <a:bodyPr/>
        <a:lstStyle/>
        <a:p>
          <a:endParaRPr lang="pt-BR" sz="2400" b="0" cap="none" spc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95B56FC-6331-4EA3-BB9C-E8837A87F365}">
      <dgm:prSet custT="1"/>
      <dgm:spPr/>
      <dgm:t>
        <a:bodyPr/>
        <a:lstStyle/>
        <a:p>
          <a:pPr rtl="0"/>
          <a:r>
            <a:rPr lang="pt-BR" sz="2400" b="0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Vias de acesso e áreas disponíveis ao redor</a:t>
          </a:r>
          <a:endParaRPr lang="pt-BR" sz="2400" b="0" cap="none" spc="0" dirty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0806177-929B-4258-9B26-069074DD193E}" type="parTrans" cxnId="{F598E11D-D5FC-4870-93D4-DC6843DC20FC}">
      <dgm:prSet/>
      <dgm:spPr/>
      <dgm:t>
        <a:bodyPr/>
        <a:lstStyle/>
        <a:p>
          <a:endParaRPr lang="pt-BR" sz="2400" b="0" cap="none" spc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701D3E5-43B2-4FDB-A1AD-05A74BC6961B}" type="sibTrans" cxnId="{F598E11D-D5FC-4870-93D4-DC6843DC20FC}">
      <dgm:prSet/>
      <dgm:spPr/>
      <dgm:t>
        <a:bodyPr/>
        <a:lstStyle/>
        <a:p>
          <a:endParaRPr lang="pt-BR" sz="2400" b="0" cap="none" spc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16C01CA-5DB2-48B4-B870-AE41A772E00E}">
      <dgm:prSet custT="1"/>
      <dgm:spPr/>
      <dgm:t>
        <a:bodyPr/>
        <a:lstStyle/>
        <a:p>
          <a:pPr rtl="0"/>
          <a:r>
            <a:rPr lang="pt-BR" sz="2400" b="0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Áreas de risco</a:t>
          </a:r>
          <a:endParaRPr lang="pt-BR" sz="2400" b="0" cap="none" spc="0" dirty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D77AC32-6A52-4134-ACCE-68E0E3D4BBEE}" type="parTrans" cxnId="{08FC6814-2381-4C7F-9C42-51CA6DAE7C5C}">
      <dgm:prSet/>
      <dgm:spPr/>
      <dgm:t>
        <a:bodyPr/>
        <a:lstStyle/>
        <a:p>
          <a:endParaRPr lang="pt-BR" sz="2400" b="0" cap="none" spc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094487C-32A3-4CE5-9EEE-A6EAA99C7BA6}" type="sibTrans" cxnId="{08FC6814-2381-4C7F-9C42-51CA6DAE7C5C}">
      <dgm:prSet/>
      <dgm:spPr/>
      <dgm:t>
        <a:bodyPr/>
        <a:lstStyle/>
        <a:p>
          <a:endParaRPr lang="pt-BR" sz="2400" b="0" cap="none" spc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4480E8B-5336-4C80-92CC-9D5904A42B0F}">
      <dgm:prSet custT="1"/>
      <dgm:spPr/>
      <dgm:t>
        <a:bodyPr/>
        <a:lstStyle/>
        <a:p>
          <a:pPr rtl="0"/>
          <a:r>
            <a:rPr lang="pt-BR" sz="2400" b="0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Condições atmosféricas</a:t>
          </a:r>
          <a:endParaRPr lang="pt-BR" sz="2400" b="0" cap="none" spc="0" dirty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754448A-51C6-4E13-ADAC-30A151C2E2BE}" type="parTrans" cxnId="{CB431FD5-9DCC-48DD-AA45-0E71B7D314B9}">
      <dgm:prSet/>
      <dgm:spPr/>
      <dgm:t>
        <a:bodyPr/>
        <a:lstStyle/>
        <a:p>
          <a:endParaRPr lang="pt-BR" sz="2400" b="0" cap="none" spc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4EA65CD-357B-4577-8387-257221845AD6}" type="sibTrans" cxnId="{CB431FD5-9DCC-48DD-AA45-0E71B7D314B9}">
      <dgm:prSet/>
      <dgm:spPr/>
      <dgm:t>
        <a:bodyPr/>
        <a:lstStyle/>
        <a:p>
          <a:endParaRPr lang="pt-BR" sz="2400" b="0" cap="none" spc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03A5838-D120-4F8D-95E3-480EA7F22F21}">
      <dgm:prSet custT="1"/>
      <dgm:spPr/>
      <dgm:t>
        <a:bodyPr/>
        <a:lstStyle/>
        <a:p>
          <a:pPr rtl="0"/>
          <a:r>
            <a:rPr lang="pt-BR" sz="2400" b="0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Possível entrada e saída de veículos</a:t>
          </a:r>
          <a:endParaRPr lang="pt-BR" sz="2400" b="0" cap="none" spc="0" dirty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A7298FD-5190-430A-845A-6232C784A5E3}" type="parTrans" cxnId="{F0CD9C1D-4889-4585-AA7C-1132736E6661}">
      <dgm:prSet/>
      <dgm:spPr/>
      <dgm:t>
        <a:bodyPr/>
        <a:lstStyle/>
        <a:p>
          <a:endParaRPr lang="pt-BR" sz="2400" b="0" cap="none" spc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F58CFBF-720F-4A6A-AE9C-13935D954D26}" type="sibTrans" cxnId="{F0CD9C1D-4889-4585-AA7C-1132736E6661}">
      <dgm:prSet/>
      <dgm:spPr/>
      <dgm:t>
        <a:bodyPr/>
        <a:lstStyle/>
        <a:p>
          <a:endParaRPr lang="pt-BR" sz="2400" b="0" cap="none" spc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6A122D5-6348-42E8-9EDA-CB2973CDE955}">
      <dgm:prSet custT="1"/>
      <dgm:spPr/>
      <dgm:t>
        <a:bodyPr/>
        <a:lstStyle/>
        <a:p>
          <a:pPr rtl="0"/>
          <a:r>
            <a:rPr lang="pt-BR" sz="2400" b="0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Coordenar a função de isolamento perimetral</a:t>
          </a:r>
          <a:endParaRPr lang="pt-BR" sz="2400" b="0" cap="none" spc="0" dirty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770ECB8-6815-44F6-9170-76B00CC78D4A}" type="parTrans" cxnId="{F1650235-C683-4613-96D5-742D427D064E}">
      <dgm:prSet/>
      <dgm:spPr/>
      <dgm:t>
        <a:bodyPr/>
        <a:lstStyle/>
        <a:p>
          <a:endParaRPr lang="pt-BR" sz="2400" b="0" cap="none" spc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556E3B6-40D1-4ECD-ACAA-5F160780F39B}" type="sibTrans" cxnId="{F1650235-C683-4613-96D5-742D427D064E}">
      <dgm:prSet/>
      <dgm:spPr/>
      <dgm:t>
        <a:bodyPr/>
        <a:lstStyle/>
        <a:p>
          <a:endParaRPr lang="pt-BR" sz="2400" b="0" cap="none" spc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B290625-215B-4AF4-B6FB-B3D12814689E}">
      <dgm:prSet custT="1"/>
      <dgm:spPr/>
      <dgm:t>
        <a:bodyPr/>
        <a:lstStyle/>
        <a:p>
          <a:pPr rtl="0"/>
          <a:r>
            <a:rPr lang="pt-BR" sz="2400" b="0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Evacuação da zona de impacto</a:t>
          </a:r>
          <a:endParaRPr lang="pt-BR" sz="2400" b="0" cap="none" spc="0" dirty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8606AEB-2940-42FE-9A1D-938C972F25C8}" type="parTrans" cxnId="{F0F718C4-B196-40FC-BF23-D026BEF395A9}">
      <dgm:prSet/>
      <dgm:spPr/>
      <dgm:t>
        <a:bodyPr/>
        <a:lstStyle/>
        <a:p>
          <a:endParaRPr lang="pt-BR" sz="2400" b="0" cap="none" spc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4F0893-70B1-4CB6-8EEE-098FC89F4B42}" type="sibTrans" cxnId="{F0F718C4-B196-40FC-BF23-D026BEF395A9}">
      <dgm:prSet/>
      <dgm:spPr/>
      <dgm:t>
        <a:bodyPr/>
        <a:lstStyle/>
        <a:p>
          <a:endParaRPr lang="pt-BR" sz="2400" b="0" cap="none" spc="0">
            <a:ln w="18415" cmpd="sng">
              <a:solidFill>
                <a:srgbClr val="FF0000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3117CFE-E130-4C9E-8B5C-AF2F60BDAD5D}" type="pres">
      <dgm:prSet presAssocID="{C19FDBA4-A158-455C-8998-6D5B38000E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B241B4-1780-4ED1-B95E-35BDF67EFF4C}" type="pres">
      <dgm:prSet presAssocID="{1B290625-215B-4AF4-B6FB-B3D12814689E}" presName="boxAndChildren" presStyleCnt="0"/>
      <dgm:spPr/>
    </dgm:pt>
    <dgm:pt modelId="{71CF54A6-A25C-47FD-A8E5-576BF9862087}" type="pres">
      <dgm:prSet presAssocID="{1B290625-215B-4AF4-B6FB-B3D12814689E}" presName="parentTextBox" presStyleLbl="node1" presStyleIdx="0" presStyleCnt="9"/>
      <dgm:spPr/>
      <dgm:t>
        <a:bodyPr/>
        <a:lstStyle/>
        <a:p>
          <a:endParaRPr lang="pt-BR"/>
        </a:p>
      </dgm:t>
    </dgm:pt>
    <dgm:pt modelId="{CF7F0675-3A6A-4B0D-89AF-16F165FC5E85}" type="pres">
      <dgm:prSet presAssocID="{1556E3B6-40D1-4ECD-ACAA-5F160780F39B}" presName="sp" presStyleCnt="0"/>
      <dgm:spPr/>
    </dgm:pt>
    <dgm:pt modelId="{027C2FE1-FB2D-4CAB-9D19-664B1E908DFB}" type="pres">
      <dgm:prSet presAssocID="{E6A122D5-6348-42E8-9EDA-CB2973CDE955}" presName="arrowAndChildren" presStyleCnt="0"/>
      <dgm:spPr/>
    </dgm:pt>
    <dgm:pt modelId="{817E38F3-E1EE-447A-8B49-30D1AB792E6A}" type="pres">
      <dgm:prSet presAssocID="{E6A122D5-6348-42E8-9EDA-CB2973CDE955}" presName="parentTextArrow" presStyleLbl="node1" presStyleIdx="1" presStyleCnt="9"/>
      <dgm:spPr/>
      <dgm:t>
        <a:bodyPr/>
        <a:lstStyle/>
        <a:p>
          <a:endParaRPr lang="pt-BR"/>
        </a:p>
      </dgm:t>
    </dgm:pt>
    <dgm:pt modelId="{46F227B3-F77F-49E7-8294-4148D11929D1}" type="pres">
      <dgm:prSet presAssocID="{2F58CFBF-720F-4A6A-AE9C-13935D954D26}" presName="sp" presStyleCnt="0"/>
      <dgm:spPr/>
    </dgm:pt>
    <dgm:pt modelId="{324BF2C4-DCA4-47D6-A1C3-E5EE4499B1ED}" type="pres">
      <dgm:prSet presAssocID="{403A5838-D120-4F8D-95E3-480EA7F22F21}" presName="arrowAndChildren" presStyleCnt="0"/>
      <dgm:spPr/>
    </dgm:pt>
    <dgm:pt modelId="{C701A2F1-9E37-446C-9526-BD7BE52C6EC1}" type="pres">
      <dgm:prSet presAssocID="{403A5838-D120-4F8D-95E3-480EA7F22F21}" presName="parentTextArrow" presStyleLbl="node1" presStyleIdx="2" presStyleCnt="9"/>
      <dgm:spPr/>
      <dgm:t>
        <a:bodyPr/>
        <a:lstStyle/>
        <a:p>
          <a:endParaRPr lang="pt-BR"/>
        </a:p>
      </dgm:t>
    </dgm:pt>
    <dgm:pt modelId="{4D147257-9418-4EE3-A61E-7B4FF700DC7E}" type="pres">
      <dgm:prSet presAssocID="{F4EA65CD-357B-4577-8387-257221845AD6}" presName="sp" presStyleCnt="0"/>
      <dgm:spPr/>
    </dgm:pt>
    <dgm:pt modelId="{BB4298AD-454A-4A0D-BB3E-A962E58E9757}" type="pres">
      <dgm:prSet presAssocID="{A4480E8B-5336-4C80-92CC-9D5904A42B0F}" presName="arrowAndChildren" presStyleCnt="0"/>
      <dgm:spPr/>
    </dgm:pt>
    <dgm:pt modelId="{55C57612-E8C8-480D-8AA9-202FCE82D6EF}" type="pres">
      <dgm:prSet presAssocID="{A4480E8B-5336-4C80-92CC-9D5904A42B0F}" presName="parentTextArrow" presStyleLbl="node1" presStyleIdx="3" presStyleCnt="9"/>
      <dgm:spPr/>
      <dgm:t>
        <a:bodyPr/>
        <a:lstStyle/>
        <a:p>
          <a:endParaRPr lang="pt-BR"/>
        </a:p>
      </dgm:t>
    </dgm:pt>
    <dgm:pt modelId="{20477427-0FCD-4C17-9B12-B841E4379232}" type="pres">
      <dgm:prSet presAssocID="{C094487C-32A3-4CE5-9EEE-A6EAA99C7BA6}" presName="sp" presStyleCnt="0"/>
      <dgm:spPr/>
    </dgm:pt>
    <dgm:pt modelId="{D0CC23F2-3417-4AA2-8C8C-F3CDC7249A6E}" type="pres">
      <dgm:prSet presAssocID="{116C01CA-5DB2-48B4-B870-AE41A772E00E}" presName="arrowAndChildren" presStyleCnt="0"/>
      <dgm:spPr/>
    </dgm:pt>
    <dgm:pt modelId="{BDF9488A-EB81-4176-95D3-0483DEC5F595}" type="pres">
      <dgm:prSet presAssocID="{116C01CA-5DB2-48B4-B870-AE41A772E00E}" presName="parentTextArrow" presStyleLbl="node1" presStyleIdx="4" presStyleCnt="9"/>
      <dgm:spPr/>
      <dgm:t>
        <a:bodyPr/>
        <a:lstStyle/>
        <a:p>
          <a:endParaRPr lang="pt-BR"/>
        </a:p>
      </dgm:t>
    </dgm:pt>
    <dgm:pt modelId="{2EE9BA8B-98F8-4B0A-8DDF-43995D84187A}" type="pres">
      <dgm:prSet presAssocID="{4701D3E5-43B2-4FDB-A1AD-05A74BC6961B}" presName="sp" presStyleCnt="0"/>
      <dgm:spPr/>
    </dgm:pt>
    <dgm:pt modelId="{A01315E3-6429-49C9-A75F-6E4A2C303CDD}" type="pres">
      <dgm:prSet presAssocID="{B95B56FC-6331-4EA3-BB9C-E8837A87F365}" presName="arrowAndChildren" presStyleCnt="0"/>
      <dgm:spPr/>
    </dgm:pt>
    <dgm:pt modelId="{3B08744C-B059-4227-8DF3-4759D72A57C7}" type="pres">
      <dgm:prSet presAssocID="{B95B56FC-6331-4EA3-BB9C-E8837A87F365}" presName="parentTextArrow" presStyleLbl="node1" presStyleIdx="5" presStyleCnt="9"/>
      <dgm:spPr/>
      <dgm:t>
        <a:bodyPr/>
        <a:lstStyle/>
        <a:p>
          <a:endParaRPr lang="pt-BR"/>
        </a:p>
      </dgm:t>
    </dgm:pt>
    <dgm:pt modelId="{928A92C0-57D3-40B4-86F8-8AB27A1ACD07}" type="pres">
      <dgm:prSet presAssocID="{35F2B3CC-8436-46E5-BBE7-8889664C1A43}" presName="sp" presStyleCnt="0"/>
      <dgm:spPr/>
    </dgm:pt>
    <dgm:pt modelId="{93349488-00F3-46B1-9280-DF67DF0D86ED}" type="pres">
      <dgm:prSet presAssocID="{F7F94324-FBD4-4CBB-967C-8A56763D967B}" presName="arrowAndChildren" presStyleCnt="0"/>
      <dgm:spPr/>
    </dgm:pt>
    <dgm:pt modelId="{664604C3-4B87-4891-A999-B1755C5236FE}" type="pres">
      <dgm:prSet presAssocID="{F7F94324-FBD4-4CBB-967C-8A56763D967B}" presName="parentTextArrow" presStyleLbl="node1" presStyleIdx="6" presStyleCnt="9"/>
      <dgm:spPr/>
      <dgm:t>
        <a:bodyPr/>
        <a:lstStyle/>
        <a:p>
          <a:endParaRPr lang="pt-BR"/>
        </a:p>
      </dgm:t>
    </dgm:pt>
    <dgm:pt modelId="{061EEEBB-A64F-47E1-8594-5D260922FD67}" type="pres">
      <dgm:prSet presAssocID="{4D41FAC0-1030-4C86-B81B-4C75293E83FE}" presName="sp" presStyleCnt="0"/>
      <dgm:spPr/>
    </dgm:pt>
    <dgm:pt modelId="{EBC745CF-1AF6-4573-AEFE-ECBE7022FC15}" type="pres">
      <dgm:prSet presAssocID="{1F049BCD-FFCC-4B88-B480-752DBB1190E6}" presName="arrowAndChildren" presStyleCnt="0"/>
      <dgm:spPr/>
    </dgm:pt>
    <dgm:pt modelId="{8AFB6CB0-7469-4701-A6CE-77B5C46464C0}" type="pres">
      <dgm:prSet presAssocID="{1F049BCD-FFCC-4B88-B480-752DBB1190E6}" presName="parentTextArrow" presStyleLbl="node1" presStyleIdx="7" presStyleCnt="9"/>
      <dgm:spPr/>
      <dgm:t>
        <a:bodyPr/>
        <a:lstStyle/>
        <a:p>
          <a:endParaRPr lang="pt-BR"/>
        </a:p>
      </dgm:t>
    </dgm:pt>
    <dgm:pt modelId="{EEE77445-A3FD-4939-9A49-BDDD5DCF917B}" type="pres">
      <dgm:prSet presAssocID="{206F0A7A-57B8-4482-B22C-D6260FE731C6}" presName="sp" presStyleCnt="0"/>
      <dgm:spPr/>
    </dgm:pt>
    <dgm:pt modelId="{3641E9C7-BC6D-47D2-B8CC-3602C3D0C424}" type="pres">
      <dgm:prSet presAssocID="{FF0E3340-CB1A-49BE-90AF-CF41E583216D}" presName="arrowAndChildren" presStyleCnt="0"/>
      <dgm:spPr/>
    </dgm:pt>
    <dgm:pt modelId="{A3F86495-20FE-46B6-95E7-A8CCACEBA0C0}" type="pres">
      <dgm:prSet presAssocID="{FF0E3340-CB1A-49BE-90AF-CF41E583216D}" presName="parentTextArrow" presStyleLbl="node1" presStyleIdx="8" presStyleCnt="9"/>
      <dgm:spPr/>
      <dgm:t>
        <a:bodyPr/>
        <a:lstStyle/>
        <a:p>
          <a:endParaRPr lang="pt-BR"/>
        </a:p>
      </dgm:t>
    </dgm:pt>
  </dgm:ptLst>
  <dgm:cxnLst>
    <dgm:cxn modelId="{E6BB267C-B785-4D10-A99F-A382A51F5B0A}" srcId="{C19FDBA4-A158-455C-8998-6D5B38000E86}" destId="{FF0E3340-CB1A-49BE-90AF-CF41E583216D}" srcOrd="0" destOrd="0" parTransId="{C2CFD9B4-B8AD-48B0-ACB6-0C93F0E6C207}" sibTransId="{206F0A7A-57B8-4482-B22C-D6260FE731C6}"/>
    <dgm:cxn modelId="{F1650235-C683-4613-96D5-742D427D064E}" srcId="{C19FDBA4-A158-455C-8998-6D5B38000E86}" destId="{E6A122D5-6348-42E8-9EDA-CB2973CDE955}" srcOrd="7" destOrd="0" parTransId="{F770ECB8-6815-44F6-9170-76B00CC78D4A}" sibTransId="{1556E3B6-40D1-4ECD-ACAA-5F160780F39B}"/>
    <dgm:cxn modelId="{88F691D8-E9FE-449D-897E-5930B1DA9A92}" srcId="{C19FDBA4-A158-455C-8998-6D5B38000E86}" destId="{F7F94324-FBD4-4CBB-967C-8A56763D967B}" srcOrd="2" destOrd="0" parTransId="{65E77B90-F409-4F22-BA1B-49896D81BFB2}" sibTransId="{35F2B3CC-8436-46E5-BBE7-8889664C1A43}"/>
    <dgm:cxn modelId="{79DE3433-ABFD-4CA4-A253-335A87F6AF25}" type="presOf" srcId="{C19FDBA4-A158-455C-8998-6D5B38000E86}" destId="{33117CFE-E130-4C9E-8B5C-AF2F60BDAD5D}" srcOrd="0" destOrd="0" presId="urn:microsoft.com/office/officeart/2005/8/layout/process4"/>
    <dgm:cxn modelId="{79883B21-7DF0-4195-BA33-86F627E26CEB}" type="presOf" srcId="{F7F94324-FBD4-4CBB-967C-8A56763D967B}" destId="{664604C3-4B87-4891-A999-B1755C5236FE}" srcOrd="0" destOrd="0" presId="urn:microsoft.com/office/officeart/2005/8/layout/process4"/>
    <dgm:cxn modelId="{F0F718C4-B196-40FC-BF23-D026BEF395A9}" srcId="{C19FDBA4-A158-455C-8998-6D5B38000E86}" destId="{1B290625-215B-4AF4-B6FB-B3D12814689E}" srcOrd="8" destOrd="0" parTransId="{08606AEB-2940-42FE-9A1D-938C972F25C8}" sibTransId="{134F0893-70B1-4CB6-8EEE-098FC89F4B42}"/>
    <dgm:cxn modelId="{A32CC266-F1F2-42FC-B2E2-8077DC3F9813}" type="presOf" srcId="{403A5838-D120-4F8D-95E3-480EA7F22F21}" destId="{C701A2F1-9E37-446C-9526-BD7BE52C6EC1}" srcOrd="0" destOrd="0" presId="urn:microsoft.com/office/officeart/2005/8/layout/process4"/>
    <dgm:cxn modelId="{F0CD9C1D-4889-4585-AA7C-1132736E6661}" srcId="{C19FDBA4-A158-455C-8998-6D5B38000E86}" destId="{403A5838-D120-4F8D-95E3-480EA7F22F21}" srcOrd="6" destOrd="0" parTransId="{CA7298FD-5190-430A-845A-6232C784A5E3}" sibTransId="{2F58CFBF-720F-4A6A-AE9C-13935D954D26}"/>
    <dgm:cxn modelId="{F598E11D-D5FC-4870-93D4-DC6843DC20FC}" srcId="{C19FDBA4-A158-455C-8998-6D5B38000E86}" destId="{B95B56FC-6331-4EA3-BB9C-E8837A87F365}" srcOrd="3" destOrd="0" parTransId="{50806177-929B-4258-9B26-069074DD193E}" sibTransId="{4701D3E5-43B2-4FDB-A1AD-05A74BC6961B}"/>
    <dgm:cxn modelId="{ACD778FE-51FC-4A8A-A18C-73E5EAD9E17D}" type="presOf" srcId="{A4480E8B-5336-4C80-92CC-9D5904A42B0F}" destId="{55C57612-E8C8-480D-8AA9-202FCE82D6EF}" srcOrd="0" destOrd="0" presId="urn:microsoft.com/office/officeart/2005/8/layout/process4"/>
    <dgm:cxn modelId="{17706559-861A-45EC-AC1B-3EDE9C90A4D9}" type="presOf" srcId="{116C01CA-5DB2-48B4-B870-AE41A772E00E}" destId="{BDF9488A-EB81-4176-95D3-0483DEC5F595}" srcOrd="0" destOrd="0" presId="urn:microsoft.com/office/officeart/2005/8/layout/process4"/>
    <dgm:cxn modelId="{CB431FD5-9DCC-48DD-AA45-0E71B7D314B9}" srcId="{C19FDBA4-A158-455C-8998-6D5B38000E86}" destId="{A4480E8B-5336-4C80-92CC-9D5904A42B0F}" srcOrd="5" destOrd="0" parTransId="{6754448A-51C6-4E13-ADAC-30A151C2E2BE}" sibTransId="{F4EA65CD-357B-4577-8387-257221845AD6}"/>
    <dgm:cxn modelId="{922B87AB-BFB9-442C-AF04-C92AC76E978F}" type="presOf" srcId="{FF0E3340-CB1A-49BE-90AF-CF41E583216D}" destId="{A3F86495-20FE-46B6-95E7-A8CCACEBA0C0}" srcOrd="0" destOrd="0" presId="urn:microsoft.com/office/officeart/2005/8/layout/process4"/>
    <dgm:cxn modelId="{08FC6814-2381-4C7F-9C42-51CA6DAE7C5C}" srcId="{C19FDBA4-A158-455C-8998-6D5B38000E86}" destId="{116C01CA-5DB2-48B4-B870-AE41A772E00E}" srcOrd="4" destOrd="0" parTransId="{6D77AC32-6A52-4134-ACCE-68E0E3D4BBEE}" sibTransId="{C094487C-32A3-4CE5-9EEE-A6EAA99C7BA6}"/>
    <dgm:cxn modelId="{0DECBCC8-92DB-403C-AACB-0275CE9E9F44}" srcId="{C19FDBA4-A158-455C-8998-6D5B38000E86}" destId="{1F049BCD-FFCC-4B88-B480-752DBB1190E6}" srcOrd="1" destOrd="0" parTransId="{84C59FAC-B1A1-47B0-AE19-FCD2343A88C1}" sibTransId="{4D41FAC0-1030-4C86-B81B-4C75293E83FE}"/>
    <dgm:cxn modelId="{0B868A05-F49D-40F3-8744-1352D1C58880}" type="presOf" srcId="{1B290625-215B-4AF4-B6FB-B3D12814689E}" destId="{71CF54A6-A25C-47FD-A8E5-576BF9862087}" srcOrd="0" destOrd="0" presId="urn:microsoft.com/office/officeart/2005/8/layout/process4"/>
    <dgm:cxn modelId="{657F2852-C96D-425E-9CE1-3FDB0800AECF}" type="presOf" srcId="{1F049BCD-FFCC-4B88-B480-752DBB1190E6}" destId="{8AFB6CB0-7469-4701-A6CE-77B5C46464C0}" srcOrd="0" destOrd="0" presId="urn:microsoft.com/office/officeart/2005/8/layout/process4"/>
    <dgm:cxn modelId="{F2BF2271-8BF6-4650-A7FD-749D8E7D417D}" type="presOf" srcId="{E6A122D5-6348-42E8-9EDA-CB2973CDE955}" destId="{817E38F3-E1EE-447A-8B49-30D1AB792E6A}" srcOrd="0" destOrd="0" presId="urn:microsoft.com/office/officeart/2005/8/layout/process4"/>
    <dgm:cxn modelId="{D418082F-256A-405A-80EE-BBC76D9C101D}" type="presOf" srcId="{B95B56FC-6331-4EA3-BB9C-E8837A87F365}" destId="{3B08744C-B059-4227-8DF3-4759D72A57C7}" srcOrd="0" destOrd="0" presId="urn:microsoft.com/office/officeart/2005/8/layout/process4"/>
    <dgm:cxn modelId="{3248701B-5846-4739-8CD4-49D3CE78044E}" type="presParOf" srcId="{33117CFE-E130-4C9E-8B5C-AF2F60BDAD5D}" destId="{09B241B4-1780-4ED1-B95E-35BDF67EFF4C}" srcOrd="0" destOrd="0" presId="urn:microsoft.com/office/officeart/2005/8/layout/process4"/>
    <dgm:cxn modelId="{D0522B48-D0FF-4223-8547-CBC365EB72C7}" type="presParOf" srcId="{09B241B4-1780-4ED1-B95E-35BDF67EFF4C}" destId="{71CF54A6-A25C-47FD-A8E5-576BF9862087}" srcOrd="0" destOrd="0" presId="urn:microsoft.com/office/officeart/2005/8/layout/process4"/>
    <dgm:cxn modelId="{8BD0318C-2533-4C81-BE87-450F81AF15E0}" type="presParOf" srcId="{33117CFE-E130-4C9E-8B5C-AF2F60BDAD5D}" destId="{CF7F0675-3A6A-4B0D-89AF-16F165FC5E85}" srcOrd="1" destOrd="0" presId="urn:microsoft.com/office/officeart/2005/8/layout/process4"/>
    <dgm:cxn modelId="{2CC12AA0-198E-482C-94DF-0037A03EE88C}" type="presParOf" srcId="{33117CFE-E130-4C9E-8B5C-AF2F60BDAD5D}" destId="{027C2FE1-FB2D-4CAB-9D19-664B1E908DFB}" srcOrd="2" destOrd="0" presId="urn:microsoft.com/office/officeart/2005/8/layout/process4"/>
    <dgm:cxn modelId="{3AC33C95-583B-47D0-A419-1BC2490F6BFA}" type="presParOf" srcId="{027C2FE1-FB2D-4CAB-9D19-664B1E908DFB}" destId="{817E38F3-E1EE-447A-8B49-30D1AB792E6A}" srcOrd="0" destOrd="0" presId="urn:microsoft.com/office/officeart/2005/8/layout/process4"/>
    <dgm:cxn modelId="{999FF7C6-66CE-4B29-9D66-8DDACD4D5ABF}" type="presParOf" srcId="{33117CFE-E130-4C9E-8B5C-AF2F60BDAD5D}" destId="{46F227B3-F77F-49E7-8294-4148D11929D1}" srcOrd="3" destOrd="0" presId="urn:microsoft.com/office/officeart/2005/8/layout/process4"/>
    <dgm:cxn modelId="{937EFD4C-58D9-4EB5-91EB-4CEA38866D00}" type="presParOf" srcId="{33117CFE-E130-4C9E-8B5C-AF2F60BDAD5D}" destId="{324BF2C4-DCA4-47D6-A1C3-E5EE4499B1ED}" srcOrd="4" destOrd="0" presId="urn:microsoft.com/office/officeart/2005/8/layout/process4"/>
    <dgm:cxn modelId="{84E7C13A-13E5-4945-8FA8-68D66015B858}" type="presParOf" srcId="{324BF2C4-DCA4-47D6-A1C3-E5EE4499B1ED}" destId="{C701A2F1-9E37-446C-9526-BD7BE52C6EC1}" srcOrd="0" destOrd="0" presId="urn:microsoft.com/office/officeart/2005/8/layout/process4"/>
    <dgm:cxn modelId="{E92B4F77-443A-47DB-AAC8-0B9F839FF636}" type="presParOf" srcId="{33117CFE-E130-4C9E-8B5C-AF2F60BDAD5D}" destId="{4D147257-9418-4EE3-A61E-7B4FF700DC7E}" srcOrd="5" destOrd="0" presId="urn:microsoft.com/office/officeart/2005/8/layout/process4"/>
    <dgm:cxn modelId="{9A93DDD0-4974-4EB7-8EEF-9809F0934972}" type="presParOf" srcId="{33117CFE-E130-4C9E-8B5C-AF2F60BDAD5D}" destId="{BB4298AD-454A-4A0D-BB3E-A962E58E9757}" srcOrd="6" destOrd="0" presId="urn:microsoft.com/office/officeart/2005/8/layout/process4"/>
    <dgm:cxn modelId="{A7E8E8C1-01AC-4E39-8EEB-73AB34F290A9}" type="presParOf" srcId="{BB4298AD-454A-4A0D-BB3E-A962E58E9757}" destId="{55C57612-E8C8-480D-8AA9-202FCE82D6EF}" srcOrd="0" destOrd="0" presId="urn:microsoft.com/office/officeart/2005/8/layout/process4"/>
    <dgm:cxn modelId="{E585F750-D884-409F-88D1-5303B53C4D9A}" type="presParOf" srcId="{33117CFE-E130-4C9E-8B5C-AF2F60BDAD5D}" destId="{20477427-0FCD-4C17-9B12-B841E4379232}" srcOrd="7" destOrd="0" presId="urn:microsoft.com/office/officeart/2005/8/layout/process4"/>
    <dgm:cxn modelId="{2E614B67-C33C-43FB-8E02-4FD2FCA8AFEF}" type="presParOf" srcId="{33117CFE-E130-4C9E-8B5C-AF2F60BDAD5D}" destId="{D0CC23F2-3417-4AA2-8C8C-F3CDC7249A6E}" srcOrd="8" destOrd="0" presId="urn:microsoft.com/office/officeart/2005/8/layout/process4"/>
    <dgm:cxn modelId="{8BBEB2E4-982B-4FC4-9AE1-2A6B1B72AB10}" type="presParOf" srcId="{D0CC23F2-3417-4AA2-8C8C-F3CDC7249A6E}" destId="{BDF9488A-EB81-4176-95D3-0483DEC5F595}" srcOrd="0" destOrd="0" presId="urn:microsoft.com/office/officeart/2005/8/layout/process4"/>
    <dgm:cxn modelId="{7BA8C050-3B97-4BBD-972B-909000CFCFFA}" type="presParOf" srcId="{33117CFE-E130-4C9E-8B5C-AF2F60BDAD5D}" destId="{2EE9BA8B-98F8-4B0A-8DDF-43995D84187A}" srcOrd="9" destOrd="0" presId="urn:microsoft.com/office/officeart/2005/8/layout/process4"/>
    <dgm:cxn modelId="{75215803-05AC-486A-98B2-A818D460C17A}" type="presParOf" srcId="{33117CFE-E130-4C9E-8B5C-AF2F60BDAD5D}" destId="{A01315E3-6429-49C9-A75F-6E4A2C303CDD}" srcOrd="10" destOrd="0" presId="urn:microsoft.com/office/officeart/2005/8/layout/process4"/>
    <dgm:cxn modelId="{944FFE3C-A013-4D44-B714-07DB65CC3513}" type="presParOf" srcId="{A01315E3-6429-49C9-A75F-6E4A2C303CDD}" destId="{3B08744C-B059-4227-8DF3-4759D72A57C7}" srcOrd="0" destOrd="0" presId="urn:microsoft.com/office/officeart/2005/8/layout/process4"/>
    <dgm:cxn modelId="{C029C96F-158B-4189-B4A2-800462DBD7C0}" type="presParOf" srcId="{33117CFE-E130-4C9E-8B5C-AF2F60BDAD5D}" destId="{928A92C0-57D3-40B4-86F8-8AB27A1ACD07}" srcOrd="11" destOrd="0" presId="urn:microsoft.com/office/officeart/2005/8/layout/process4"/>
    <dgm:cxn modelId="{D35A44EC-AAAB-493E-B0BE-586287A0C7E2}" type="presParOf" srcId="{33117CFE-E130-4C9E-8B5C-AF2F60BDAD5D}" destId="{93349488-00F3-46B1-9280-DF67DF0D86ED}" srcOrd="12" destOrd="0" presId="urn:microsoft.com/office/officeart/2005/8/layout/process4"/>
    <dgm:cxn modelId="{99716602-994A-448B-BCF3-49070A3A2163}" type="presParOf" srcId="{93349488-00F3-46B1-9280-DF67DF0D86ED}" destId="{664604C3-4B87-4891-A999-B1755C5236FE}" srcOrd="0" destOrd="0" presId="urn:microsoft.com/office/officeart/2005/8/layout/process4"/>
    <dgm:cxn modelId="{3A160382-9307-42AF-A0A2-9677B145725B}" type="presParOf" srcId="{33117CFE-E130-4C9E-8B5C-AF2F60BDAD5D}" destId="{061EEEBB-A64F-47E1-8594-5D260922FD67}" srcOrd="13" destOrd="0" presId="urn:microsoft.com/office/officeart/2005/8/layout/process4"/>
    <dgm:cxn modelId="{35028709-0A90-451A-9BA4-FBEBBFA10FE5}" type="presParOf" srcId="{33117CFE-E130-4C9E-8B5C-AF2F60BDAD5D}" destId="{EBC745CF-1AF6-4573-AEFE-ECBE7022FC15}" srcOrd="14" destOrd="0" presId="urn:microsoft.com/office/officeart/2005/8/layout/process4"/>
    <dgm:cxn modelId="{126D2FF7-C8A7-4214-8382-3B3CB1485E8D}" type="presParOf" srcId="{EBC745CF-1AF6-4573-AEFE-ECBE7022FC15}" destId="{8AFB6CB0-7469-4701-A6CE-77B5C46464C0}" srcOrd="0" destOrd="0" presId="urn:microsoft.com/office/officeart/2005/8/layout/process4"/>
    <dgm:cxn modelId="{1BCEE9C2-5666-45CA-8BD1-B3960AB06A2D}" type="presParOf" srcId="{33117CFE-E130-4C9E-8B5C-AF2F60BDAD5D}" destId="{EEE77445-A3FD-4939-9A49-BDDD5DCF917B}" srcOrd="15" destOrd="0" presId="urn:microsoft.com/office/officeart/2005/8/layout/process4"/>
    <dgm:cxn modelId="{12774595-C088-4980-8766-8ACD8DE0AB00}" type="presParOf" srcId="{33117CFE-E130-4C9E-8B5C-AF2F60BDAD5D}" destId="{3641E9C7-BC6D-47D2-B8CC-3602C3D0C424}" srcOrd="16" destOrd="0" presId="urn:microsoft.com/office/officeart/2005/8/layout/process4"/>
    <dgm:cxn modelId="{8B8A8ADB-4995-4BBA-B8B4-5DE72FE4B7F1}" type="presParOf" srcId="{3641E9C7-BC6D-47D2-B8CC-3602C3D0C424}" destId="{A3F86495-20FE-46B6-95E7-A8CCACEBA0C0}" srcOrd="0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46AD11-12F3-4599-B454-73438D986AFB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>
        <a:scene3d>
          <a:camera prst="perspectiveHeroicExtremeRightFacing"/>
          <a:lightRig rig="threePt" dir="t"/>
        </a:scene3d>
      </dgm:spPr>
      <dgm:t>
        <a:bodyPr/>
        <a:lstStyle/>
        <a:p>
          <a:endParaRPr lang="pt-BR"/>
        </a:p>
      </dgm:t>
    </dgm:pt>
    <dgm:pt modelId="{F62E7863-92A4-4EC4-B046-30117E34EAAE}">
      <dgm:prSet/>
      <dgm:spPr/>
      <dgm:t>
        <a:bodyPr/>
        <a:lstStyle/>
        <a:p>
          <a:pPr rtl="0"/>
          <a:r>
            <a:rPr lang="pt-BR" dirty="0" smtClean="0">
              <a:solidFill>
                <a:srgbClr val="FF0000"/>
              </a:solidFill>
            </a:rPr>
            <a:t>O comandante do incidente deve expressar claramente o que se necessita atingir. Devem ser </a:t>
          </a:r>
          <a:r>
            <a:rPr lang="pt-BR" i="1" dirty="0" smtClean="0">
              <a:solidFill>
                <a:srgbClr val="FF0000"/>
              </a:solidFill>
            </a:rPr>
            <a:t>atingíveis, mensuráveis, flexíveis</a:t>
          </a:r>
          <a:r>
            <a:rPr lang="pt-BR" dirty="0" smtClean="0">
              <a:solidFill>
                <a:srgbClr val="FF0000"/>
              </a:solidFill>
            </a:rPr>
            <a:t>.</a:t>
          </a:r>
          <a:endParaRPr lang="pt-BR" dirty="0">
            <a:solidFill>
              <a:srgbClr val="FF0000"/>
            </a:solidFill>
          </a:endParaRPr>
        </a:p>
      </dgm:t>
    </dgm:pt>
    <dgm:pt modelId="{FB658C82-A14A-472F-A620-18246D6830C2}" type="parTrans" cxnId="{5A759C1B-E7F5-473C-97B1-7FF1FA6773D7}">
      <dgm:prSet/>
      <dgm:spPr/>
      <dgm:t>
        <a:bodyPr/>
        <a:lstStyle/>
        <a:p>
          <a:endParaRPr lang="pt-BR"/>
        </a:p>
      </dgm:t>
    </dgm:pt>
    <dgm:pt modelId="{35CD5B0D-A70D-41AB-8D84-59974179AE71}" type="sibTrans" cxnId="{5A759C1B-E7F5-473C-97B1-7FF1FA6773D7}">
      <dgm:prSet/>
      <dgm:spPr/>
      <dgm:t>
        <a:bodyPr/>
        <a:lstStyle/>
        <a:p>
          <a:endParaRPr lang="pt-BR"/>
        </a:p>
      </dgm:t>
    </dgm:pt>
    <dgm:pt modelId="{A44A848E-2423-4FB2-B6F7-BE174587EDFE}" type="pres">
      <dgm:prSet presAssocID="{AD46AD11-12F3-4599-B454-73438D986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6F9A8C-A344-4EB7-ABEB-A3E1A2A5576A}" type="pres">
      <dgm:prSet presAssocID="{F62E7863-92A4-4EC4-B046-30117E34EAAE}" presName="composite" presStyleCnt="0"/>
      <dgm:spPr/>
    </dgm:pt>
    <dgm:pt modelId="{DE033E0B-9FFC-44EF-85D4-B71DD9EC93E6}" type="pres">
      <dgm:prSet presAssocID="{F62E7863-92A4-4EC4-B046-30117E34EAA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A6D6CD-F5C5-4BC3-AD61-A780B1B4CC82}" type="pres">
      <dgm:prSet presAssocID="{F62E7863-92A4-4EC4-B046-30117E34EAAE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A759C1B-E7F5-473C-97B1-7FF1FA6773D7}" srcId="{AD46AD11-12F3-4599-B454-73438D986AFB}" destId="{F62E7863-92A4-4EC4-B046-30117E34EAAE}" srcOrd="0" destOrd="0" parTransId="{FB658C82-A14A-472F-A620-18246D6830C2}" sibTransId="{35CD5B0D-A70D-41AB-8D84-59974179AE71}"/>
    <dgm:cxn modelId="{823DEB2A-4A78-4AEB-9ED6-95976C2ECE8B}" type="presOf" srcId="{AD46AD11-12F3-4599-B454-73438D986AFB}" destId="{A44A848E-2423-4FB2-B6F7-BE174587EDFE}" srcOrd="0" destOrd="0" presId="urn:microsoft.com/office/officeart/2005/8/layout/vList3"/>
    <dgm:cxn modelId="{9B3F2CC0-4236-4CD9-8477-9F7A3AEDFA68}" type="presOf" srcId="{F62E7863-92A4-4EC4-B046-30117E34EAAE}" destId="{6BA6D6CD-F5C5-4BC3-AD61-A780B1B4CC82}" srcOrd="0" destOrd="0" presId="urn:microsoft.com/office/officeart/2005/8/layout/vList3"/>
    <dgm:cxn modelId="{23F90DDE-2E5C-4653-AA9C-47F5AF3B1967}" type="presParOf" srcId="{A44A848E-2423-4FB2-B6F7-BE174587EDFE}" destId="{BE6F9A8C-A344-4EB7-ABEB-A3E1A2A5576A}" srcOrd="0" destOrd="0" presId="urn:microsoft.com/office/officeart/2005/8/layout/vList3"/>
    <dgm:cxn modelId="{CEA9A54A-262D-4EAA-A460-E9761469B5EA}" type="presParOf" srcId="{BE6F9A8C-A344-4EB7-ABEB-A3E1A2A5576A}" destId="{DE033E0B-9FFC-44EF-85D4-B71DD9EC93E6}" srcOrd="0" destOrd="0" presId="urn:microsoft.com/office/officeart/2005/8/layout/vList3"/>
    <dgm:cxn modelId="{405B47D0-B85C-48E3-B5DC-CF7D7F85145A}" type="presParOf" srcId="{BE6F9A8C-A344-4EB7-ABEB-A3E1A2A5576A}" destId="{6BA6D6CD-F5C5-4BC3-AD61-A780B1B4CC82}" srcOrd="1" destOrd="0" presId="urn:microsoft.com/office/officeart/2005/8/layout/v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2524ED-E76F-4DA3-BB68-3896050DAA61}" type="doc">
      <dgm:prSet loTypeId="urn:microsoft.com/office/officeart/2005/8/layout/lProcess3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04357EE-E896-41F5-A025-E8B7B349625D}">
      <dgm:prSet/>
      <dgm:spPr/>
      <dgm:t>
        <a:bodyPr/>
        <a:lstStyle/>
        <a:p>
          <a:pPr rtl="0"/>
          <a:r>
            <a:rPr lang="pt-BR" dirty="0" smtClean="0"/>
            <a:t>A estratégia é </a:t>
          </a:r>
          <a:r>
            <a:rPr lang="pt-BR" dirty="0" smtClean="0"/>
            <a:t>a descrição </a:t>
          </a:r>
          <a:r>
            <a:rPr lang="pt-BR" dirty="0" smtClean="0"/>
            <a:t>do método de como se realizará o trabalho para atingir os objetivos. </a:t>
          </a:r>
          <a:endParaRPr lang="pt-BR" dirty="0"/>
        </a:p>
      </dgm:t>
    </dgm:pt>
    <dgm:pt modelId="{27A2D5A1-7A9E-4803-9F5C-F1D375A93AB2}" type="parTrans" cxnId="{5E599688-A915-4164-8925-65463F7DDAE5}">
      <dgm:prSet/>
      <dgm:spPr/>
      <dgm:t>
        <a:bodyPr/>
        <a:lstStyle/>
        <a:p>
          <a:endParaRPr lang="pt-BR"/>
        </a:p>
      </dgm:t>
    </dgm:pt>
    <dgm:pt modelId="{F393D27F-051B-4ACA-9764-19F03F1CD953}" type="sibTrans" cxnId="{5E599688-A915-4164-8925-65463F7DDAE5}">
      <dgm:prSet/>
      <dgm:spPr/>
      <dgm:t>
        <a:bodyPr/>
        <a:lstStyle/>
        <a:p>
          <a:endParaRPr lang="pt-BR"/>
        </a:p>
      </dgm:t>
    </dgm:pt>
    <dgm:pt modelId="{A1D6D72E-783E-49D9-860E-7A4C06F37161}" type="pres">
      <dgm:prSet presAssocID="{742524ED-E76F-4DA3-BB68-3896050DAA6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E489EEB-7FB3-4E1F-9A40-8D546091315E}" type="pres">
      <dgm:prSet presAssocID="{404357EE-E896-41F5-A025-E8B7B349625D}" presName="horFlow" presStyleCnt="0"/>
      <dgm:spPr/>
    </dgm:pt>
    <dgm:pt modelId="{36235E33-D0B8-43F6-BDCE-23AF8EA54822}" type="pres">
      <dgm:prSet presAssocID="{404357EE-E896-41F5-A025-E8B7B349625D}" presName="bigChev" presStyleLbl="node1" presStyleIdx="0" presStyleCnt="1"/>
      <dgm:spPr/>
      <dgm:t>
        <a:bodyPr/>
        <a:lstStyle/>
        <a:p>
          <a:endParaRPr lang="pt-BR"/>
        </a:p>
      </dgm:t>
    </dgm:pt>
  </dgm:ptLst>
  <dgm:cxnLst>
    <dgm:cxn modelId="{5E599688-A915-4164-8925-65463F7DDAE5}" srcId="{742524ED-E76F-4DA3-BB68-3896050DAA61}" destId="{404357EE-E896-41F5-A025-E8B7B349625D}" srcOrd="0" destOrd="0" parTransId="{27A2D5A1-7A9E-4803-9F5C-F1D375A93AB2}" sibTransId="{F393D27F-051B-4ACA-9764-19F03F1CD953}"/>
    <dgm:cxn modelId="{14572B98-B273-4AC6-9DC8-559834B4B530}" type="presOf" srcId="{742524ED-E76F-4DA3-BB68-3896050DAA61}" destId="{A1D6D72E-783E-49D9-860E-7A4C06F37161}" srcOrd="0" destOrd="0" presId="urn:microsoft.com/office/officeart/2005/8/layout/lProcess3"/>
    <dgm:cxn modelId="{91A004F9-CB79-4D91-BADA-71C4BEF7F474}" type="presOf" srcId="{404357EE-E896-41F5-A025-E8B7B349625D}" destId="{36235E33-D0B8-43F6-BDCE-23AF8EA54822}" srcOrd="0" destOrd="0" presId="urn:microsoft.com/office/officeart/2005/8/layout/lProcess3"/>
    <dgm:cxn modelId="{A2370909-490A-4A6E-BC1C-298DF25CEAAE}" type="presParOf" srcId="{A1D6D72E-783E-49D9-860E-7A4C06F37161}" destId="{4E489EEB-7FB3-4E1F-9A40-8D546091315E}" srcOrd="0" destOrd="0" presId="urn:microsoft.com/office/officeart/2005/8/layout/lProcess3"/>
    <dgm:cxn modelId="{491148F1-4A69-48D6-8912-7B29BF25B4E7}" type="presParOf" srcId="{4E489EEB-7FB3-4E1F-9A40-8D546091315E}" destId="{36235E33-D0B8-43F6-BDCE-23AF8EA54822}" srcOrd="0" destOrd="0" presId="urn:microsoft.com/office/officeart/2005/8/layout/lProcess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2FE8B1-7998-4438-B730-9FBA47B060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pt-BR"/>
        </a:p>
      </dgm:t>
    </dgm:pt>
    <dgm:pt modelId="{629D55FD-39BC-4BEE-8679-6D33C6F01E7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0"/>
          <a:r>
            <a:rPr lang="pt-BR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Refere-se aos recursos que serão requeridos para poder implementar as estratégias.</a:t>
          </a:r>
          <a:endParaRPr lang="pt-BR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D11F88-B5A5-4A52-9ABF-F9DB85D50F2A}" type="parTrans" cxnId="{A7405ABB-176C-4CE4-B063-3F0D66DE743D}">
      <dgm:prSet/>
      <dgm:spPr/>
      <dgm:t>
        <a:bodyPr/>
        <a:lstStyle/>
        <a:p>
          <a:endParaRPr lang="pt-BR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2ABAD3-FA6C-460F-B517-0E2D3866F256}" type="sibTrans" cxnId="{A7405ABB-176C-4CE4-B063-3F0D66DE743D}">
      <dgm:prSet/>
      <dgm:spPr/>
      <dgm:t>
        <a:bodyPr/>
        <a:lstStyle/>
        <a:p>
          <a:endParaRPr lang="pt-BR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4F2247-1EA9-47B4-80EA-74526A834661}" type="pres">
      <dgm:prSet presAssocID="{1F2FE8B1-7998-4438-B730-9FBA47B060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0DD029A-EC33-4CA1-AF9F-0384E1AE4C46}" type="pres">
      <dgm:prSet presAssocID="{629D55FD-39BC-4BEE-8679-6D33C6F01E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7405ABB-176C-4CE4-B063-3F0D66DE743D}" srcId="{1F2FE8B1-7998-4438-B730-9FBA47B06098}" destId="{629D55FD-39BC-4BEE-8679-6D33C6F01E79}" srcOrd="0" destOrd="0" parTransId="{7FD11F88-B5A5-4A52-9ABF-F9DB85D50F2A}" sibTransId="{3D2ABAD3-FA6C-460F-B517-0E2D3866F256}"/>
    <dgm:cxn modelId="{C4F02CAC-834A-4656-9875-BBED2154F5D1}" type="presOf" srcId="{629D55FD-39BC-4BEE-8679-6D33C6F01E79}" destId="{F0DD029A-EC33-4CA1-AF9F-0384E1AE4C46}" srcOrd="0" destOrd="0" presId="urn:microsoft.com/office/officeart/2005/8/layout/vList2"/>
    <dgm:cxn modelId="{7B3A55E4-EC52-4F96-B267-BD810CBCCD62}" type="presOf" srcId="{1F2FE8B1-7998-4438-B730-9FBA47B06098}" destId="{F04F2247-1EA9-47B4-80EA-74526A834661}" srcOrd="0" destOrd="0" presId="urn:microsoft.com/office/officeart/2005/8/layout/vList2"/>
    <dgm:cxn modelId="{861F6271-C4C9-47A2-B37D-54A83A1AA9BA}" type="presParOf" srcId="{F04F2247-1EA9-47B4-80EA-74526A834661}" destId="{F0DD029A-EC33-4CA1-AF9F-0384E1AE4C46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849FAA-3FC5-4902-AAE6-F7C690EE4FC9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BF7B9CCF-FF84-4B24-BF81-B7E22D8D8DE1}">
      <dgm:prSet custT="1"/>
      <dgm:spPr/>
      <dgm:t>
        <a:bodyPr/>
        <a:lstStyle/>
        <a:p>
          <a:pPr rtl="0"/>
          <a:r>
            <a:rPr lang="pt-BR" sz="2400" dirty="0" smtClean="0">
              <a:solidFill>
                <a:schemeClr val="accent2">
                  <a:lumMod val="75000"/>
                </a:schemeClr>
              </a:solidFill>
            </a:rPr>
            <a:t>Estado do incidente;</a:t>
          </a:r>
          <a:endParaRPr lang="pt-BR" sz="2400" dirty="0">
            <a:solidFill>
              <a:schemeClr val="accent2">
                <a:lumMod val="75000"/>
              </a:schemeClr>
            </a:solidFill>
          </a:endParaRPr>
        </a:p>
      </dgm:t>
    </dgm:pt>
    <dgm:pt modelId="{2DE4D02F-15A2-4AD0-B6F4-3C0D35BBE960}" type="parTrans" cxnId="{AA5F4138-9E2E-4EB8-90D8-5A26B4612280}">
      <dgm:prSet/>
      <dgm:spPr/>
      <dgm:t>
        <a:bodyPr/>
        <a:lstStyle/>
        <a:p>
          <a:endParaRPr lang="pt-BR" sz="2400">
            <a:solidFill>
              <a:schemeClr val="accent2">
                <a:lumMod val="75000"/>
              </a:schemeClr>
            </a:solidFill>
          </a:endParaRPr>
        </a:p>
      </dgm:t>
    </dgm:pt>
    <dgm:pt modelId="{D67C7B4A-EC84-4D10-AE62-F3CD0536189F}" type="sibTrans" cxnId="{AA5F4138-9E2E-4EB8-90D8-5A26B4612280}">
      <dgm:prSet/>
      <dgm:spPr/>
      <dgm:t>
        <a:bodyPr/>
        <a:lstStyle/>
        <a:p>
          <a:endParaRPr lang="pt-BR" sz="2400">
            <a:solidFill>
              <a:schemeClr val="accent2">
                <a:lumMod val="75000"/>
              </a:schemeClr>
            </a:solidFill>
          </a:endParaRPr>
        </a:p>
      </dgm:t>
    </dgm:pt>
    <dgm:pt modelId="{EF04A6A9-2045-4E45-88DA-6A9B306A0454}">
      <dgm:prSet custT="1"/>
      <dgm:spPr/>
      <dgm:t>
        <a:bodyPr/>
        <a:lstStyle/>
        <a:p>
          <a:pPr rtl="0"/>
          <a:r>
            <a:rPr lang="pt-BR" sz="2400" dirty="0" smtClean="0">
              <a:solidFill>
                <a:schemeClr val="accent2">
                  <a:lumMod val="75000"/>
                </a:schemeClr>
              </a:solidFill>
            </a:rPr>
            <a:t>Situação atual de segurança;</a:t>
          </a:r>
          <a:endParaRPr lang="pt-BR" sz="2400" dirty="0">
            <a:solidFill>
              <a:schemeClr val="accent2">
                <a:lumMod val="75000"/>
              </a:schemeClr>
            </a:solidFill>
          </a:endParaRPr>
        </a:p>
      </dgm:t>
    </dgm:pt>
    <dgm:pt modelId="{07AA4099-EB57-418C-881F-EA1F9C4A3DC5}" type="parTrans" cxnId="{B4C61F3F-1B90-4FC6-AEB8-2B7322D96E32}">
      <dgm:prSet/>
      <dgm:spPr/>
      <dgm:t>
        <a:bodyPr/>
        <a:lstStyle/>
        <a:p>
          <a:endParaRPr lang="pt-BR" sz="2400">
            <a:solidFill>
              <a:schemeClr val="accent2">
                <a:lumMod val="75000"/>
              </a:schemeClr>
            </a:solidFill>
          </a:endParaRPr>
        </a:p>
      </dgm:t>
    </dgm:pt>
    <dgm:pt modelId="{AC63D398-CFF1-4D33-8240-6B313557770A}" type="sibTrans" cxnId="{B4C61F3F-1B90-4FC6-AEB8-2B7322D96E32}">
      <dgm:prSet/>
      <dgm:spPr/>
      <dgm:t>
        <a:bodyPr/>
        <a:lstStyle/>
        <a:p>
          <a:endParaRPr lang="pt-BR" sz="2400">
            <a:solidFill>
              <a:schemeClr val="accent2">
                <a:lumMod val="75000"/>
              </a:schemeClr>
            </a:solidFill>
          </a:endParaRPr>
        </a:p>
      </dgm:t>
    </dgm:pt>
    <dgm:pt modelId="{2E58CEE3-CA6D-47DA-86AC-2E62D9D03D7B}">
      <dgm:prSet custT="1"/>
      <dgm:spPr/>
      <dgm:t>
        <a:bodyPr/>
        <a:lstStyle/>
        <a:p>
          <a:pPr rtl="0"/>
          <a:r>
            <a:rPr lang="pt-BR" sz="2400" dirty="0" smtClean="0">
              <a:solidFill>
                <a:schemeClr val="accent2">
                  <a:lumMod val="75000"/>
                </a:schemeClr>
              </a:solidFill>
            </a:rPr>
            <a:t>Objetivos e prioridades;</a:t>
          </a:r>
          <a:endParaRPr lang="pt-BR" sz="2400" dirty="0">
            <a:solidFill>
              <a:schemeClr val="accent2">
                <a:lumMod val="75000"/>
              </a:schemeClr>
            </a:solidFill>
          </a:endParaRPr>
        </a:p>
      </dgm:t>
    </dgm:pt>
    <dgm:pt modelId="{892BA31E-F1EA-4995-989A-2879DDDBCA54}" type="parTrans" cxnId="{02B7759B-2C3B-4D53-958D-61A9B8AC5B9D}">
      <dgm:prSet/>
      <dgm:spPr/>
      <dgm:t>
        <a:bodyPr/>
        <a:lstStyle/>
        <a:p>
          <a:endParaRPr lang="pt-BR" sz="2400">
            <a:solidFill>
              <a:schemeClr val="accent2">
                <a:lumMod val="75000"/>
              </a:schemeClr>
            </a:solidFill>
          </a:endParaRPr>
        </a:p>
      </dgm:t>
    </dgm:pt>
    <dgm:pt modelId="{07F986CA-AFEA-4AC2-B661-026AE11743E4}" type="sibTrans" cxnId="{02B7759B-2C3B-4D53-958D-61A9B8AC5B9D}">
      <dgm:prSet/>
      <dgm:spPr/>
      <dgm:t>
        <a:bodyPr/>
        <a:lstStyle/>
        <a:p>
          <a:endParaRPr lang="pt-BR" sz="2400">
            <a:solidFill>
              <a:schemeClr val="accent2">
                <a:lumMod val="75000"/>
              </a:schemeClr>
            </a:solidFill>
          </a:endParaRPr>
        </a:p>
      </dgm:t>
    </dgm:pt>
    <dgm:pt modelId="{75B900E4-68E1-4AB2-A2B4-52A238D0426C}">
      <dgm:prSet custT="1"/>
      <dgm:spPr/>
      <dgm:t>
        <a:bodyPr/>
        <a:lstStyle/>
        <a:p>
          <a:pPr rtl="0"/>
          <a:r>
            <a:rPr lang="pt-BR" sz="2400" dirty="0" smtClean="0">
              <a:solidFill>
                <a:schemeClr val="accent2">
                  <a:lumMod val="75000"/>
                </a:schemeClr>
              </a:solidFill>
            </a:rPr>
            <a:t>Organização atual;</a:t>
          </a:r>
          <a:endParaRPr lang="pt-BR" sz="2400" dirty="0">
            <a:solidFill>
              <a:schemeClr val="accent2">
                <a:lumMod val="75000"/>
              </a:schemeClr>
            </a:solidFill>
          </a:endParaRPr>
        </a:p>
      </dgm:t>
    </dgm:pt>
    <dgm:pt modelId="{539BBCAD-7D65-41EF-BF7D-1B8A6F9EEAA5}" type="parTrans" cxnId="{C83E28E1-9CA2-410B-8087-7BE2254A33DA}">
      <dgm:prSet/>
      <dgm:spPr/>
      <dgm:t>
        <a:bodyPr/>
        <a:lstStyle/>
        <a:p>
          <a:endParaRPr lang="pt-BR" sz="2400">
            <a:solidFill>
              <a:schemeClr val="accent2">
                <a:lumMod val="75000"/>
              </a:schemeClr>
            </a:solidFill>
          </a:endParaRPr>
        </a:p>
      </dgm:t>
    </dgm:pt>
    <dgm:pt modelId="{BDB4F0BA-D9AA-4F0C-8B39-C0D4F9029100}" type="sibTrans" cxnId="{C83E28E1-9CA2-410B-8087-7BE2254A33DA}">
      <dgm:prSet/>
      <dgm:spPr/>
      <dgm:t>
        <a:bodyPr/>
        <a:lstStyle/>
        <a:p>
          <a:endParaRPr lang="pt-BR" sz="2400">
            <a:solidFill>
              <a:schemeClr val="accent2">
                <a:lumMod val="75000"/>
              </a:schemeClr>
            </a:solidFill>
          </a:endParaRPr>
        </a:p>
      </dgm:t>
    </dgm:pt>
    <dgm:pt modelId="{B5FB0FA5-5D09-418A-B919-D0E8A731331A}">
      <dgm:prSet custT="1"/>
      <dgm:spPr/>
      <dgm:t>
        <a:bodyPr/>
        <a:lstStyle/>
        <a:p>
          <a:pPr rtl="0"/>
          <a:r>
            <a:rPr lang="pt-BR" sz="2400" dirty="0" smtClean="0">
              <a:solidFill>
                <a:schemeClr val="accent2">
                  <a:lumMod val="75000"/>
                </a:schemeClr>
              </a:solidFill>
            </a:rPr>
            <a:t>Designação de recursos;</a:t>
          </a:r>
          <a:endParaRPr lang="pt-BR" sz="2400" dirty="0">
            <a:solidFill>
              <a:schemeClr val="accent2">
                <a:lumMod val="75000"/>
              </a:schemeClr>
            </a:solidFill>
          </a:endParaRPr>
        </a:p>
      </dgm:t>
    </dgm:pt>
    <dgm:pt modelId="{C4B7FC23-FE5C-4805-A490-41AA1183569B}" type="parTrans" cxnId="{EE193DE6-5DA5-4772-9034-10044B0CA8AF}">
      <dgm:prSet/>
      <dgm:spPr/>
      <dgm:t>
        <a:bodyPr/>
        <a:lstStyle/>
        <a:p>
          <a:endParaRPr lang="pt-BR" sz="2400">
            <a:solidFill>
              <a:schemeClr val="accent2">
                <a:lumMod val="75000"/>
              </a:schemeClr>
            </a:solidFill>
          </a:endParaRPr>
        </a:p>
      </dgm:t>
    </dgm:pt>
    <dgm:pt modelId="{87F7784B-F3C5-43D3-AB2C-6B335D804135}" type="sibTrans" cxnId="{EE193DE6-5DA5-4772-9034-10044B0CA8AF}">
      <dgm:prSet/>
      <dgm:spPr/>
      <dgm:t>
        <a:bodyPr/>
        <a:lstStyle/>
        <a:p>
          <a:endParaRPr lang="pt-BR" sz="2400">
            <a:solidFill>
              <a:schemeClr val="accent2">
                <a:lumMod val="75000"/>
              </a:schemeClr>
            </a:solidFill>
          </a:endParaRPr>
        </a:p>
      </dgm:t>
    </dgm:pt>
    <dgm:pt modelId="{F521A7F8-E6A8-48A9-9657-1312F56E24C2}">
      <dgm:prSet custT="1"/>
      <dgm:spPr/>
      <dgm:t>
        <a:bodyPr/>
        <a:lstStyle/>
        <a:p>
          <a:pPr rtl="0"/>
          <a:r>
            <a:rPr lang="pt-BR" sz="2400" dirty="0" smtClean="0">
              <a:solidFill>
                <a:schemeClr val="accent2">
                  <a:lumMod val="75000"/>
                </a:schemeClr>
              </a:solidFill>
            </a:rPr>
            <a:t>Recursos solicitados e a caminho;</a:t>
          </a:r>
          <a:endParaRPr lang="pt-BR" sz="2400" dirty="0">
            <a:solidFill>
              <a:schemeClr val="accent2">
                <a:lumMod val="75000"/>
              </a:schemeClr>
            </a:solidFill>
          </a:endParaRPr>
        </a:p>
      </dgm:t>
    </dgm:pt>
    <dgm:pt modelId="{842D9710-6982-47F7-8469-DF86C34274DC}" type="parTrans" cxnId="{40D25E8B-8683-4E22-997E-A5BFB41160AD}">
      <dgm:prSet/>
      <dgm:spPr/>
      <dgm:t>
        <a:bodyPr/>
        <a:lstStyle/>
        <a:p>
          <a:endParaRPr lang="pt-BR" sz="2400">
            <a:solidFill>
              <a:schemeClr val="accent2">
                <a:lumMod val="75000"/>
              </a:schemeClr>
            </a:solidFill>
          </a:endParaRPr>
        </a:p>
      </dgm:t>
    </dgm:pt>
    <dgm:pt modelId="{76BCF5DD-71BA-4182-8397-B9F977BE2C7E}" type="sibTrans" cxnId="{40D25E8B-8683-4E22-997E-A5BFB41160AD}">
      <dgm:prSet/>
      <dgm:spPr/>
      <dgm:t>
        <a:bodyPr/>
        <a:lstStyle/>
        <a:p>
          <a:endParaRPr lang="pt-BR" sz="2400">
            <a:solidFill>
              <a:schemeClr val="accent2">
                <a:lumMod val="75000"/>
              </a:schemeClr>
            </a:solidFill>
          </a:endParaRPr>
        </a:p>
      </dgm:t>
    </dgm:pt>
    <dgm:pt modelId="{DE4F5C8B-2C30-4FB2-9F13-45F2EEF5A341}">
      <dgm:prSet custT="1"/>
      <dgm:spPr/>
      <dgm:t>
        <a:bodyPr/>
        <a:lstStyle/>
        <a:p>
          <a:pPr rtl="0"/>
          <a:r>
            <a:rPr lang="pt-BR" sz="2400" dirty="0" smtClean="0">
              <a:solidFill>
                <a:schemeClr val="accent2">
                  <a:lumMod val="75000"/>
                </a:schemeClr>
              </a:solidFill>
            </a:rPr>
            <a:t>Instalações estabelecidas;</a:t>
          </a:r>
          <a:endParaRPr lang="pt-BR" sz="2400" dirty="0">
            <a:solidFill>
              <a:schemeClr val="accent2">
                <a:lumMod val="75000"/>
              </a:schemeClr>
            </a:solidFill>
          </a:endParaRPr>
        </a:p>
      </dgm:t>
    </dgm:pt>
    <dgm:pt modelId="{6CF8FE6B-C386-4B58-AC7C-A41D6BBC52D0}" type="parTrans" cxnId="{BF3E6D32-4F08-4DA3-8C56-071819AD6466}">
      <dgm:prSet/>
      <dgm:spPr/>
      <dgm:t>
        <a:bodyPr/>
        <a:lstStyle/>
        <a:p>
          <a:endParaRPr lang="pt-BR" sz="2400">
            <a:solidFill>
              <a:schemeClr val="accent2">
                <a:lumMod val="75000"/>
              </a:schemeClr>
            </a:solidFill>
          </a:endParaRPr>
        </a:p>
      </dgm:t>
    </dgm:pt>
    <dgm:pt modelId="{609B80A2-8052-42B0-9403-14C1E250FB59}" type="sibTrans" cxnId="{BF3E6D32-4F08-4DA3-8C56-071819AD6466}">
      <dgm:prSet/>
      <dgm:spPr/>
      <dgm:t>
        <a:bodyPr/>
        <a:lstStyle/>
        <a:p>
          <a:endParaRPr lang="pt-BR" sz="2400">
            <a:solidFill>
              <a:schemeClr val="accent2">
                <a:lumMod val="75000"/>
              </a:schemeClr>
            </a:solidFill>
          </a:endParaRPr>
        </a:p>
      </dgm:t>
    </dgm:pt>
    <dgm:pt modelId="{50FB3B83-F3FF-427F-A7E1-E2ACD7C311C5}">
      <dgm:prSet custT="1"/>
      <dgm:spPr/>
      <dgm:t>
        <a:bodyPr/>
        <a:lstStyle/>
        <a:p>
          <a:pPr rtl="0"/>
          <a:r>
            <a:rPr lang="pt-BR" sz="2400" dirty="0" smtClean="0">
              <a:solidFill>
                <a:schemeClr val="accent2">
                  <a:lumMod val="75000"/>
                </a:schemeClr>
              </a:solidFill>
            </a:rPr>
            <a:t>Plano de comunicações;</a:t>
          </a:r>
          <a:endParaRPr lang="pt-BR" sz="2400" dirty="0">
            <a:solidFill>
              <a:schemeClr val="accent2">
                <a:lumMod val="75000"/>
              </a:schemeClr>
            </a:solidFill>
          </a:endParaRPr>
        </a:p>
      </dgm:t>
    </dgm:pt>
    <dgm:pt modelId="{0D276A72-9CCE-4874-8A67-4C2EA374119F}" type="parTrans" cxnId="{64636339-4A30-431F-954C-1833347A333F}">
      <dgm:prSet/>
      <dgm:spPr/>
      <dgm:t>
        <a:bodyPr/>
        <a:lstStyle/>
        <a:p>
          <a:endParaRPr lang="pt-BR" sz="2400">
            <a:solidFill>
              <a:schemeClr val="accent2">
                <a:lumMod val="75000"/>
              </a:schemeClr>
            </a:solidFill>
          </a:endParaRPr>
        </a:p>
      </dgm:t>
    </dgm:pt>
    <dgm:pt modelId="{3BAEB2B4-EDD1-4954-B3CD-5250AA41EF08}" type="sibTrans" cxnId="{64636339-4A30-431F-954C-1833347A333F}">
      <dgm:prSet/>
      <dgm:spPr/>
      <dgm:t>
        <a:bodyPr/>
        <a:lstStyle/>
        <a:p>
          <a:endParaRPr lang="pt-BR" sz="2400">
            <a:solidFill>
              <a:schemeClr val="accent2">
                <a:lumMod val="75000"/>
              </a:schemeClr>
            </a:solidFill>
          </a:endParaRPr>
        </a:p>
      </dgm:t>
    </dgm:pt>
    <dgm:pt modelId="{9F21C39E-816B-4057-8267-E7814B8AEFDA}">
      <dgm:prSet custT="1"/>
      <dgm:spPr/>
      <dgm:t>
        <a:bodyPr/>
        <a:lstStyle/>
        <a:p>
          <a:pPr rtl="0"/>
          <a:r>
            <a:rPr lang="pt-BR" sz="2400" dirty="0" smtClean="0">
              <a:solidFill>
                <a:schemeClr val="accent2">
                  <a:lumMod val="75000"/>
                </a:schemeClr>
              </a:solidFill>
            </a:rPr>
            <a:t>Provável evolução.</a:t>
          </a:r>
          <a:endParaRPr lang="pt-BR" sz="2400" dirty="0">
            <a:solidFill>
              <a:schemeClr val="accent2">
                <a:lumMod val="75000"/>
              </a:schemeClr>
            </a:solidFill>
          </a:endParaRPr>
        </a:p>
      </dgm:t>
    </dgm:pt>
    <dgm:pt modelId="{0F64C9E6-AB05-4BE1-8791-0CB4ADDD3FF3}" type="parTrans" cxnId="{62833ACF-895A-470D-8445-0476FE94488F}">
      <dgm:prSet/>
      <dgm:spPr/>
      <dgm:t>
        <a:bodyPr/>
        <a:lstStyle/>
        <a:p>
          <a:endParaRPr lang="pt-BR" sz="2400">
            <a:solidFill>
              <a:schemeClr val="accent2">
                <a:lumMod val="75000"/>
              </a:schemeClr>
            </a:solidFill>
          </a:endParaRPr>
        </a:p>
      </dgm:t>
    </dgm:pt>
    <dgm:pt modelId="{64488BB2-C9EA-4CE6-B7EB-4FD04D022851}" type="sibTrans" cxnId="{62833ACF-895A-470D-8445-0476FE94488F}">
      <dgm:prSet/>
      <dgm:spPr/>
      <dgm:t>
        <a:bodyPr/>
        <a:lstStyle/>
        <a:p>
          <a:endParaRPr lang="pt-BR" sz="2400">
            <a:solidFill>
              <a:schemeClr val="accent2">
                <a:lumMod val="75000"/>
              </a:schemeClr>
            </a:solidFill>
          </a:endParaRPr>
        </a:p>
      </dgm:t>
    </dgm:pt>
    <dgm:pt modelId="{7BD005FC-FC0A-4AA9-8DE8-C869F94D9C37}" type="pres">
      <dgm:prSet presAssocID="{3D849FAA-3FC5-4902-AAE6-F7C690EE4F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9CFADF5-A2BD-4280-A4A1-6223C8F2C316}" type="pres">
      <dgm:prSet presAssocID="{BF7B9CCF-FF84-4B24-BF81-B7E22D8D8DE1}" presName="composite" presStyleCnt="0"/>
      <dgm:spPr/>
    </dgm:pt>
    <dgm:pt modelId="{1EDB78B5-4A21-4E29-8E07-0FC92DA83E08}" type="pres">
      <dgm:prSet presAssocID="{BF7B9CCF-FF84-4B24-BF81-B7E22D8D8DE1}" presName="imgShp" presStyleLbl="fgImgPlace1" presStyleIdx="0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AB45182-3447-4F62-BF46-7E30ADF960F2}" type="pres">
      <dgm:prSet presAssocID="{BF7B9CCF-FF84-4B24-BF81-B7E22D8D8DE1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56ADA8-B4B9-40F2-9CB4-0F43B5B7128D}" type="pres">
      <dgm:prSet presAssocID="{D67C7B4A-EC84-4D10-AE62-F3CD0536189F}" presName="spacing" presStyleCnt="0"/>
      <dgm:spPr/>
    </dgm:pt>
    <dgm:pt modelId="{C97AC07C-6EFC-4351-B96E-0D31D8FFF85A}" type="pres">
      <dgm:prSet presAssocID="{EF04A6A9-2045-4E45-88DA-6A9B306A0454}" presName="composite" presStyleCnt="0"/>
      <dgm:spPr/>
    </dgm:pt>
    <dgm:pt modelId="{8F70D007-1445-4365-89ED-262EB95A9C59}" type="pres">
      <dgm:prSet presAssocID="{EF04A6A9-2045-4E45-88DA-6A9B306A0454}" presName="imgShp" presStyleLbl="fgImgPlace1" presStyleIdx="1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96C7A36-7E92-419D-AA85-2E69F016335B}" type="pres">
      <dgm:prSet presAssocID="{EF04A6A9-2045-4E45-88DA-6A9B306A0454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751C20-A5F6-43BD-94F2-86A9B8A754E8}" type="pres">
      <dgm:prSet presAssocID="{AC63D398-CFF1-4D33-8240-6B313557770A}" presName="spacing" presStyleCnt="0"/>
      <dgm:spPr/>
    </dgm:pt>
    <dgm:pt modelId="{96AAB884-D912-491C-A1B5-C20E269B6EB2}" type="pres">
      <dgm:prSet presAssocID="{2E58CEE3-CA6D-47DA-86AC-2E62D9D03D7B}" presName="composite" presStyleCnt="0"/>
      <dgm:spPr/>
    </dgm:pt>
    <dgm:pt modelId="{46A28180-67D4-4237-BD81-F74093984C35}" type="pres">
      <dgm:prSet presAssocID="{2E58CEE3-CA6D-47DA-86AC-2E62D9D03D7B}" presName="imgShp" presStyleLbl="fgImgPlace1" presStyleIdx="2" presStyleCnt="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C977BBF-4E2F-4C48-B6B2-6F3C1EFF2CE0}" type="pres">
      <dgm:prSet presAssocID="{2E58CEE3-CA6D-47DA-86AC-2E62D9D03D7B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80BEAD-1A97-47F3-8F38-6AA991DFDB23}" type="pres">
      <dgm:prSet presAssocID="{07F986CA-AFEA-4AC2-B661-026AE11743E4}" presName="spacing" presStyleCnt="0"/>
      <dgm:spPr/>
    </dgm:pt>
    <dgm:pt modelId="{334B72BB-BE80-4616-A98D-91BE169FF7C7}" type="pres">
      <dgm:prSet presAssocID="{75B900E4-68E1-4AB2-A2B4-52A238D0426C}" presName="composite" presStyleCnt="0"/>
      <dgm:spPr/>
    </dgm:pt>
    <dgm:pt modelId="{4AD8BB13-1232-4CDF-A0B6-DA0CC9C4356D}" type="pres">
      <dgm:prSet presAssocID="{75B900E4-68E1-4AB2-A2B4-52A238D0426C}" presName="imgShp" presStyleLbl="fgImgPlace1" presStyleIdx="3" presStyleCnt="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1072947-A7DE-40AD-B584-86E89F2BE600}" type="pres">
      <dgm:prSet presAssocID="{75B900E4-68E1-4AB2-A2B4-52A238D0426C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A23468-980A-46E5-B26C-061241646202}" type="pres">
      <dgm:prSet presAssocID="{BDB4F0BA-D9AA-4F0C-8B39-C0D4F9029100}" presName="spacing" presStyleCnt="0"/>
      <dgm:spPr/>
    </dgm:pt>
    <dgm:pt modelId="{A889FF76-6201-4F77-A246-122FF5ADC4B1}" type="pres">
      <dgm:prSet presAssocID="{B5FB0FA5-5D09-418A-B919-D0E8A731331A}" presName="composite" presStyleCnt="0"/>
      <dgm:spPr/>
    </dgm:pt>
    <dgm:pt modelId="{CEE4F7CF-6E7B-4063-AEB3-025C02D110C1}" type="pres">
      <dgm:prSet presAssocID="{B5FB0FA5-5D09-418A-B919-D0E8A731331A}" presName="imgShp" presStyleLbl="fgImgPlace1" presStyleIdx="4" presStyleCnt="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921A7F1-688F-47A4-8D16-23A3B2C025AF}" type="pres">
      <dgm:prSet presAssocID="{B5FB0FA5-5D09-418A-B919-D0E8A731331A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F3D6AE-086E-473D-B4C4-7A0340DD055A}" type="pres">
      <dgm:prSet presAssocID="{87F7784B-F3C5-43D3-AB2C-6B335D804135}" presName="spacing" presStyleCnt="0"/>
      <dgm:spPr/>
    </dgm:pt>
    <dgm:pt modelId="{22DA9C7A-3830-4BC9-99DA-9E667C1250CC}" type="pres">
      <dgm:prSet presAssocID="{F521A7F8-E6A8-48A9-9657-1312F56E24C2}" presName="composite" presStyleCnt="0"/>
      <dgm:spPr/>
    </dgm:pt>
    <dgm:pt modelId="{EEE7B55A-3286-4980-8A5E-2AD1BA8823C4}" type="pres">
      <dgm:prSet presAssocID="{F521A7F8-E6A8-48A9-9657-1312F56E24C2}" presName="imgShp" presStyleLbl="fgImgPlace1" presStyleIdx="5" presStyleCnt="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F6EE9B6C-7516-40C4-8A88-F38BC930FD08}" type="pres">
      <dgm:prSet presAssocID="{F521A7F8-E6A8-48A9-9657-1312F56E24C2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D68713-4402-49CD-B769-387C32263D2F}" type="pres">
      <dgm:prSet presAssocID="{76BCF5DD-71BA-4182-8397-B9F977BE2C7E}" presName="spacing" presStyleCnt="0"/>
      <dgm:spPr/>
    </dgm:pt>
    <dgm:pt modelId="{275FD028-6B24-42CA-96C2-34CCBB1FB723}" type="pres">
      <dgm:prSet presAssocID="{DE4F5C8B-2C30-4FB2-9F13-45F2EEF5A341}" presName="composite" presStyleCnt="0"/>
      <dgm:spPr/>
    </dgm:pt>
    <dgm:pt modelId="{E7A781A0-38C3-48FE-A533-753C887FEBA8}" type="pres">
      <dgm:prSet presAssocID="{DE4F5C8B-2C30-4FB2-9F13-45F2EEF5A341}" presName="imgShp" presStyleLbl="fgImgPlace1" presStyleIdx="6" presStyleCnt="9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24C6E3DE-7757-4F40-AF57-0E35F0D62BBF}" type="pres">
      <dgm:prSet presAssocID="{DE4F5C8B-2C30-4FB2-9F13-45F2EEF5A341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6C3C89-448E-4CCB-878C-0162D87852F2}" type="pres">
      <dgm:prSet presAssocID="{609B80A2-8052-42B0-9403-14C1E250FB59}" presName="spacing" presStyleCnt="0"/>
      <dgm:spPr/>
    </dgm:pt>
    <dgm:pt modelId="{6588157D-8155-42CF-8A2E-BC95E6584601}" type="pres">
      <dgm:prSet presAssocID="{50FB3B83-F3FF-427F-A7E1-E2ACD7C311C5}" presName="composite" presStyleCnt="0"/>
      <dgm:spPr/>
    </dgm:pt>
    <dgm:pt modelId="{6C8F7737-6E97-436D-82EE-FF91B703A579}" type="pres">
      <dgm:prSet presAssocID="{50FB3B83-F3FF-427F-A7E1-E2ACD7C311C5}" presName="imgShp" presStyleLbl="fgImgPlace1" presStyleIdx="7" presStyleCnt="9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3FF06467-E133-4C61-AF4B-6FD9C53F15BB}" type="pres">
      <dgm:prSet presAssocID="{50FB3B83-F3FF-427F-A7E1-E2ACD7C311C5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844B58-AA21-4248-989B-A50F4F80E232}" type="pres">
      <dgm:prSet presAssocID="{3BAEB2B4-EDD1-4954-B3CD-5250AA41EF08}" presName="spacing" presStyleCnt="0"/>
      <dgm:spPr/>
    </dgm:pt>
    <dgm:pt modelId="{BB3A5E1E-F465-4114-B9D5-3E8DAC7EE5A0}" type="pres">
      <dgm:prSet presAssocID="{9F21C39E-816B-4057-8267-E7814B8AEFDA}" presName="composite" presStyleCnt="0"/>
      <dgm:spPr/>
    </dgm:pt>
    <dgm:pt modelId="{91BFA1DD-10AD-49A0-9F1A-01CBF9D472BC}" type="pres">
      <dgm:prSet presAssocID="{9F21C39E-816B-4057-8267-E7814B8AEFDA}" presName="imgShp" presStyleLbl="fgImgPlace1" presStyleIdx="8" presStyleCnt="9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DC4C985E-C1B3-4B43-9042-6AFC52BC8F1E}" type="pres">
      <dgm:prSet presAssocID="{9F21C39E-816B-4057-8267-E7814B8AEFDA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4C9091C-C910-443D-B915-BA7C0F6B29A5}" type="presOf" srcId="{DE4F5C8B-2C30-4FB2-9F13-45F2EEF5A341}" destId="{24C6E3DE-7757-4F40-AF57-0E35F0D62BBF}" srcOrd="0" destOrd="0" presId="urn:microsoft.com/office/officeart/2005/8/layout/vList3"/>
    <dgm:cxn modelId="{64636339-4A30-431F-954C-1833347A333F}" srcId="{3D849FAA-3FC5-4902-AAE6-F7C690EE4FC9}" destId="{50FB3B83-F3FF-427F-A7E1-E2ACD7C311C5}" srcOrd="7" destOrd="0" parTransId="{0D276A72-9CCE-4874-8A67-4C2EA374119F}" sibTransId="{3BAEB2B4-EDD1-4954-B3CD-5250AA41EF08}"/>
    <dgm:cxn modelId="{905DA11F-FB6B-478C-8404-418054E06648}" type="presOf" srcId="{9F21C39E-816B-4057-8267-E7814B8AEFDA}" destId="{DC4C985E-C1B3-4B43-9042-6AFC52BC8F1E}" srcOrd="0" destOrd="0" presId="urn:microsoft.com/office/officeart/2005/8/layout/vList3"/>
    <dgm:cxn modelId="{2FB86DA3-F050-493A-919C-DD1B63039724}" type="presOf" srcId="{BF7B9CCF-FF84-4B24-BF81-B7E22D8D8DE1}" destId="{CAB45182-3447-4F62-BF46-7E30ADF960F2}" srcOrd="0" destOrd="0" presId="urn:microsoft.com/office/officeart/2005/8/layout/vList3"/>
    <dgm:cxn modelId="{02B7759B-2C3B-4D53-958D-61A9B8AC5B9D}" srcId="{3D849FAA-3FC5-4902-AAE6-F7C690EE4FC9}" destId="{2E58CEE3-CA6D-47DA-86AC-2E62D9D03D7B}" srcOrd="2" destOrd="0" parTransId="{892BA31E-F1EA-4995-989A-2879DDDBCA54}" sibTransId="{07F986CA-AFEA-4AC2-B661-026AE11743E4}"/>
    <dgm:cxn modelId="{1337C210-A78A-4374-9279-E0227066F89F}" type="presOf" srcId="{2E58CEE3-CA6D-47DA-86AC-2E62D9D03D7B}" destId="{DC977BBF-4E2F-4C48-B6B2-6F3C1EFF2CE0}" srcOrd="0" destOrd="0" presId="urn:microsoft.com/office/officeart/2005/8/layout/vList3"/>
    <dgm:cxn modelId="{4D9D199D-3B03-40E4-8CE9-1922246E26A6}" type="presOf" srcId="{3D849FAA-3FC5-4902-AAE6-F7C690EE4FC9}" destId="{7BD005FC-FC0A-4AA9-8DE8-C869F94D9C37}" srcOrd="0" destOrd="0" presId="urn:microsoft.com/office/officeart/2005/8/layout/vList3"/>
    <dgm:cxn modelId="{A3D65BA8-B9DA-4A0B-B489-6493D587311E}" type="presOf" srcId="{75B900E4-68E1-4AB2-A2B4-52A238D0426C}" destId="{E1072947-A7DE-40AD-B584-86E89F2BE600}" srcOrd="0" destOrd="0" presId="urn:microsoft.com/office/officeart/2005/8/layout/vList3"/>
    <dgm:cxn modelId="{EE193DE6-5DA5-4772-9034-10044B0CA8AF}" srcId="{3D849FAA-3FC5-4902-AAE6-F7C690EE4FC9}" destId="{B5FB0FA5-5D09-418A-B919-D0E8A731331A}" srcOrd="4" destOrd="0" parTransId="{C4B7FC23-FE5C-4805-A490-41AA1183569B}" sibTransId="{87F7784B-F3C5-43D3-AB2C-6B335D804135}"/>
    <dgm:cxn modelId="{B366A73A-701F-42ED-82EE-E222B87E12B2}" type="presOf" srcId="{F521A7F8-E6A8-48A9-9657-1312F56E24C2}" destId="{F6EE9B6C-7516-40C4-8A88-F38BC930FD08}" srcOrd="0" destOrd="0" presId="urn:microsoft.com/office/officeart/2005/8/layout/vList3"/>
    <dgm:cxn modelId="{C83E28E1-9CA2-410B-8087-7BE2254A33DA}" srcId="{3D849FAA-3FC5-4902-AAE6-F7C690EE4FC9}" destId="{75B900E4-68E1-4AB2-A2B4-52A238D0426C}" srcOrd="3" destOrd="0" parTransId="{539BBCAD-7D65-41EF-BF7D-1B8A6F9EEAA5}" sibTransId="{BDB4F0BA-D9AA-4F0C-8B39-C0D4F9029100}"/>
    <dgm:cxn modelId="{BF3E6D32-4F08-4DA3-8C56-071819AD6466}" srcId="{3D849FAA-3FC5-4902-AAE6-F7C690EE4FC9}" destId="{DE4F5C8B-2C30-4FB2-9F13-45F2EEF5A341}" srcOrd="6" destOrd="0" parTransId="{6CF8FE6B-C386-4B58-AC7C-A41D6BBC52D0}" sibTransId="{609B80A2-8052-42B0-9403-14C1E250FB59}"/>
    <dgm:cxn modelId="{62833ACF-895A-470D-8445-0476FE94488F}" srcId="{3D849FAA-3FC5-4902-AAE6-F7C690EE4FC9}" destId="{9F21C39E-816B-4057-8267-E7814B8AEFDA}" srcOrd="8" destOrd="0" parTransId="{0F64C9E6-AB05-4BE1-8791-0CB4ADDD3FF3}" sibTransId="{64488BB2-C9EA-4CE6-B7EB-4FD04D022851}"/>
    <dgm:cxn modelId="{CFBFF140-554D-4957-8F4E-BBB105D8918B}" type="presOf" srcId="{50FB3B83-F3FF-427F-A7E1-E2ACD7C311C5}" destId="{3FF06467-E133-4C61-AF4B-6FD9C53F15BB}" srcOrd="0" destOrd="0" presId="urn:microsoft.com/office/officeart/2005/8/layout/vList3"/>
    <dgm:cxn modelId="{B4C61F3F-1B90-4FC6-AEB8-2B7322D96E32}" srcId="{3D849FAA-3FC5-4902-AAE6-F7C690EE4FC9}" destId="{EF04A6A9-2045-4E45-88DA-6A9B306A0454}" srcOrd="1" destOrd="0" parTransId="{07AA4099-EB57-418C-881F-EA1F9C4A3DC5}" sibTransId="{AC63D398-CFF1-4D33-8240-6B313557770A}"/>
    <dgm:cxn modelId="{DDD6762F-124F-4540-8004-EEE19847F0FA}" type="presOf" srcId="{EF04A6A9-2045-4E45-88DA-6A9B306A0454}" destId="{296C7A36-7E92-419D-AA85-2E69F016335B}" srcOrd="0" destOrd="0" presId="urn:microsoft.com/office/officeart/2005/8/layout/vList3"/>
    <dgm:cxn modelId="{FDED88A5-4FB7-4AE4-B25C-9484C7F123F7}" type="presOf" srcId="{B5FB0FA5-5D09-418A-B919-D0E8A731331A}" destId="{5921A7F1-688F-47A4-8D16-23A3B2C025AF}" srcOrd="0" destOrd="0" presId="urn:microsoft.com/office/officeart/2005/8/layout/vList3"/>
    <dgm:cxn modelId="{AA5F4138-9E2E-4EB8-90D8-5A26B4612280}" srcId="{3D849FAA-3FC5-4902-AAE6-F7C690EE4FC9}" destId="{BF7B9CCF-FF84-4B24-BF81-B7E22D8D8DE1}" srcOrd="0" destOrd="0" parTransId="{2DE4D02F-15A2-4AD0-B6F4-3C0D35BBE960}" sibTransId="{D67C7B4A-EC84-4D10-AE62-F3CD0536189F}"/>
    <dgm:cxn modelId="{40D25E8B-8683-4E22-997E-A5BFB41160AD}" srcId="{3D849FAA-3FC5-4902-AAE6-F7C690EE4FC9}" destId="{F521A7F8-E6A8-48A9-9657-1312F56E24C2}" srcOrd="5" destOrd="0" parTransId="{842D9710-6982-47F7-8469-DF86C34274DC}" sibTransId="{76BCF5DD-71BA-4182-8397-B9F977BE2C7E}"/>
    <dgm:cxn modelId="{52A356FD-299C-476B-BE0C-309824413478}" type="presParOf" srcId="{7BD005FC-FC0A-4AA9-8DE8-C869F94D9C37}" destId="{89CFADF5-A2BD-4280-A4A1-6223C8F2C316}" srcOrd="0" destOrd="0" presId="urn:microsoft.com/office/officeart/2005/8/layout/vList3"/>
    <dgm:cxn modelId="{B4C6796C-0FDD-412F-8239-E7236A94ADF5}" type="presParOf" srcId="{89CFADF5-A2BD-4280-A4A1-6223C8F2C316}" destId="{1EDB78B5-4A21-4E29-8E07-0FC92DA83E08}" srcOrd="0" destOrd="0" presId="urn:microsoft.com/office/officeart/2005/8/layout/vList3"/>
    <dgm:cxn modelId="{D2501983-3C5C-49B8-B72C-D618BE45C4DD}" type="presParOf" srcId="{89CFADF5-A2BD-4280-A4A1-6223C8F2C316}" destId="{CAB45182-3447-4F62-BF46-7E30ADF960F2}" srcOrd="1" destOrd="0" presId="urn:microsoft.com/office/officeart/2005/8/layout/vList3"/>
    <dgm:cxn modelId="{19689262-CDC1-4468-BF13-E38B516BAE7D}" type="presParOf" srcId="{7BD005FC-FC0A-4AA9-8DE8-C869F94D9C37}" destId="{C856ADA8-B4B9-40F2-9CB4-0F43B5B7128D}" srcOrd="1" destOrd="0" presId="urn:microsoft.com/office/officeart/2005/8/layout/vList3"/>
    <dgm:cxn modelId="{517E6E39-76A1-41C2-9ED4-92E1CEE4F01A}" type="presParOf" srcId="{7BD005FC-FC0A-4AA9-8DE8-C869F94D9C37}" destId="{C97AC07C-6EFC-4351-B96E-0D31D8FFF85A}" srcOrd="2" destOrd="0" presId="urn:microsoft.com/office/officeart/2005/8/layout/vList3"/>
    <dgm:cxn modelId="{2CE46B3D-21C8-49DD-8C46-4A1997D6E5ED}" type="presParOf" srcId="{C97AC07C-6EFC-4351-B96E-0D31D8FFF85A}" destId="{8F70D007-1445-4365-89ED-262EB95A9C59}" srcOrd="0" destOrd="0" presId="urn:microsoft.com/office/officeart/2005/8/layout/vList3"/>
    <dgm:cxn modelId="{2FC3DDED-0A85-4BA6-822F-BACB35C6A70C}" type="presParOf" srcId="{C97AC07C-6EFC-4351-B96E-0D31D8FFF85A}" destId="{296C7A36-7E92-419D-AA85-2E69F016335B}" srcOrd="1" destOrd="0" presId="urn:microsoft.com/office/officeart/2005/8/layout/vList3"/>
    <dgm:cxn modelId="{353063F2-FF15-4424-B227-30EC77DC1586}" type="presParOf" srcId="{7BD005FC-FC0A-4AA9-8DE8-C869F94D9C37}" destId="{63751C20-A5F6-43BD-94F2-86A9B8A754E8}" srcOrd="3" destOrd="0" presId="urn:microsoft.com/office/officeart/2005/8/layout/vList3"/>
    <dgm:cxn modelId="{1CA00B2A-450A-4461-BF3C-92F5D0CC5A42}" type="presParOf" srcId="{7BD005FC-FC0A-4AA9-8DE8-C869F94D9C37}" destId="{96AAB884-D912-491C-A1B5-C20E269B6EB2}" srcOrd="4" destOrd="0" presId="urn:microsoft.com/office/officeart/2005/8/layout/vList3"/>
    <dgm:cxn modelId="{A922BA2C-9AE2-40F4-AA35-68759F10AC67}" type="presParOf" srcId="{96AAB884-D912-491C-A1B5-C20E269B6EB2}" destId="{46A28180-67D4-4237-BD81-F74093984C35}" srcOrd="0" destOrd="0" presId="urn:microsoft.com/office/officeart/2005/8/layout/vList3"/>
    <dgm:cxn modelId="{CD6A02B5-6ECD-409D-B04D-B3474C79F6D2}" type="presParOf" srcId="{96AAB884-D912-491C-A1B5-C20E269B6EB2}" destId="{DC977BBF-4E2F-4C48-B6B2-6F3C1EFF2CE0}" srcOrd="1" destOrd="0" presId="urn:microsoft.com/office/officeart/2005/8/layout/vList3"/>
    <dgm:cxn modelId="{2D19F7FE-D224-49AB-A7EB-33BFFF9BF9C0}" type="presParOf" srcId="{7BD005FC-FC0A-4AA9-8DE8-C869F94D9C37}" destId="{6E80BEAD-1A97-47F3-8F38-6AA991DFDB23}" srcOrd="5" destOrd="0" presId="urn:microsoft.com/office/officeart/2005/8/layout/vList3"/>
    <dgm:cxn modelId="{6CC06734-A8CA-44BA-B5D9-34551FEDCB6D}" type="presParOf" srcId="{7BD005FC-FC0A-4AA9-8DE8-C869F94D9C37}" destId="{334B72BB-BE80-4616-A98D-91BE169FF7C7}" srcOrd="6" destOrd="0" presId="urn:microsoft.com/office/officeart/2005/8/layout/vList3"/>
    <dgm:cxn modelId="{FB197653-2E10-4937-B541-8B2FFBD611C2}" type="presParOf" srcId="{334B72BB-BE80-4616-A98D-91BE169FF7C7}" destId="{4AD8BB13-1232-4CDF-A0B6-DA0CC9C4356D}" srcOrd="0" destOrd="0" presId="urn:microsoft.com/office/officeart/2005/8/layout/vList3"/>
    <dgm:cxn modelId="{2B1C0218-757D-4CC2-9A52-1016717E6126}" type="presParOf" srcId="{334B72BB-BE80-4616-A98D-91BE169FF7C7}" destId="{E1072947-A7DE-40AD-B584-86E89F2BE600}" srcOrd="1" destOrd="0" presId="urn:microsoft.com/office/officeart/2005/8/layout/vList3"/>
    <dgm:cxn modelId="{47A64D0B-5042-438E-8B8A-47A38D55AA4A}" type="presParOf" srcId="{7BD005FC-FC0A-4AA9-8DE8-C869F94D9C37}" destId="{31A23468-980A-46E5-B26C-061241646202}" srcOrd="7" destOrd="0" presId="urn:microsoft.com/office/officeart/2005/8/layout/vList3"/>
    <dgm:cxn modelId="{6A5CD427-34F0-4896-AB60-4F116B516A50}" type="presParOf" srcId="{7BD005FC-FC0A-4AA9-8DE8-C869F94D9C37}" destId="{A889FF76-6201-4F77-A246-122FF5ADC4B1}" srcOrd="8" destOrd="0" presId="urn:microsoft.com/office/officeart/2005/8/layout/vList3"/>
    <dgm:cxn modelId="{FA35D9F5-AB19-4FAB-AAF5-145CD8DB9965}" type="presParOf" srcId="{A889FF76-6201-4F77-A246-122FF5ADC4B1}" destId="{CEE4F7CF-6E7B-4063-AEB3-025C02D110C1}" srcOrd="0" destOrd="0" presId="urn:microsoft.com/office/officeart/2005/8/layout/vList3"/>
    <dgm:cxn modelId="{6DAE06EA-2684-4EB5-A9CA-D14C3D465A5B}" type="presParOf" srcId="{A889FF76-6201-4F77-A246-122FF5ADC4B1}" destId="{5921A7F1-688F-47A4-8D16-23A3B2C025AF}" srcOrd="1" destOrd="0" presId="urn:microsoft.com/office/officeart/2005/8/layout/vList3"/>
    <dgm:cxn modelId="{E952C69E-409A-4D88-8B3A-12DE061FB4B8}" type="presParOf" srcId="{7BD005FC-FC0A-4AA9-8DE8-C869F94D9C37}" destId="{74F3D6AE-086E-473D-B4C4-7A0340DD055A}" srcOrd="9" destOrd="0" presId="urn:microsoft.com/office/officeart/2005/8/layout/vList3"/>
    <dgm:cxn modelId="{11A13A31-ADD1-48C6-987E-2927ABE56C90}" type="presParOf" srcId="{7BD005FC-FC0A-4AA9-8DE8-C869F94D9C37}" destId="{22DA9C7A-3830-4BC9-99DA-9E667C1250CC}" srcOrd="10" destOrd="0" presId="urn:microsoft.com/office/officeart/2005/8/layout/vList3"/>
    <dgm:cxn modelId="{4E461AF3-EE58-446A-BE03-37D001045933}" type="presParOf" srcId="{22DA9C7A-3830-4BC9-99DA-9E667C1250CC}" destId="{EEE7B55A-3286-4980-8A5E-2AD1BA8823C4}" srcOrd="0" destOrd="0" presId="urn:microsoft.com/office/officeart/2005/8/layout/vList3"/>
    <dgm:cxn modelId="{9A1085C1-190B-4847-B8F5-214AC7DD0009}" type="presParOf" srcId="{22DA9C7A-3830-4BC9-99DA-9E667C1250CC}" destId="{F6EE9B6C-7516-40C4-8A88-F38BC930FD08}" srcOrd="1" destOrd="0" presId="urn:microsoft.com/office/officeart/2005/8/layout/vList3"/>
    <dgm:cxn modelId="{40153964-F62D-40C3-BEEF-25F06ACDF94A}" type="presParOf" srcId="{7BD005FC-FC0A-4AA9-8DE8-C869F94D9C37}" destId="{49D68713-4402-49CD-B769-387C32263D2F}" srcOrd="11" destOrd="0" presId="urn:microsoft.com/office/officeart/2005/8/layout/vList3"/>
    <dgm:cxn modelId="{72D9D8E4-0D6A-489B-A49F-FB6655B2CAF2}" type="presParOf" srcId="{7BD005FC-FC0A-4AA9-8DE8-C869F94D9C37}" destId="{275FD028-6B24-42CA-96C2-34CCBB1FB723}" srcOrd="12" destOrd="0" presId="urn:microsoft.com/office/officeart/2005/8/layout/vList3"/>
    <dgm:cxn modelId="{A1994C01-11B8-41E1-BCA9-EAD9F3EF5AD7}" type="presParOf" srcId="{275FD028-6B24-42CA-96C2-34CCBB1FB723}" destId="{E7A781A0-38C3-48FE-A533-753C887FEBA8}" srcOrd="0" destOrd="0" presId="urn:microsoft.com/office/officeart/2005/8/layout/vList3"/>
    <dgm:cxn modelId="{3A137E29-E075-416E-9E36-41BFD50820D5}" type="presParOf" srcId="{275FD028-6B24-42CA-96C2-34CCBB1FB723}" destId="{24C6E3DE-7757-4F40-AF57-0E35F0D62BBF}" srcOrd="1" destOrd="0" presId="urn:microsoft.com/office/officeart/2005/8/layout/vList3"/>
    <dgm:cxn modelId="{029668D0-4A2B-4D27-AF1A-B3647007F529}" type="presParOf" srcId="{7BD005FC-FC0A-4AA9-8DE8-C869F94D9C37}" destId="{5B6C3C89-448E-4CCB-878C-0162D87852F2}" srcOrd="13" destOrd="0" presId="urn:microsoft.com/office/officeart/2005/8/layout/vList3"/>
    <dgm:cxn modelId="{18BEA694-1643-4ACB-AFCA-B9929A217B93}" type="presParOf" srcId="{7BD005FC-FC0A-4AA9-8DE8-C869F94D9C37}" destId="{6588157D-8155-42CF-8A2E-BC95E6584601}" srcOrd="14" destOrd="0" presId="urn:microsoft.com/office/officeart/2005/8/layout/vList3"/>
    <dgm:cxn modelId="{31EB39FE-4B64-445A-BAD8-1440AB6069EE}" type="presParOf" srcId="{6588157D-8155-42CF-8A2E-BC95E6584601}" destId="{6C8F7737-6E97-436D-82EE-FF91B703A579}" srcOrd="0" destOrd="0" presId="urn:microsoft.com/office/officeart/2005/8/layout/vList3"/>
    <dgm:cxn modelId="{E569944B-D43A-43C8-A207-03482C1B0D0B}" type="presParOf" srcId="{6588157D-8155-42CF-8A2E-BC95E6584601}" destId="{3FF06467-E133-4C61-AF4B-6FD9C53F15BB}" srcOrd="1" destOrd="0" presId="urn:microsoft.com/office/officeart/2005/8/layout/vList3"/>
    <dgm:cxn modelId="{6DDAE959-585E-4F9C-B1B7-713BC68EBDF1}" type="presParOf" srcId="{7BD005FC-FC0A-4AA9-8DE8-C869F94D9C37}" destId="{90844B58-AA21-4248-989B-A50F4F80E232}" srcOrd="15" destOrd="0" presId="urn:microsoft.com/office/officeart/2005/8/layout/vList3"/>
    <dgm:cxn modelId="{6637BEFC-AF35-4C80-BCF2-36E9A95CD949}" type="presParOf" srcId="{7BD005FC-FC0A-4AA9-8DE8-C869F94D9C37}" destId="{BB3A5E1E-F465-4114-B9D5-3E8DAC7EE5A0}" srcOrd="16" destOrd="0" presId="urn:microsoft.com/office/officeart/2005/8/layout/vList3"/>
    <dgm:cxn modelId="{2C3A7878-D9F4-4ABC-8D84-A58439A925B1}" type="presParOf" srcId="{BB3A5E1E-F465-4114-B9D5-3E8DAC7EE5A0}" destId="{91BFA1DD-10AD-49A0-9F1A-01CBF9D472BC}" srcOrd="0" destOrd="0" presId="urn:microsoft.com/office/officeart/2005/8/layout/vList3"/>
    <dgm:cxn modelId="{5FBD23D5-1D5E-40F9-99F7-203850264F9D}" type="presParOf" srcId="{BB3A5E1E-F465-4114-B9D5-3E8DAC7EE5A0}" destId="{DC4C985E-C1B3-4B43-9042-6AFC52BC8F1E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6EB9A-C6CC-4D99-8FCE-BE492FB5569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E01F-B687-40DD-B8C9-51EE3416CB5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22D91-7C71-4F02-B1E8-03D32A90188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E130A-C852-4AB2-AEBF-0731CB26191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5D34B-4E37-4C64-B87A-EA81D36ABB6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01BDA-18E8-44C8-8E6C-9A06BCDD04F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30D1A-2E87-48BA-8689-7389110190E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11171-3900-4AD3-8583-2C99BB707CA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60F7A-D72E-4F20-919F-B3E1D013793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B1C9A-90FD-40F3-A6A4-715ACA9E04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65DF2-489B-4A67-BF14-AE6726FE0AD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" t="-2700" r="-1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fld id="{E81BD4B1-D8F0-4FEC-A9CF-808956FFA6A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4282" y="2398936"/>
            <a:ext cx="87947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SISTEMA DE COMANDO DE INCIDENTES</a:t>
            </a:r>
          </a:p>
          <a:p>
            <a:pPr algn="ctr">
              <a:spcBef>
                <a:spcPct val="50000"/>
              </a:spcBef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FASE REATIVA DO SCI – 2 h/a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117094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– ESTABELECER UM PERÍMETRO DE SEGURANÇA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357158" y="1357298"/>
          <a:ext cx="842968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F86495-20FE-46B6-95E7-A8CCACEBA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3F86495-20FE-46B6-95E7-A8CCACEBA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3F86495-20FE-46B6-95E7-A8CCACEBA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FB6CB0-7469-4701-A6CE-77B5C4646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8AFB6CB0-7469-4701-A6CE-77B5C4646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8AFB6CB0-7469-4701-A6CE-77B5C4646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4604C3-4B87-4891-A999-B1755C52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664604C3-4B87-4891-A999-B1755C52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664604C3-4B87-4891-A999-B1755C52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08744C-B059-4227-8DF3-4759D72A5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3B08744C-B059-4227-8DF3-4759D72A5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3B08744C-B059-4227-8DF3-4759D72A5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F9488A-EB81-4176-95D3-0483DEC5F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BDF9488A-EB81-4176-95D3-0483DEC5F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BDF9488A-EB81-4176-95D3-0483DEC5F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C57612-E8C8-480D-8AA9-202FCE82D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55C57612-E8C8-480D-8AA9-202FCE82D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55C57612-E8C8-480D-8AA9-202FCE82D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01A2F1-9E37-446C-9526-BD7BE52C6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C701A2F1-9E37-446C-9526-BD7BE52C6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C701A2F1-9E37-446C-9526-BD7BE52C6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7E38F3-E1EE-447A-8B49-30D1AB792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817E38F3-E1EE-447A-8B49-30D1AB792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817E38F3-E1EE-447A-8B49-30D1AB792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F54A6-A25C-47FD-A8E5-576BF9862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71CF54A6-A25C-47FD-A8E5-576BF9862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71CF54A6-A25C-47FD-A8E5-576BF9862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117094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– ESTABELECER UM PERÍMETRO DE SEGURANÇA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agem 3" descr="ZONA DE CONTROL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1285860"/>
            <a:ext cx="7639557" cy="50474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117094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– ESTABELECER OS OBJETIVOS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1071538" y="1214422"/>
          <a:ext cx="864399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117094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– DETERMINAR AS ESTRATÉGIAS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285720" y="1928802"/>
          <a:ext cx="785818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00166" y="169111"/>
            <a:ext cx="60722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 – DETERMINAR AS NECESSIDADES DE RECURSOS E INSTALAÇÕES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1571604" y="2357430"/>
          <a:ext cx="585791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00166" y="169111"/>
            <a:ext cx="60722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 – PREPARAR AS INFORMAÇÕES PARA TRANSFERIR O COMANDO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428596" y="1285860"/>
          <a:ext cx="821537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DB78B5-4A21-4E29-8E07-0FC92DA83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EDB78B5-4A21-4E29-8E07-0FC92DA83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EDB78B5-4A21-4E29-8E07-0FC92DA83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B45182-3447-4F62-BF46-7E30ADF96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CAB45182-3447-4F62-BF46-7E30ADF96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CAB45182-3447-4F62-BF46-7E30ADF96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70D007-1445-4365-89ED-262EB95A9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8F70D007-1445-4365-89ED-262EB95A9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8F70D007-1445-4365-89ED-262EB95A9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6C7A36-7E92-419D-AA85-2E69F0163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296C7A36-7E92-419D-AA85-2E69F0163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296C7A36-7E92-419D-AA85-2E69F0163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28180-67D4-4237-BD81-F74093984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46A28180-67D4-4237-BD81-F74093984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46A28180-67D4-4237-BD81-F74093984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977BBF-4E2F-4C48-B6B2-6F3C1EFF2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DC977BBF-4E2F-4C48-B6B2-6F3C1EFF2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DC977BBF-4E2F-4C48-B6B2-6F3C1EFF2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D8BB13-1232-4CDF-A0B6-DA0CC9C43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4AD8BB13-1232-4CDF-A0B6-DA0CC9C43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4AD8BB13-1232-4CDF-A0B6-DA0CC9C43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072947-A7DE-40AD-B584-86E89F2BE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E1072947-A7DE-40AD-B584-86E89F2BE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E1072947-A7DE-40AD-B584-86E89F2BE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E4F7CF-6E7B-4063-AEB3-025C02D11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CEE4F7CF-6E7B-4063-AEB3-025C02D11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CEE4F7CF-6E7B-4063-AEB3-025C02D11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21A7F1-688F-47A4-8D16-23A3B2C02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5921A7F1-688F-47A4-8D16-23A3B2C02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5921A7F1-688F-47A4-8D16-23A3B2C02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E7B55A-3286-4980-8A5E-2AD1BA882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EEE7B55A-3286-4980-8A5E-2AD1BA882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EEE7B55A-3286-4980-8A5E-2AD1BA882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EE9B6C-7516-40C4-8A88-F38BC930F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F6EE9B6C-7516-40C4-8A88-F38BC930F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F6EE9B6C-7516-40C4-8A88-F38BC930F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A781A0-38C3-48FE-A533-753C887FE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E7A781A0-38C3-48FE-A533-753C887FE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E7A781A0-38C3-48FE-A533-753C887FE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C6E3DE-7757-4F40-AF57-0E35F0D62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24C6E3DE-7757-4F40-AF57-0E35F0D62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24C6E3DE-7757-4F40-AF57-0E35F0D62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8F7737-6E97-436D-82EE-FF91B703A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6C8F7737-6E97-436D-82EE-FF91B703A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6C8F7737-6E97-436D-82EE-FF91B703A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F06467-E133-4C61-AF4B-6FD9C53F1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3FF06467-E133-4C61-AF4B-6FD9C53F1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graphicEl>
                                              <a:dgm id="{3FF06467-E133-4C61-AF4B-6FD9C53F1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BFA1DD-10AD-49A0-9F1A-01CBF9D4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91BFA1DD-10AD-49A0-9F1A-01CBF9D4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91BFA1DD-10AD-49A0-9F1A-01CBF9D4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4C985E-C1B3-4B43-9042-6AFC52BC8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DC4C985E-C1B3-4B43-9042-6AFC52BC8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DC4C985E-C1B3-4B43-9042-6AFC52BC8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00166" y="169111"/>
            <a:ext cx="60722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 – PREPARAR AS INFORMAÇÕES PARA TRANSFERIR O COMANDO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385894"/>
            <a:ext cx="8534400" cy="2185982"/>
          </a:xfrm>
          <a:prstGeom prst="rect">
            <a:avLst/>
          </a:prstGeom>
        </p:spPr>
        <p:txBody>
          <a:bodyPr/>
          <a:lstStyle/>
          <a:p>
            <a:pPr marL="0" marR="0" lvl="0" indent="2063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Uma vez feita a transferência, </a:t>
            </a:r>
            <a:r>
              <a:rPr lang="pt-BR" sz="3200" kern="0" noProof="0" dirty="0" smtClean="0">
                <a:effectLst/>
                <a:latin typeface="+mn-lt"/>
              </a:rPr>
              <a:t>esta 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 ser </a:t>
            </a:r>
            <a:r>
              <a:rPr kumimoji="0" lang="pt-BR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comunicada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central de comunicações e ao pessoal em operação, para que todos saibam quem é o novo Comandante do Incidente. </a:t>
            </a:r>
          </a:p>
        </p:txBody>
      </p:sp>
      <p:pic>
        <p:nvPicPr>
          <p:cNvPr id="7" name="Picture 4" descr="j029872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889" y="3679839"/>
            <a:ext cx="1712913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j029873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48" y="3678256"/>
            <a:ext cx="32004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42844" y="1571612"/>
            <a:ext cx="8554145" cy="4207820"/>
            <a:chOff x="186407" y="1686124"/>
            <a:chExt cx="8554145" cy="4207820"/>
          </a:xfrm>
        </p:grpSpPr>
        <p:pic>
          <p:nvPicPr>
            <p:cNvPr id="6" name="Imagem 5" descr="interroga.bmp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854404">
              <a:off x="4532732" y="1686124"/>
              <a:ext cx="4207820" cy="4207820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 rot="20721792">
              <a:off x="186407" y="3552215"/>
              <a:ext cx="513473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pt-BR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Dúvidas</a:t>
              </a:r>
              <a:endParaRPr lang="pt-BR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8596" y="1285860"/>
            <a:ext cx="82819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indent="-609600" algn="just">
              <a:buFont typeface="Wingdings" pitchFamily="2" charset="2"/>
              <a:buNone/>
            </a:pPr>
            <a:r>
              <a:rPr lang="es-CR" sz="3600" dirty="0" err="1" smtClean="0"/>
              <a:t>Ao</a:t>
            </a:r>
            <a:r>
              <a:rPr lang="es-CR" sz="3600" dirty="0" smtClean="0"/>
              <a:t> finalizar a aula o participante será capaz de:</a:t>
            </a:r>
          </a:p>
          <a:p>
            <a:pPr indent="-609600" algn="just">
              <a:buClrTx/>
            </a:pPr>
            <a:endParaRPr lang="es-CR" sz="3600" dirty="0" smtClean="0"/>
          </a:p>
          <a:p>
            <a:pPr indent="-609600" algn="just">
              <a:buClrTx/>
              <a:buFont typeface="Wingdings" pitchFamily="2" charset="2"/>
              <a:buChar char="ü"/>
            </a:pPr>
            <a:r>
              <a:rPr lang="es-CR" sz="3600" dirty="0" err="1" smtClean="0"/>
              <a:t>Nomear</a:t>
            </a:r>
            <a:r>
              <a:rPr lang="es-CR" sz="3600" dirty="0" smtClean="0"/>
              <a:t> os </a:t>
            </a:r>
            <a:r>
              <a:rPr lang="es-CR" sz="3600" dirty="0" err="1" smtClean="0"/>
              <a:t>oito</a:t>
            </a:r>
            <a:r>
              <a:rPr lang="es-CR" sz="3600" dirty="0" smtClean="0"/>
              <a:t>  </a:t>
            </a:r>
            <a:r>
              <a:rPr lang="es-CR" sz="3600" dirty="0" err="1" smtClean="0"/>
              <a:t>passos</a:t>
            </a:r>
            <a:r>
              <a:rPr lang="es-CR" sz="3600" dirty="0" smtClean="0"/>
              <a:t> que </a:t>
            </a:r>
            <a:r>
              <a:rPr lang="es-CR" sz="3600" dirty="0" err="1" smtClean="0"/>
              <a:t>devem</a:t>
            </a:r>
            <a:r>
              <a:rPr lang="es-CR" sz="3600" dirty="0" smtClean="0"/>
              <a:t> ser seguidos caso </a:t>
            </a:r>
            <a:r>
              <a:rPr lang="es-CR" sz="3600" dirty="0" err="1" smtClean="0"/>
              <a:t>voc</a:t>
            </a:r>
            <a:r>
              <a:rPr lang="pt-BR" sz="3600" dirty="0" smtClean="0"/>
              <a:t>ê </a:t>
            </a:r>
            <a:r>
              <a:rPr lang="es-CR" sz="3600" dirty="0" err="1" smtClean="0"/>
              <a:t>seja</a:t>
            </a:r>
            <a:r>
              <a:rPr lang="es-CR" sz="3600" dirty="0" smtClean="0"/>
              <a:t> o </a:t>
            </a:r>
            <a:r>
              <a:rPr lang="es-CR" sz="3600" dirty="0" err="1" smtClean="0"/>
              <a:t>primeiro</a:t>
            </a:r>
            <a:r>
              <a:rPr lang="es-CR" sz="3600" dirty="0" smtClean="0"/>
              <a:t> a </a:t>
            </a:r>
            <a:r>
              <a:rPr lang="es-CR" sz="3600" dirty="0" err="1" smtClean="0"/>
              <a:t>chegar</a:t>
            </a:r>
            <a:r>
              <a:rPr lang="es-CR" sz="3600" dirty="0" smtClean="0"/>
              <a:t> à cena </a:t>
            </a:r>
            <a:r>
              <a:rPr lang="es-CR" sz="3600" dirty="0" err="1" smtClean="0"/>
              <a:t>com</a:t>
            </a:r>
            <a:r>
              <a:rPr lang="es-CR" sz="3600" dirty="0" smtClean="0"/>
              <a:t> </a:t>
            </a:r>
            <a:r>
              <a:rPr lang="es-CR" sz="3600" dirty="0" err="1" smtClean="0"/>
              <a:t>capacidade</a:t>
            </a:r>
            <a:r>
              <a:rPr lang="es-CR" sz="3600" dirty="0" smtClean="0"/>
              <a:t> operacional.</a:t>
            </a:r>
          </a:p>
          <a:p>
            <a:pPr indent="-609600" algn="just">
              <a:buFont typeface="Wingdings" pitchFamily="2" charset="2"/>
              <a:buChar char="ü"/>
            </a:pPr>
            <a:r>
              <a:rPr lang="es-CR" sz="3600" dirty="0" smtClean="0"/>
              <a:t>Listar cinco aspectos  a considerar </a:t>
            </a:r>
            <a:r>
              <a:rPr lang="es-CR" sz="3600" dirty="0" err="1" smtClean="0"/>
              <a:t>ao</a:t>
            </a:r>
            <a:r>
              <a:rPr lang="es-CR" sz="3600" dirty="0" smtClean="0"/>
              <a:t> </a:t>
            </a:r>
            <a:r>
              <a:rPr lang="es-CR" sz="3600" dirty="0" err="1" smtClean="0"/>
              <a:t>estabelecer</a:t>
            </a:r>
            <a:r>
              <a:rPr lang="es-CR" sz="3600" dirty="0" smtClean="0"/>
              <a:t> o </a:t>
            </a:r>
            <a:r>
              <a:rPr lang="es-CR" sz="3600" dirty="0" err="1" smtClean="0"/>
              <a:t>Posto</a:t>
            </a:r>
            <a:r>
              <a:rPr lang="es-CR" sz="3600" dirty="0" smtClean="0"/>
              <a:t> de Comando.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8596" y="1571612"/>
            <a:ext cx="82819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indent="-609600" algn="just">
              <a:buFont typeface="Wingdings" pitchFamily="2" charset="2"/>
              <a:buChar char="ü"/>
            </a:pPr>
            <a:r>
              <a:rPr lang="es-CR" sz="3600" dirty="0" err="1" smtClean="0"/>
              <a:t>Nomear</a:t>
            </a:r>
            <a:r>
              <a:rPr lang="es-CR" sz="3600" dirty="0" smtClean="0"/>
              <a:t>  nove pontos a levar </a:t>
            </a:r>
            <a:r>
              <a:rPr lang="es-CR" sz="3600" dirty="0" err="1" smtClean="0"/>
              <a:t>em</a:t>
            </a:r>
            <a:r>
              <a:rPr lang="es-CR" sz="3600" dirty="0" smtClean="0"/>
              <a:t> </a:t>
            </a:r>
            <a:r>
              <a:rPr lang="es-CR" sz="3600" dirty="0" err="1" smtClean="0"/>
              <a:t>conta</a:t>
            </a:r>
            <a:r>
              <a:rPr lang="es-CR" sz="3600" dirty="0" smtClean="0"/>
              <a:t> </a:t>
            </a:r>
            <a:r>
              <a:rPr lang="es-CR" sz="3600" dirty="0" err="1" smtClean="0"/>
              <a:t>ao</a:t>
            </a:r>
            <a:r>
              <a:rPr lang="es-CR" sz="3600" dirty="0" smtClean="0"/>
              <a:t> </a:t>
            </a:r>
            <a:r>
              <a:rPr lang="es-CR" sz="3600" dirty="0" err="1" smtClean="0"/>
              <a:t>estabelecer</a:t>
            </a:r>
            <a:r>
              <a:rPr lang="es-CR" sz="3600" dirty="0" smtClean="0"/>
              <a:t> </a:t>
            </a:r>
            <a:r>
              <a:rPr lang="es-CR" sz="3600" dirty="0" err="1" smtClean="0"/>
              <a:t>um</a:t>
            </a:r>
            <a:r>
              <a:rPr lang="es-CR" sz="3600" dirty="0" smtClean="0"/>
              <a:t> perímetro de </a:t>
            </a:r>
            <a:r>
              <a:rPr lang="es-CR" sz="3600" dirty="0" err="1" smtClean="0"/>
              <a:t>segurança</a:t>
            </a:r>
            <a:r>
              <a:rPr lang="es-CR" sz="3600" dirty="0" smtClean="0"/>
              <a:t>.</a:t>
            </a:r>
          </a:p>
          <a:p>
            <a:pPr indent="-609600" algn="just">
              <a:buFont typeface="Wingdings" pitchFamily="2" charset="2"/>
              <a:buChar char="ü"/>
            </a:pPr>
            <a:r>
              <a:rPr lang="es-CR" sz="3600" dirty="0" err="1" smtClean="0"/>
              <a:t>Nomear</a:t>
            </a:r>
            <a:r>
              <a:rPr lang="es-CR" sz="3600" dirty="0" smtClean="0"/>
              <a:t> nove aspectos a considerar  </a:t>
            </a:r>
            <a:r>
              <a:rPr lang="es-CR" sz="3600" dirty="0" err="1" smtClean="0"/>
              <a:t>na</a:t>
            </a:r>
            <a:r>
              <a:rPr lang="es-CR" sz="3600" dirty="0" smtClean="0"/>
              <a:t> </a:t>
            </a:r>
            <a:r>
              <a:rPr lang="es-CR" sz="3600" dirty="0" err="1" smtClean="0"/>
              <a:t>avaliação</a:t>
            </a:r>
            <a:r>
              <a:rPr lang="es-CR" sz="3600" dirty="0" smtClean="0"/>
              <a:t>.</a:t>
            </a:r>
          </a:p>
          <a:p>
            <a:pPr indent="-609600" algn="just">
              <a:buFont typeface="Wingdings" pitchFamily="2" charset="2"/>
              <a:buChar char="ü"/>
            </a:pPr>
            <a:r>
              <a:rPr lang="es-CR" sz="3600" dirty="0" smtClean="0"/>
              <a:t>Listar  nove aspectos a considerar  </a:t>
            </a:r>
            <a:r>
              <a:rPr lang="es-CR" sz="3600" dirty="0" err="1" smtClean="0"/>
              <a:t>em</a:t>
            </a:r>
            <a:r>
              <a:rPr lang="es-CR" sz="3600" dirty="0" smtClean="0"/>
              <a:t> </a:t>
            </a:r>
            <a:r>
              <a:rPr lang="es-CR" sz="3600" dirty="0" err="1" smtClean="0"/>
              <a:t>uma</a:t>
            </a:r>
            <a:r>
              <a:rPr lang="es-CR" sz="3600" dirty="0" smtClean="0"/>
              <a:t> </a:t>
            </a:r>
            <a:r>
              <a:rPr lang="es-CR" sz="3600" dirty="0" err="1" smtClean="0"/>
              <a:t>transferência</a:t>
            </a:r>
            <a:r>
              <a:rPr lang="es-CR" sz="3600" dirty="0" smtClean="0"/>
              <a:t> de comando de forma verbal.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FASE REATIVA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68538" y="1989138"/>
            <a:ext cx="4835525" cy="5064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anchor="ctr" anchorCtr="1"/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5963" algn="l"/>
              </a:tabLst>
              <a:defRPr/>
            </a:pPr>
            <a:r>
              <a:rPr kumimoji="0" lang="pt-BR" sz="2400" b="0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GESTÃO INCIAL DO INCIDENTE</a:t>
            </a:r>
            <a:endParaRPr kumimoji="0" lang="pt-BR" sz="2400" b="0" i="0" u="none" strike="noStrike" kern="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257425" y="3068638"/>
            <a:ext cx="4835525" cy="5064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just">
              <a:lnSpc>
                <a:spcPct val="90000"/>
              </a:lnSpc>
              <a:spcBef>
                <a:spcPct val="20000"/>
              </a:spcBef>
              <a:tabLst>
                <a:tab pos="715963" algn="l"/>
              </a:tabLst>
            </a:pPr>
            <a:r>
              <a:rPr lang="pt-BR" sz="2400">
                <a:solidFill>
                  <a:srgbClr val="800000"/>
                </a:solidFill>
              </a:rPr>
              <a:t>PRIMEIROS RESPONDEDORES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4500563" y="2636838"/>
            <a:ext cx="215900" cy="287337"/>
          </a:xfrm>
          <a:prstGeom prst="downArrow">
            <a:avLst>
              <a:gd name="adj1" fmla="val 50000"/>
              <a:gd name="adj2" fmla="val 33272"/>
            </a:avLst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1042988" y="3933825"/>
            <a:ext cx="1728787" cy="1727200"/>
          </a:xfrm>
          <a:prstGeom prst="rightArrowCallout">
            <a:avLst>
              <a:gd name="adj1" fmla="val 25000"/>
              <a:gd name="adj2" fmla="val 25000"/>
              <a:gd name="adj3" fmla="val 16682"/>
              <a:gd name="adj4" fmla="val 6666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3200">
                <a:solidFill>
                  <a:srgbClr val="800000"/>
                </a:solidFill>
              </a:rPr>
              <a:t>CI</a:t>
            </a: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1547813" y="2205038"/>
            <a:ext cx="57626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1547813" y="2192338"/>
            <a:ext cx="0" cy="15113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059113" y="3933825"/>
            <a:ext cx="4835525" cy="5064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715963" algn="l"/>
              </a:tabLst>
            </a:pPr>
            <a:r>
              <a:rPr lang="pt-BR" sz="2400">
                <a:solidFill>
                  <a:srgbClr val="800000"/>
                </a:solidFill>
              </a:rPr>
              <a:t>Assume todas as funções do SCI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059113" y="4581525"/>
            <a:ext cx="4835525" cy="5064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715963" algn="l"/>
              </a:tabLst>
            </a:pPr>
            <a:r>
              <a:rPr lang="pt-BR" sz="2400">
                <a:solidFill>
                  <a:srgbClr val="800000"/>
                </a:solidFill>
              </a:rPr>
              <a:t>Reúne informações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059113" y="5227638"/>
            <a:ext cx="4835525" cy="5064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715963" algn="l"/>
              </a:tabLst>
            </a:pPr>
            <a:r>
              <a:rPr lang="pt-BR" sz="2400">
                <a:solidFill>
                  <a:srgbClr val="800000"/>
                </a:solidFill>
              </a:rPr>
              <a:t>Prepara a transferência de Cmdo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71604" y="285728"/>
            <a:ext cx="568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TARJETA DE CAMPO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5804" y="2143116"/>
            <a:ext cx="8229600" cy="293688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715963" algn="l"/>
              </a:tabLst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É um instrumento de auxílio para o primeiro respondedor que chega ao local do incidente, sendo uma fonte de consulta rápida para a tomada de decisões iniciais.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715963" algn="l"/>
              </a:tabLst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O comandante do incidente deverá utilizar a tarjeta para as primeiras ações, devendo carregá-la sempre.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14282" y="285728"/>
            <a:ext cx="4572032" cy="629763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1100" b="1" dirty="0">
                <a:solidFill>
                  <a:srgbClr val="FF0000"/>
                </a:solidFill>
                <a:effectLst/>
              </a:rPr>
              <a:t>GUIA DE TRABALHO PARA O PERÍODO INICIAL NO SISTEMA DE COMANDO DE INCIDENTES</a:t>
            </a:r>
          </a:p>
          <a:p>
            <a:pPr algn="just"/>
            <a:endParaRPr lang="pt-BR" sz="1100" dirty="0">
              <a:solidFill>
                <a:srgbClr val="FF0000"/>
              </a:solidFill>
              <a:effectLst/>
            </a:endParaRPr>
          </a:p>
          <a:p>
            <a:pPr algn="just"/>
            <a:r>
              <a:rPr lang="pt-BR" sz="1100" b="1" dirty="0">
                <a:solidFill>
                  <a:srgbClr val="FF0000"/>
                </a:solidFill>
                <a:effectLst/>
              </a:rPr>
              <a:t>Oito passos a seguir se você é o primeiro a chegar à cena com capacidade operacional</a:t>
            </a:r>
            <a:r>
              <a:rPr lang="pt-BR" sz="1100" dirty="0">
                <a:solidFill>
                  <a:srgbClr val="FF0000"/>
                </a:solidFill>
                <a:effectLst/>
              </a:rPr>
              <a:t> </a:t>
            </a:r>
          </a:p>
          <a:p>
            <a:pPr algn="just"/>
            <a:endParaRPr lang="pt-BR" sz="1100" dirty="0">
              <a:effectLst/>
            </a:endParaRPr>
          </a:p>
          <a:p>
            <a:pPr algn="just"/>
            <a:r>
              <a:rPr lang="pt-BR" sz="1100" i="1" dirty="0">
                <a:effectLst/>
              </a:rPr>
              <a:t>1. Informar à base de sua chegada à zona de impacto</a:t>
            </a:r>
          </a:p>
          <a:p>
            <a:pPr algn="just">
              <a:buFont typeface="Arial" pitchFamily="34" charset="0"/>
              <a:buChar char="2"/>
            </a:pPr>
            <a:r>
              <a:rPr lang="pt-BR" sz="1100" i="1" dirty="0">
                <a:effectLst/>
              </a:rPr>
              <a:t>. Assumir e estabelecer o Posto de Comando</a:t>
            </a:r>
          </a:p>
          <a:p>
            <a:pPr algn="just">
              <a:buFont typeface="Arial" pitchFamily="34" charset="0"/>
              <a:buChar char="3"/>
            </a:pPr>
            <a:r>
              <a:rPr lang="pt-BR" sz="1100" i="1" dirty="0">
                <a:effectLst/>
              </a:rPr>
              <a:t>. Avaliar a situação</a:t>
            </a:r>
          </a:p>
          <a:p>
            <a:pPr algn="just">
              <a:buFont typeface="Arial" pitchFamily="34" charset="0"/>
              <a:buChar char="4"/>
            </a:pPr>
            <a:r>
              <a:rPr lang="pt-BR" sz="1100" i="1" dirty="0">
                <a:effectLst/>
              </a:rPr>
              <a:t>. Estabelecer um perímetro de Segurança</a:t>
            </a:r>
          </a:p>
          <a:p>
            <a:pPr algn="just">
              <a:buFont typeface="Arial" pitchFamily="34" charset="0"/>
              <a:buChar char="5"/>
            </a:pPr>
            <a:r>
              <a:rPr lang="pt-BR" sz="1100" i="1" dirty="0">
                <a:effectLst/>
              </a:rPr>
              <a:t>. Estabelecer seus objetivos </a:t>
            </a:r>
          </a:p>
          <a:p>
            <a:pPr algn="just">
              <a:buFont typeface="Arial" pitchFamily="34" charset="0"/>
              <a:buChar char="6"/>
            </a:pPr>
            <a:r>
              <a:rPr lang="pt-BR" sz="1100" i="1" dirty="0">
                <a:effectLst/>
              </a:rPr>
              <a:t>. Determinar as estratégias </a:t>
            </a:r>
          </a:p>
          <a:p>
            <a:pPr algn="just">
              <a:buFont typeface="Arial" pitchFamily="34" charset="0"/>
              <a:buChar char="7"/>
            </a:pPr>
            <a:r>
              <a:rPr lang="pt-BR" sz="1100" i="1" dirty="0">
                <a:effectLst/>
              </a:rPr>
              <a:t>. Determinar a necessidade de recursos e possíveis instalações</a:t>
            </a:r>
          </a:p>
          <a:p>
            <a:pPr algn="just">
              <a:buFont typeface="Arial" pitchFamily="34" charset="0"/>
              <a:buChar char="8"/>
            </a:pPr>
            <a:r>
              <a:rPr lang="pt-BR" sz="1100" i="1" dirty="0">
                <a:effectLst/>
              </a:rPr>
              <a:t>. Preparar as informações para transferir o comando.</a:t>
            </a:r>
          </a:p>
          <a:p>
            <a:pPr algn="just"/>
            <a:endParaRPr lang="pt-BR" sz="1100" b="1" dirty="0">
              <a:effectLst/>
            </a:endParaRPr>
          </a:p>
          <a:p>
            <a:pPr algn="just"/>
            <a:r>
              <a:rPr lang="pt-BR" sz="1100" b="1" dirty="0">
                <a:solidFill>
                  <a:srgbClr val="FF0000"/>
                </a:solidFill>
                <a:effectLst/>
              </a:rPr>
              <a:t>Ao estabelecer o Posto de Comando, assegure-se que este tenha:</a:t>
            </a:r>
          </a:p>
          <a:p>
            <a:pPr algn="just"/>
            <a:endParaRPr lang="pt-BR" sz="1100" b="1" dirty="0">
              <a:effectLst/>
            </a:endParaRPr>
          </a:p>
          <a:p>
            <a:pPr algn="just"/>
            <a:r>
              <a:rPr lang="pt-BR" sz="1100" dirty="0">
                <a:effectLst/>
              </a:rPr>
              <a:t>1. Segurança e visibilidade</a:t>
            </a:r>
          </a:p>
          <a:p>
            <a:pPr algn="just"/>
            <a:r>
              <a:rPr lang="pt-BR" sz="1100" i="1" dirty="0">
                <a:effectLst/>
              </a:rPr>
              <a:t>2. Facilidades de acesso e circulação</a:t>
            </a:r>
          </a:p>
          <a:p>
            <a:pPr algn="just">
              <a:buFont typeface="Times New Roman" pitchFamily="18" charset="0"/>
              <a:buNone/>
            </a:pPr>
            <a:r>
              <a:rPr lang="pt-BR" sz="1100" i="1" dirty="0">
                <a:effectLst/>
              </a:rPr>
              <a:t>3. Disponibilidade de comunicações</a:t>
            </a:r>
          </a:p>
          <a:p>
            <a:pPr algn="just">
              <a:buFont typeface="Times New Roman" pitchFamily="18" charset="0"/>
              <a:buNone/>
            </a:pPr>
            <a:r>
              <a:rPr lang="pt-BR" sz="1100" i="1" dirty="0">
                <a:effectLst/>
              </a:rPr>
              <a:t>4. Lugar distante da cena, do ruído e da confusão.</a:t>
            </a:r>
          </a:p>
          <a:p>
            <a:pPr algn="just">
              <a:buFont typeface="Times New Roman" pitchFamily="18" charset="0"/>
              <a:buNone/>
            </a:pPr>
            <a:r>
              <a:rPr lang="pt-BR" sz="1100" i="1" dirty="0">
                <a:effectLst/>
              </a:rPr>
              <a:t>5. Capacidade de expansão física.</a:t>
            </a:r>
            <a:r>
              <a:rPr lang="pt-BR" sz="1100" dirty="0">
                <a:effectLst/>
              </a:rPr>
              <a:t> </a:t>
            </a:r>
          </a:p>
          <a:p>
            <a:pPr algn="just"/>
            <a:endParaRPr lang="pt-BR" sz="1100" b="1" dirty="0">
              <a:effectLst/>
            </a:endParaRPr>
          </a:p>
          <a:p>
            <a:pPr algn="just"/>
            <a:r>
              <a:rPr lang="pt-BR" sz="1100" b="1" dirty="0">
                <a:solidFill>
                  <a:srgbClr val="FF0000"/>
                </a:solidFill>
                <a:effectLst/>
              </a:rPr>
              <a:t>Aspectos a considerar ao avaliar a situação:</a:t>
            </a:r>
          </a:p>
          <a:p>
            <a:pPr algn="just"/>
            <a:endParaRPr lang="pt-BR" sz="1100" b="1" dirty="0">
              <a:effectLst/>
            </a:endParaRPr>
          </a:p>
          <a:p>
            <a:pPr algn="just"/>
            <a:r>
              <a:rPr lang="pt-BR" sz="1100" dirty="0">
                <a:effectLst/>
              </a:rPr>
              <a:t>1. </a:t>
            </a:r>
            <a:r>
              <a:rPr lang="pt-BR" sz="1100" i="1" dirty="0">
                <a:effectLst/>
              </a:rPr>
              <a:t>Qual é a natureza do incidente? </a:t>
            </a:r>
          </a:p>
          <a:p>
            <a:pPr algn="just">
              <a:buFont typeface="Arial" pitchFamily="34" charset="0"/>
              <a:buChar char="2"/>
            </a:pPr>
            <a:r>
              <a:rPr lang="pt-BR" sz="1100" i="1" dirty="0">
                <a:effectLst/>
              </a:rPr>
              <a:t>. O que ocorreu?</a:t>
            </a:r>
          </a:p>
          <a:p>
            <a:pPr algn="just">
              <a:buFont typeface="Arial" pitchFamily="34" charset="0"/>
              <a:buChar char="3"/>
            </a:pPr>
            <a:r>
              <a:rPr lang="pt-BR" sz="1100" i="1" dirty="0">
                <a:effectLst/>
              </a:rPr>
              <a:t>. Quais ameaças estão presentes? </a:t>
            </a:r>
          </a:p>
          <a:p>
            <a:pPr algn="just">
              <a:buFont typeface="Arial" pitchFamily="34" charset="0"/>
              <a:buChar char="4"/>
            </a:pPr>
            <a:r>
              <a:rPr lang="pt-BR" sz="1100" i="1" dirty="0">
                <a:effectLst/>
              </a:rPr>
              <a:t>. Qual o tamanho da área afetada?</a:t>
            </a:r>
          </a:p>
          <a:p>
            <a:pPr algn="just">
              <a:buFont typeface="Arial" pitchFamily="34" charset="0"/>
              <a:buChar char="5"/>
            </a:pPr>
            <a:r>
              <a:rPr lang="pt-BR" sz="1100" i="1" dirty="0">
                <a:effectLst/>
              </a:rPr>
              <a:t>. Como poderia evoluir?</a:t>
            </a:r>
          </a:p>
          <a:p>
            <a:pPr algn="just">
              <a:buFont typeface="Arial" pitchFamily="34" charset="0"/>
              <a:buChar char="6"/>
            </a:pPr>
            <a:r>
              <a:rPr lang="pt-BR" sz="1100" i="1" dirty="0">
                <a:effectLst/>
              </a:rPr>
              <a:t>. Como seria possível isolar a área? </a:t>
            </a:r>
          </a:p>
          <a:p>
            <a:pPr algn="just">
              <a:buFont typeface="Arial" pitchFamily="34" charset="0"/>
              <a:buNone/>
            </a:pPr>
            <a:r>
              <a:rPr lang="pt-BR" sz="1100" i="1" dirty="0">
                <a:effectLst/>
              </a:rPr>
              <a:t>7. Quais seriam os lugares mais adequados para PC, E </a:t>
            </a:r>
            <a:r>
              <a:rPr lang="pt-BR" sz="1100" i="1" dirty="0" err="1">
                <a:effectLst/>
              </a:rPr>
              <a:t>e</a:t>
            </a:r>
            <a:r>
              <a:rPr lang="pt-BR" sz="1100" i="1" dirty="0">
                <a:effectLst/>
              </a:rPr>
              <a:t> ACV? </a:t>
            </a:r>
          </a:p>
          <a:p>
            <a:pPr algn="just">
              <a:buFont typeface="Arial" pitchFamily="34" charset="0"/>
              <a:buNone/>
            </a:pPr>
            <a:r>
              <a:rPr lang="pt-BR" sz="1100" i="1" dirty="0">
                <a:effectLst/>
              </a:rPr>
              <a:t>8. Quais são as rotas de acesso e de saída mais seguras para permitir o fluxo de pessoal e do equipamento?</a:t>
            </a:r>
          </a:p>
          <a:p>
            <a:pPr algn="just">
              <a:buFont typeface="Arial" pitchFamily="34" charset="0"/>
              <a:buChar char="9"/>
            </a:pPr>
            <a:r>
              <a:rPr lang="pt-BR" sz="1100" i="1" dirty="0">
                <a:effectLst/>
              </a:rPr>
              <a:t>. Quais são as capacidades presentes e futuras, em termos de recursos e organização? </a:t>
            </a:r>
            <a:endParaRPr lang="pt-BR" sz="1100" dirty="0">
              <a:effectLst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970491" y="285728"/>
            <a:ext cx="3959227" cy="628654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1100" b="1" dirty="0">
                <a:solidFill>
                  <a:srgbClr val="FF0000"/>
                </a:solidFill>
                <a:effectLst/>
              </a:rPr>
              <a:t>Ao estabelecer um perímetro de segurança devem ser considerados os seguintes aspectos</a:t>
            </a:r>
          </a:p>
          <a:p>
            <a:pPr algn="ctr"/>
            <a:endParaRPr lang="pt-BR" sz="1100" b="1" dirty="0">
              <a:effectLst/>
            </a:endParaRPr>
          </a:p>
          <a:p>
            <a:r>
              <a:rPr lang="pt-BR" sz="1100" i="1" dirty="0">
                <a:effectLst/>
              </a:rPr>
              <a:t>1. Tipo de Incidente </a:t>
            </a:r>
          </a:p>
          <a:p>
            <a:r>
              <a:rPr lang="pt-BR" sz="1100" i="1" dirty="0">
                <a:effectLst/>
              </a:rPr>
              <a:t>2. Tamanho da área afetada</a:t>
            </a:r>
          </a:p>
          <a:p>
            <a:r>
              <a:rPr lang="pt-BR" sz="1100" i="1" dirty="0">
                <a:effectLst/>
              </a:rPr>
              <a:t>3. Topografia</a:t>
            </a:r>
          </a:p>
          <a:p>
            <a:r>
              <a:rPr lang="pt-BR" sz="1100" i="1" dirty="0">
                <a:effectLst/>
              </a:rPr>
              <a:t>4. Localização do incidente em relação à  via  de acesso e áreas disponíveis ao redor</a:t>
            </a:r>
          </a:p>
          <a:p>
            <a:r>
              <a:rPr lang="pt-BR" sz="1100" i="1" dirty="0">
                <a:effectLst/>
              </a:rPr>
              <a:t>5. Áreas sujeitas a desmoronamentos, explosões potenciais, queda de escombros, cabos elétricos</a:t>
            </a:r>
          </a:p>
          <a:p>
            <a:r>
              <a:rPr lang="pt-BR" sz="1100" i="1" dirty="0">
                <a:effectLst/>
              </a:rPr>
              <a:t>6. Condições  atmosféricas</a:t>
            </a:r>
          </a:p>
          <a:p>
            <a:r>
              <a:rPr lang="pt-BR" sz="1100" i="1" dirty="0">
                <a:effectLst/>
              </a:rPr>
              <a:t>7. Possível entrada e saída de veículos</a:t>
            </a:r>
          </a:p>
          <a:p>
            <a:r>
              <a:rPr lang="pt-BR" sz="1100" i="1" dirty="0">
                <a:effectLst/>
              </a:rPr>
              <a:t>8. Coordenar a função de isolamento perimetral com o organismo de  segurança correspondente</a:t>
            </a:r>
          </a:p>
          <a:p>
            <a:r>
              <a:rPr lang="pt-BR" sz="1100" i="1" dirty="0">
                <a:effectLst/>
              </a:rPr>
              <a:t>9. Solicitar ao organismo de segurança correspondente a retirada de todas as pessoas  que se encontrem na zona de impacto, exceto o pessoal de resposta  autorizado.</a:t>
            </a:r>
          </a:p>
          <a:p>
            <a:endParaRPr lang="pt-BR" sz="1100" i="1" dirty="0">
              <a:effectLst/>
            </a:endParaRPr>
          </a:p>
          <a:p>
            <a:pPr algn="ctr"/>
            <a:r>
              <a:rPr lang="pt-BR" sz="1100" b="1" dirty="0">
                <a:solidFill>
                  <a:srgbClr val="FF0000"/>
                </a:solidFill>
                <a:effectLst/>
              </a:rPr>
              <a:t>Ao transferir o comando considere os seguintes aspectos:</a:t>
            </a:r>
          </a:p>
          <a:p>
            <a:endParaRPr lang="pt-BR" sz="1100" b="1" dirty="0">
              <a:effectLst/>
            </a:endParaRPr>
          </a:p>
          <a:p>
            <a:r>
              <a:rPr lang="pt-BR" sz="1100" i="1" dirty="0">
                <a:effectLst/>
              </a:rPr>
              <a:t>1. Estado do incidente </a:t>
            </a:r>
          </a:p>
          <a:p>
            <a:r>
              <a:rPr lang="pt-BR" sz="1100" i="1" dirty="0">
                <a:effectLst/>
              </a:rPr>
              <a:t>2. Situação atual de segurança</a:t>
            </a:r>
          </a:p>
          <a:p>
            <a:r>
              <a:rPr lang="pt-BR" sz="1100" i="1" dirty="0">
                <a:effectLst/>
              </a:rPr>
              <a:t>3. Objetivos e prioridades</a:t>
            </a:r>
          </a:p>
          <a:p>
            <a:r>
              <a:rPr lang="pt-BR" sz="1100" i="1" dirty="0">
                <a:effectLst/>
              </a:rPr>
              <a:t>4. Organização atual</a:t>
            </a:r>
          </a:p>
          <a:p>
            <a:r>
              <a:rPr lang="pt-BR" sz="1100" i="1" dirty="0">
                <a:effectLst/>
              </a:rPr>
              <a:t>5. Designação de recursos</a:t>
            </a:r>
          </a:p>
          <a:p>
            <a:r>
              <a:rPr lang="pt-BR" sz="1100" i="1" dirty="0">
                <a:effectLst/>
              </a:rPr>
              <a:t>6. Recursos solicitados e a caminho</a:t>
            </a:r>
          </a:p>
          <a:p>
            <a:r>
              <a:rPr lang="pt-BR" sz="1100" i="1" dirty="0">
                <a:effectLst/>
              </a:rPr>
              <a:t>7. Instalações estabelecidas</a:t>
            </a:r>
          </a:p>
          <a:p>
            <a:r>
              <a:rPr lang="pt-BR" sz="1100" i="1" dirty="0">
                <a:effectLst/>
              </a:rPr>
              <a:t>8. Plano de comunicações</a:t>
            </a:r>
          </a:p>
          <a:p>
            <a:r>
              <a:rPr lang="pt-BR" sz="1100" i="1" dirty="0">
                <a:effectLst/>
              </a:rPr>
              <a:t>9. Provável evolução                  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122930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– CHEGADA AO LOCAL DO INCIDENTE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357158" y="2285992"/>
          <a:ext cx="850106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122930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– ASSUMIR E ESTABELECER O PC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214282" y="1571612"/>
          <a:ext cx="864399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1ED8D5-5130-47E9-8320-E85CF133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B21ED8D5-5130-47E9-8320-E85CF133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B21ED8D5-5130-47E9-8320-E85CF133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6D228B-2234-46B5-8124-1AA02971D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126D228B-2234-46B5-8124-1AA02971D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126D228B-2234-46B5-8124-1AA02971D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60A149-2C94-43A1-AFFA-9FE172285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D160A149-2C94-43A1-AFFA-9FE172285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D160A149-2C94-43A1-AFFA-9FE172285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E9CB93-9198-42E8-A197-E55EF48B3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DAE9CB93-9198-42E8-A197-E55EF48B3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DAE9CB93-9198-42E8-A197-E55EF48B3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69E354-4B23-4D2E-899E-E5D5DA093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7A69E354-4B23-4D2E-899E-E5D5DA093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7A69E354-4B23-4D2E-899E-E5D5DA093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7793EE-DE9D-484C-B7BE-A907A546D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867793EE-DE9D-484C-B7BE-A907A546D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867793EE-DE9D-484C-B7BE-A907A546D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96D3D6-1183-4211-8CE9-D26D5B7D8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8A96D3D6-1183-4211-8CE9-D26D5B7D8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8A96D3D6-1183-4211-8CE9-D26D5B7D8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E11FF9-8D77-4E85-BDE9-50272A20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61E11FF9-8D77-4E85-BDE9-50272A20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61E11FF9-8D77-4E85-BDE9-50272A20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57D336-37AB-4B7D-AD02-9D8CC3B10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5057D336-37AB-4B7D-AD02-9D8CC3B10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5057D336-37AB-4B7D-AD02-9D8CC3B10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138AAD-0CFA-4060-A1B4-941BB8264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26138AAD-0CFA-4060-A1B4-941BB8264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26138AAD-0CFA-4060-A1B4-941BB8264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B24FDF-7F92-4AA7-AB0F-29B9DE21E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54B24FDF-7F92-4AA7-AB0F-29B9DE21E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54B24FDF-7F92-4AA7-AB0F-29B9DE21E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– AVALIAR A SITUAÇÃO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571472" y="1941506"/>
          <a:ext cx="8072494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DDBA54-5CDC-42C6-8890-ABAA3B6DE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2DDBA54-5CDC-42C6-8890-ABAA3B6DE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2DDBA54-5CDC-42C6-8890-ABAA3B6DE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AB819B-9911-402C-9245-8D37EA58D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72AB819B-9911-402C-9245-8D37EA58D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72AB819B-9911-402C-9245-8D37EA58D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1EA9A4-3C97-41D0-8518-3EC21A05D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DB1EA9A4-3C97-41D0-8518-3EC21A05D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DB1EA9A4-3C97-41D0-8518-3EC21A05D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A997DE-9C4D-4E0E-9F02-7B92E62DB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50A997DE-9C4D-4E0E-9F02-7B92E62DB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50A997DE-9C4D-4E0E-9F02-7B92E62DB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B602FC-BACF-4967-8D4F-54C43A3DB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31B602FC-BACF-4967-8D4F-54C43A3DB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31B602FC-BACF-4967-8D4F-54C43A3DB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9E4AC1-613E-4860-91B7-39C6FD111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819E4AC1-613E-4860-91B7-39C6FD111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819E4AC1-613E-4860-91B7-39C6FD111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C0D8E1-44AE-45D8-8DFB-10D4C2F8E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1C0D8E1-44AE-45D8-8DFB-10D4C2F8E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B1C0D8E1-44AE-45D8-8DFB-10D4C2F8E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75C575-A549-4523-9B06-C98A4E88E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075C575-A549-4523-9B06-C98A4E88E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4075C575-A549-4523-9B06-C98A4E88E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33F4E0-551F-4472-9B18-368054F17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AD33F4E0-551F-4472-9B18-368054F17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AD33F4E0-551F-4472-9B18-368054F17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924</Words>
  <Application>Microsoft Office PowerPoint</Application>
  <PresentationFormat>Apresentação na tela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Design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Henrique de Souza</dc:creator>
  <cp:lastModifiedBy>Paulo Henrique de Souza</cp:lastModifiedBy>
  <cp:revision>183</cp:revision>
  <dcterms:created xsi:type="dcterms:W3CDTF">2008-07-10T19:23:53Z</dcterms:created>
  <dcterms:modified xsi:type="dcterms:W3CDTF">2009-08-16T17:53:05Z</dcterms:modified>
</cp:coreProperties>
</file>