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jpeg" ContentType="image/jpeg"/>
  <Override PartName="/ppt/media/image13.png" ContentType="image/png"/>
  <Override PartName="/ppt/media/image14.png" ContentType="image/pn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Lst>
  <p:sldSz cx="10795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8C8458E0-FEDE-4B99-9881-4D2A8FCD3C35}" type="slidenum">
              <a:t>&lt;#&gt;</a:t>
            </a:fld>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31" name="PlaceHolder 2"/>
          <p:cNvSpPr>
            <a:spLocks noGrp="1"/>
          </p:cNvSpPr>
          <p:nvPr>
            <p:ph/>
          </p:nvPr>
        </p:nvSpPr>
        <p:spPr>
          <a:xfrm>
            <a:off x="539640" y="1604520"/>
            <a:ext cx="971496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32" name="PlaceHolder 3"/>
          <p:cNvSpPr>
            <a:spLocks noGrp="1"/>
          </p:cNvSpPr>
          <p:nvPr>
            <p:ph/>
          </p:nvPr>
        </p:nvSpPr>
        <p:spPr>
          <a:xfrm>
            <a:off x="539640" y="3682080"/>
            <a:ext cx="971496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5" name="PlaceHolder 4"/>
          <p:cNvSpPr>
            <a:spLocks noGrp="1"/>
          </p:cNvSpPr>
          <p:nvPr>
            <p:ph type="sldNum" idx="1"/>
          </p:nvPr>
        </p:nvSpPr>
        <p:spPr/>
        <p:txBody>
          <a:bodyPr/>
          <a:p>
            <a:fld id="{5B9BBC46-77BB-40AE-AD78-7587CEADE698}" type="slidenum">
              <a:t>&lt;#&gt;</a:t>
            </a:fld>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34" name="PlaceHolder 2"/>
          <p:cNvSpPr>
            <a:spLocks noGrp="1"/>
          </p:cNvSpPr>
          <p:nvPr>
            <p:ph/>
          </p:nvPr>
        </p:nvSpPr>
        <p:spPr>
          <a:xfrm>
            <a:off x="53964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35" name="PlaceHolder 3"/>
          <p:cNvSpPr>
            <a:spLocks noGrp="1"/>
          </p:cNvSpPr>
          <p:nvPr>
            <p:ph/>
          </p:nvPr>
        </p:nvSpPr>
        <p:spPr>
          <a:xfrm>
            <a:off x="551808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36" name="PlaceHolder 4"/>
          <p:cNvSpPr>
            <a:spLocks noGrp="1"/>
          </p:cNvSpPr>
          <p:nvPr>
            <p:ph/>
          </p:nvPr>
        </p:nvSpPr>
        <p:spPr>
          <a:xfrm>
            <a:off x="539640" y="368208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37" name="PlaceHolder 5"/>
          <p:cNvSpPr>
            <a:spLocks noGrp="1"/>
          </p:cNvSpPr>
          <p:nvPr>
            <p:ph/>
          </p:nvPr>
        </p:nvSpPr>
        <p:spPr>
          <a:xfrm>
            <a:off x="5518080" y="368208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7" name="PlaceHolder 6"/>
          <p:cNvSpPr>
            <a:spLocks noGrp="1"/>
          </p:cNvSpPr>
          <p:nvPr>
            <p:ph type="sldNum" idx="1"/>
          </p:nvPr>
        </p:nvSpPr>
        <p:spPr/>
        <p:txBody>
          <a:bodyPr/>
          <a:p>
            <a:fld id="{8CA6CDAE-F68F-49DF-A4E4-B24D3B791723}" type="slidenum">
              <a:t>&lt;#&gt;</a:t>
            </a:fld>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39" name="PlaceHolder 2"/>
          <p:cNvSpPr>
            <a:spLocks noGrp="1"/>
          </p:cNvSpPr>
          <p:nvPr>
            <p:ph/>
          </p:nvPr>
        </p:nvSpPr>
        <p:spPr>
          <a:xfrm>
            <a:off x="539640" y="160452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40" name="PlaceHolder 3"/>
          <p:cNvSpPr>
            <a:spLocks noGrp="1"/>
          </p:cNvSpPr>
          <p:nvPr>
            <p:ph/>
          </p:nvPr>
        </p:nvSpPr>
        <p:spPr>
          <a:xfrm>
            <a:off x="3824640" y="160452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41" name="PlaceHolder 4"/>
          <p:cNvSpPr>
            <a:spLocks noGrp="1"/>
          </p:cNvSpPr>
          <p:nvPr>
            <p:ph/>
          </p:nvPr>
        </p:nvSpPr>
        <p:spPr>
          <a:xfrm>
            <a:off x="7109280" y="160452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42" name="PlaceHolder 5"/>
          <p:cNvSpPr>
            <a:spLocks noGrp="1"/>
          </p:cNvSpPr>
          <p:nvPr>
            <p:ph/>
          </p:nvPr>
        </p:nvSpPr>
        <p:spPr>
          <a:xfrm>
            <a:off x="539640" y="368208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43" name="PlaceHolder 6"/>
          <p:cNvSpPr>
            <a:spLocks noGrp="1"/>
          </p:cNvSpPr>
          <p:nvPr>
            <p:ph/>
          </p:nvPr>
        </p:nvSpPr>
        <p:spPr>
          <a:xfrm>
            <a:off x="3824640" y="368208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44" name="PlaceHolder 7"/>
          <p:cNvSpPr>
            <a:spLocks noGrp="1"/>
          </p:cNvSpPr>
          <p:nvPr>
            <p:ph/>
          </p:nvPr>
        </p:nvSpPr>
        <p:spPr>
          <a:xfrm>
            <a:off x="7109280" y="368208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9" name="PlaceHolder 8"/>
          <p:cNvSpPr>
            <a:spLocks noGrp="1"/>
          </p:cNvSpPr>
          <p:nvPr>
            <p:ph type="sldNum" idx="1"/>
          </p:nvPr>
        </p:nvSpPr>
        <p:spPr/>
        <p:txBody>
          <a:bodyPr/>
          <a:p>
            <a:fld id="{1FD77F0F-52DE-415B-B095-628E8D6750C1}" type="slidenum">
              <a:t>&lt;#&gt;</a:t>
            </a:fld>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p>
            <a:fld id="{0906BC01-8495-47D4-9A09-845A6FE30D9B}" type="slidenum">
              <a:t>&lt;#&gt;</a:t>
            </a:fld>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53" name="PlaceHolder 2"/>
          <p:cNvSpPr>
            <a:spLocks noGrp="1"/>
          </p:cNvSpPr>
          <p:nvPr>
            <p:ph type="subTitle"/>
          </p:nvPr>
        </p:nvSpPr>
        <p:spPr>
          <a:xfrm>
            <a:off x="539640" y="1604520"/>
            <a:ext cx="9714960" cy="3977280"/>
          </a:xfrm>
          <a:prstGeom prst="rect">
            <a:avLst/>
          </a:prstGeom>
          <a:noFill/>
          <a:ln w="0">
            <a:noFill/>
          </a:ln>
        </p:spPr>
        <p:txBody>
          <a:bodyPr lIns="0" rIns="0" tIns="0" bIns="0" anchor="ctr">
            <a:noAutofit/>
          </a:bodyPr>
          <a:p>
            <a:pPr indent="0" algn="ctr">
              <a:buNone/>
            </a:pPr>
            <a:endParaRPr b="0" lang="pt-BR" sz="3200" spc="-1" strike="noStrike">
              <a:solidFill>
                <a:srgbClr val="000000"/>
              </a:solidFill>
              <a:latin typeface="Arial"/>
            </a:endParaRPr>
          </a:p>
        </p:txBody>
      </p:sp>
      <p:sp>
        <p:nvSpPr>
          <p:cNvPr id="4" name="PlaceHolder 3"/>
          <p:cNvSpPr>
            <a:spLocks noGrp="1"/>
          </p:cNvSpPr>
          <p:nvPr>
            <p:ph type="sldNum" idx="2"/>
          </p:nvPr>
        </p:nvSpPr>
        <p:spPr/>
        <p:txBody>
          <a:bodyPr/>
          <a:p>
            <a:fld id="{53E2D23A-F37D-458C-B256-ED201202E241}" type="slidenum">
              <a:t>&lt;#&gt;</a:t>
            </a:fld>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55" name="PlaceHolder 2"/>
          <p:cNvSpPr>
            <a:spLocks noGrp="1"/>
          </p:cNvSpPr>
          <p:nvPr>
            <p:ph/>
          </p:nvPr>
        </p:nvSpPr>
        <p:spPr>
          <a:xfrm>
            <a:off x="539640" y="1604520"/>
            <a:ext cx="971496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4" name="PlaceHolder 3"/>
          <p:cNvSpPr>
            <a:spLocks noGrp="1"/>
          </p:cNvSpPr>
          <p:nvPr>
            <p:ph type="sldNum" idx="2"/>
          </p:nvPr>
        </p:nvSpPr>
        <p:spPr/>
        <p:txBody>
          <a:bodyPr/>
          <a:p>
            <a:fld id="{265A5404-5F2B-4267-B5BF-DD812AA89F89}" type="slidenum">
              <a:t>&lt;#&gt;</a:t>
            </a:fld>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57" name="PlaceHolder 2"/>
          <p:cNvSpPr>
            <a:spLocks noGrp="1"/>
          </p:cNvSpPr>
          <p:nvPr>
            <p:ph/>
          </p:nvPr>
        </p:nvSpPr>
        <p:spPr>
          <a:xfrm>
            <a:off x="539640" y="1604520"/>
            <a:ext cx="47408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58" name="PlaceHolder 3"/>
          <p:cNvSpPr>
            <a:spLocks noGrp="1"/>
          </p:cNvSpPr>
          <p:nvPr>
            <p:ph/>
          </p:nvPr>
        </p:nvSpPr>
        <p:spPr>
          <a:xfrm>
            <a:off x="5518080" y="1604520"/>
            <a:ext cx="47408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5" name="PlaceHolder 4"/>
          <p:cNvSpPr>
            <a:spLocks noGrp="1"/>
          </p:cNvSpPr>
          <p:nvPr>
            <p:ph type="sldNum" idx="2"/>
          </p:nvPr>
        </p:nvSpPr>
        <p:spPr/>
        <p:txBody>
          <a:bodyPr/>
          <a:p>
            <a:fld id="{7459DC5E-E547-4E37-815B-1DC6AF62A1D1}" type="slidenum">
              <a:t>&lt;#&gt;</a:t>
            </a:fld>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3" name="PlaceHolder 2"/>
          <p:cNvSpPr>
            <a:spLocks noGrp="1"/>
          </p:cNvSpPr>
          <p:nvPr>
            <p:ph type="sldNum" idx="2"/>
          </p:nvPr>
        </p:nvSpPr>
        <p:spPr/>
        <p:txBody>
          <a:bodyPr/>
          <a:p>
            <a:fld id="{630FA1BD-F393-4CBF-BF95-25A2218C42C9}" type="slidenum">
              <a:t>&lt;#&gt;</a:t>
            </a:fld>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539640" y="273600"/>
            <a:ext cx="9714960" cy="5307840"/>
          </a:xfrm>
          <a:prstGeom prst="rect">
            <a:avLst/>
          </a:prstGeom>
          <a:noFill/>
          <a:ln w="0">
            <a:noFill/>
          </a:ln>
        </p:spPr>
        <p:txBody>
          <a:bodyPr lIns="0" rIns="0" tIns="0" bIns="0" anchor="ctr">
            <a:noAutofit/>
          </a:bodyPr>
          <a:p>
            <a:pPr algn="ctr"/>
            <a:endParaRPr b="0" lang="pt-BR" sz="3200" spc="-1" strike="noStrike">
              <a:solidFill>
                <a:srgbClr val="000000"/>
              </a:solidFill>
              <a:latin typeface="Arial"/>
            </a:endParaRPr>
          </a:p>
        </p:txBody>
      </p:sp>
      <p:sp>
        <p:nvSpPr>
          <p:cNvPr id="3" name="PlaceHolder 2"/>
          <p:cNvSpPr>
            <a:spLocks noGrp="1"/>
          </p:cNvSpPr>
          <p:nvPr>
            <p:ph type="sldNum" idx="2"/>
          </p:nvPr>
        </p:nvSpPr>
        <p:spPr/>
        <p:txBody>
          <a:bodyPr/>
          <a:p>
            <a:fld id="{DDCEAB15-B09B-4B36-A6E2-48961D90A708}" type="slidenum">
              <a:t>&lt;#&gt;</a:t>
            </a:fld>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62" name="PlaceHolder 2"/>
          <p:cNvSpPr>
            <a:spLocks noGrp="1"/>
          </p:cNvSpPr>
          <p:nvPr>
            <p:ph/>
          </p:nvPr>
        </p:nvSpPr>
        <p:spPr>
          <a:xfrm>
            <a:off x="53964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63" name="PlaceHolder 3"/>
          <p:cNvSpPr>
            <a:spLocks noGrp="1"/>
          </p:cNvSpPr>
          <p:nvPr>
            <p:ph/>
          </p:nvPr>
        </p:nvSpPr>
        <p:spPr>
          <a:xfrm>
            <a:off x="5518080" y="1604520"/>
            <a:ext cx="47408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64" name="PlaceHolder 4"/>
          <p:cNvSpPr>
            <a:spLocks noGrp="1"/>
          </p:cNvSpPr>
          <p:nvPr>
            <p:ph/>
          </p:nvPr>
        </p:nvSpPr>
        <p:spPr>
          <a:xfrm>
            <a:off x="539640" y="368208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6" name="PlaceHolder 5"/>
          <p:cNvSpPr>
            <a:spLocks noGrp="1"/>
          </p:cNvSpPr>
          <p:nvPr>
            <p:ph type="sldNum" idx="2"/>
          </p:nvPr>
        </p:nvSpPr>
        <p:spPr/>
        <p:txBody>
          <a:bodyPr/>
          <a:p>
            <a:fld id="{999EA15A-77B7-4D68-898E-F97A21DEAB70}"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10" name="PlaceHolder 2"/>
          <p:cNvSpPr>
            <a:spLocks noGrp="1"/>
          </p:cNvSpPr>
          <p:nvPr>
            <p:ph type="subTitle"/>
          </p:nvPr>
        </p:nvSpPr>
        <p:spPr>
          <a:xfrm>
            <a:off x="539640" y="1604520"/>
            <a:ext cx="9714960" cy="3977280"/>
          </a:xfrm>
          <a:prstGeom prst="rect">
            <a:avLst/>
          </a:prstGeom>
          <a:noFill/>
          <a:ln w="0">
            <a:noFill/>
          </a:ln>
        </p:spPr>
        <p:txBody>
          <a:bodyPr lIns="0" rIns="0" tIns="0" bIns="0" anchor="ctr">
            <a:noAutofit/>
          </a:bodyPr>
          <a:p>
            <a:pPr indent="0" algn="ctr">
              <a:buNone/>
            </a:pPr>
            <a:endParaRPr b="0" lang="pt-BR" sz="3200" spc="-1" strike="noStrike">
              <a:solidFill>
                <a:srgbClr val="000000"/>
              </a:solidFill>
              <a:latin typeface="Arial"/>
            </a:endParaRPr>
          </a:p>
        </p:txBody>
      </p:sp>
      <p:sp>
        <p:nvSpPr>
          <p:cNvPr id="4" name="PlaceHolder 3"/>
          <p:cNvSpPr>
            <a:spLocks noGrp="1"/>
          </p:cNvSpPr>
          <p:nvPr>
            <p:ph type="sldNum" idx="1"/>
          </p:nvPr>
        </p:nvSpPr>
        <p:spPr/>
        <p:txBody>
          <a:bodyPr/>
          <a:p>
            <a:fld id="{2DEC3208-C5AF-41F3-901B-AAE629FE42C1}" type="slidenum">
              <a:t>&lt;#&gt;</a:t>
            </a:fld>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66" name="PlaceHolder 2"/>
          <p:cNvSpPr>
            <a:spLocks noGrp="1"/>
          </p:cNvSpPr>
          <p:nvPr>
            <p:ph/>
          </p:nvPr>
        </p:nvSpPr>
        <p:spPr>
          <a:xfrm>
            <a:off x="539640" y="1604520"/>
            <a:ext cx="47408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67" name="PlaceHolder 3"/>
          <p:cNvSpPr>
            <a:spLocks noGrp="1"/>
          </p:cNvSpPr>
          <p:nvPr>
            <p:ph/>
          </p:nvPr>
        </p:nvSpPr>
        <p:spPr>
          <a:xfrm>
            <a:off x="551808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68" name="PlaceHolder 4"/>
          <p:cNvSpPr>
            <a:spLocks noGrp="1"/>
          </p:cNvSpPr>
          <p:nvPr>
            <p:ph/>
          </p:nvPr>
        </p:nvSpPr>
        <p:spPr>
          <a:xfrm>
            <a:off x="5518080" y="368208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6" name="PlaceHolder 5"/>
          <p:cNvSpPr>
            <a:spLocks noGrp="1"/>
          </p:cNvSpPr>
          <p:nvPr>
            <p:ph type="sldNum" idx="2"/>
          </p:nvPr>
        </p:nvSpPr>
        <p:spPr/>
        <p:txBody>
          <a:bodyPr/>
          <a:p>
            <a:fld id="{BD8EBD59-49C7-4446-BBF4-021641EAD885}" type="slidenum">
              <a:t>&lt;#&gt;</a:t>
            </a:fld>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70" name="PlaceHolder 2"/>
          <p:cNvSpPr>
            <a:spLocks noGrp="1"/>
          </p:cNvSpPr>
          <p:nvPr>
            <p:ph/>
          </p:nvPr>
        </p:nvSpPr>
        <p:spPr>
          <a:xfrm>
            <a:off x="53964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71" name="PlaceHolder 3"/>
          <p:cNvSpPr>
            <a:spLocks noGrp="1"/>
          </p:cNvSpPr>
          <p:nvPr>
            <p:ph/>
          </p:nvPr>
        </p:nvSpPr>
        <p:spPr>
          <a:xfrm>
            <a:off x="551808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72" name="PlaceHolder 4"/>
          <p:cNvSpPr>
            <a:spLocks noGrp="1"/>
          </p:cNvSpPr>
          <p:nvPr>
            <p:ph/>
          </p:nvPr>
        </p:nvSpPr>
        <p:spPr>
          <a:xfrm>
            <a:off x="539640" y="3682080"/>
            <a:ext cx="971496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6" name="PlaceHolder 5"/>
          <p:cNvSpPr>
            <a:spLocks noGrp="1"/>
          </p:cNvSpPr>
          <p:nvPr>
            <p:ph type="sldNum" idx="2"/>
          </p:nvPr>
        </p:nvSpPr>
        <p:spPr/>
        <p:txBody>
          <a:bodyPr/>
          <a:p>
            <a:fld id="{08F01C84-FE4B-49BD-A6CC-C53BE7420BB8}" type="slidenum">
              <a:t>&lt;#&gt;</a:t>
            </a:fld>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74" name="PlaceHolder 2"/>
          <p:cNvSpPr>
            <a:spLocks noGrp="1"/>
          </p:cNvSpPr>
          <p:nvPr>
            <p:ph/>
          </p:nvPr>
        </p:nvSpPr>
        <p:spPr>
          <a:xfrm>
            <a:off x="539640" y="1604520"/>
            <a:ext cx="971496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75" name="PlaceHolder 3"/>
          <p:cNvSpPr>
            <a:spLocks noGrp="1"/>
          </p:cNvSpPr>
          <p:nvPr>
            <p:ph/>
          </p:nvPr>
        </p:nvSpPr>
        <p:spPr>
          <a:xfrm>
            <a:off x="539640" y="3682080"/>
            <a:ext cx="971496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5" name="PlaceHolder 4"/>
          <p:cNvSpPr>
            <a:spLocks noGrp="1"/>
          </p:cNvSpPr>
          <p:nvPr>
            <p:ph type="sldNum" idx="2"/>
          </p:nvPr>
        </p:nvSpPr>
        <p:spPr/>
        <p:txBody>
          <a:bodyPr/>
          <a:p>
            <a:fld id="{E6D03EA6-42F4-41D5-A5BB-84684FAF2EE3}" type="slidenum">
              <a:t>&lt;#&gt;</a:t>
            </a:fld>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77" name="PlaceHolder 2"/>
          <p:cNvSpPr>
            <a:spLocks noGrp="1"/>
          </p:cNvSpPr>
          <p:nvPr>
            <p:ph/>
          </p:nvPr>
        </p:nvSpPr>
        <p:spPr>
          <a:xfrm>
            <a:off x="53964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78" name="PlaceHolder 3"/>
          <p:cNvSpPr>
            <a:spLocks noGrp="1"/>
          </p:cNvSpPr>
          <p:nvPr>
            <p:ph/>
          </p:nvPr>
        </p:nvSpPr>
        <p:spPr>
          <a:xfrm>
            <a:off x="551808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79" name="PlaceHolder 4"/>
          <p:cNvSpPr>
            <a:spLocks noGrp="1"/>
          </p:cNvSpPr>
          <p:nvPr>
            <p:ph/>
          </p:nvPr>
        </p:nvSpPr>
        <p:spPr>
          <a:xfrm>
            <a:off x="539640" y="368208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80" name="PlaceHolder 5"/>
          <p:cNvSpPr>
            <a:spLocks noGrp="1"/>
          </p:cNvSpPr>
          <p:nvPr>
            <p:ph/>
          </p:nvPr>
        </p:nvSpPr>
        <p:spPr>
          <a:xfrm>
            <a:off x="5518080" y="368208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7" name="PlaceHolder 6"/>
          <p:cNvSpPr>
            <a:spLocks noGrp="1"/>
          </p:cNvSpPr>
          <p:nvPr>
            <p:ph type="sldNum" idx="2"/>
          </p:nvPr>
        </p:nvSpPr>
        <p:spPr/>
        <p:txBody>
          <a:bodyPr/>
          <a:p>
            <a:fld id="{10976503-8BA6-45C2-90E6-2DCAB4842219}" type="slidenum">
              <a:t>&lt;#&gt;</a:t>
            </a:fld>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82" name="PlaceHolder 2"/>
          <p:cNvSpPr>
            <a:spLocks noGrp="1"/>
          </p:cNvSpPr>
          <p:nvPr>
            <p:ph/>
          </p:nvPr>
        </p:nvSpPr>
        <p:spPr>
          <a:xfrm>
            <a:off x="539640" y="160452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83" name="PlaceHolder 3"/>
          <p:cNvSpPr>
            <a:spLocks noGrp="1"/>
          </p:cNvSpPr>
          <p:nvPr>
            <p:ph/>
          </p:nvPr>
        </p:nvSpPr>
        <p:spPr>
          <a:xfrm>
            <a:off x="3824640" y="160452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84" name="PlaceHolder 4"/>
          <p:cNvSpPr>
            <a:spLocks noGrp="1"/>
          </p:cNvSpPr>
          <p:nvPr>
            <p:ph/>
          </p:nvPr>
        </p:nvSpPr>
        <p:spPr>
          <a:xfrm>
            <a:off x="7109280" y="160452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85" name="PlaceHolder 5"/>
          <p:cNvSpPr>
            <a:spLocks noGrp="1"/>
          </p:cNvSpPr>
          <p:nvPr>
            <p:ph/>
          </p:nvPr>
        </p:nvSpPr>
        <p:spPr>
          <a:xfrm>
            <a:off x="539640" y="368208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86" name="PlaceHolder 6"/>
          <p:cNvSpPr>
            <a:spLocks noGrp="1"/>
          </p:cNvSpPr>
          <p:nvPr>
            <p:ph/>
          </p:nvPr>
        </p:nvSpPr>
        <p:spPr>
          <a:xfrm>
            <a:off x="3824640" y="368208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87" name="PlaceHolder 7"/>
          <p:cNvSpPr>
            <a:spLocks noGrp="1"/>
          </p:cNvSpPr>
          <p:nvPr>
            <p:ph/>
          </p:nvPr>
        </p:nvSpPr>
        <p:spPr>
          <a:xfrm>
            <a:off x="7109280" y="368208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9" name="PlaceHolder 8"/>
          <p:cNvSpPr>
            <a:spLocks noGrp="1"/>
          </p:cNvSpPr>
          <p:nvPr>
            <p:ph type="sldNum" idx="2"/>
          </p:nvPr>
        </p:nvSpPr>
        <p:spPr/>
        <p:txBody>
          <a:bodyPr/>
          <a:p>
            <a:fld id="{AECE7DC6-6EC0-4B15-BFA1-5CF46415A581}" type="slidenum">
              <a:t>&lt;#&gt;</a:t>
            </a:fld>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p>
            <a:fld id="{ABD2C3EE-7865-464D-B6AD-7359082E5AC4}" type="slidenum">
              <a:t>&lt;#&gt;</a:t>
            </a:fld>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0"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101" name="PlaceHolder 2"/>
          <p:cNvSpPr>
            <a:spLocks noGrp="1"/>
          </p:cNvSpPr>
          <p:nvPr>
            <p:ph type="subTitle"/>
          </p:nvPr>
        </p:nvSpPr>
        <p:spPr>
          <a:xfrm>
            <a:off x="539640" y="1604520"/>
            <a:ext cx="9714960" cy="3977280"/>
          </a:xfrm>
          <a:prstGeom prst="rect">
            <a:avLst/>
          </a:prstGeom>
          <a:noFill/>
          <a:ln w="0">
            <a:noFill/>
          </a:ln>
        </p:spPr>
        <p:txBody>
          <a:bodyPr lIns="0" rIns="0" tIns="0" bIns="0" anchor="ctr">
            <a:noAutofit/>
          </a:bodyPr>
          <a:p>
            <a:pPr indent="0" algn="ctr">
              <a:buNone/>
            </a:pPr>
            <a:endParaRPr b="0" lang="pt-BR" sz="3200" spc="-1" strike="noStrike">
              <a:solidFill>
                <a:srgbClr val="000000"/>
              </a:solidFill>
              <a:latin typeface="Arial"/>
            </a:endParaRPr>
          </a:p>
        </p:txBody>
      </p:sp>
      <p:sp>
        <p:nvSpPr>
          <p:cNvPr id="4" name="PlaceHolder 3"/>
          <p:cNvSpPr>
            <a:spLocks noGrp="1"/>
          </p:cNvSpPr>
          <p:nvPr>
            <p:ph type="sldNum" idx="3"/>
          </p:nvPr>
        </p:nvSpPr>
        <p:spPr/>
        <p:txBody>
          <a:bodyPr/>
          <a:p>
            <a:fld id="{DDA4AA9A-C928-4A42-BBC5-D653285CD166}" type="slidenum">
              <a:t>&lt;#&gt;</a:t>
            </a:fld>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103" name="PlaceHolder 2"/>
          <p:cNvSpPr>
            <a:spLocks noGrp="1"/>
          </p:cNvSpPr>
          <p:nvPr>
            <p:ph/>
          </p:nvPr>
        </p:nvSpPr>
        <p:spPr>
          <a:xfrm>
            <a:off x="539640" y="1604520"/>
            <a:ext cx="971496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4" name="PlaceHolder 3"/>
          <p:cNvSpPr>
            <a:spLocks noGrp="1"/>
          </p:cNvSpPr>
          <p:nvPr>
            <p:ph type="sldNum" idx="3"/>
          </p:nvPr>
        </p:nvSpPr>
        <p:spPr/>
        <p:txBody>
          <a:bodyPr/>
          <a:p>
            <a:fld id="{E46BB563-F259-4AD3-8424-D5C651E35406}" type="slidenum">
              <a:t>&lt;#&gt;</a:t>
            </a:fld>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105" name="PlaceHolder 2"/>
          <p:cNvSpPr>
            <a:spLocks noGrp="1"/>
          </p:cNvSpPr>
          <p:nvPr>
            <p:ph/>
          </p:nvPr>
        </p:nvSpPr>
        <p:spPr>
          <a:xfrm>
            <a:off x="539640" y="1604520"/>
            <a:ext cx="47408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06" name="PlaceHolder 3"/>
          <p:cNvSpPr>
            <a:spLocks noGrp="1"/>
          </p:cNvSpPr>
          <p:nvPr>
            <p:ph/>
          </p:nvPr>
        </p:nvSpPr>
        <p:spPr>
          <a:xfrm>
            <a:off x="5518080" y="1604520"/>
            <a:ext cx="47408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5" name="PlaceHolder 4"/>
          <p:cNvSpPr>
            <a:spLocks noGrp="1"/>
          </p:cNvSpPr>
          <p:nvPr>
            <p:ph type="sldNum" idx="3"/>
          </p:nvPr>
        </p:nvSpPr>
        <p:spPr/>
        <p:txBody>
          <a:bodyPr/>
          <a:p>
            <a:fld id="{23D670CF-54A4-4C6E-91E8-F4EAB622A813}" type="slidenum">
              <a:t>&lt;#&gt;</a:t>
            </a:fld>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7"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3" name="PlaceHolder 2"/>
          <p:cNvSpPr>
            <a:spLocks noGrp="1"/>
          </p:cNvSpPr>
          <p:nvPr>
            <p:ph type="sldNum" idx="3"/>
          </p:nvPr>
        </p:nvSpPr>
        <p:spPr/>
        <p:txBody>
          <a:bodyPr/>
          <a:p>
            <a:fld id="{4606E259-C781-4CB4-88DF-C1549D178DC6}"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12" name="PlaceHolder 2"/>
          <p:cNvSpPr>
            <a:spLocks noGrp="1"/>
          </p:cNvSpPr>
          <p:nvPr>
            <p:ph/>
          </p:nvPr>
        </p:nvSpPr>
        <p:spPr>
          <a:xfrm>
            <a:off x="539640" y="1604520"/>
            <a:ext cx="971496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4" name="PlaceHolder 3"/>
          <p:cNvSpPr>
            <a:spLocks noGrp="1"/>
          </p:cNvSpPr>
          <p:nvPr>
            <p:ph type="sldNum" idx="1"/>
          </p:nvPr>
        </p:nvSpPr>
        <p:spPr/>
        <p:txBody>
          <a:bodyPr/>
          <a:p>
            <a:fld id="{C710F9F5-AE25-4F8A-B0CA-FEE2FA226D22}" type="slidenum">
              <a:t>&lt;#&gt;</a:t>
            </a:fld>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8" name="PlaceHolder 1"/>
          <p:cNvSpPr>
            <a:spLocks noGrp="1"/>
          </p:cNvSpPr>
          <p:nvPr>
            <p:ph type="subTitle"/>
          </p:nvPr>
        </p:nvSpPr>
        <p:spPr>
          <a:xfrm>
            <a:off x="539640" y="273600"/>
            <a:ext cx="9714960" cy="5307840"/>
          </a:xfrm>
          <a:prstGeom prst="rect">
            <a:avLst/>
          </a:prstGeom>
          <a:noFill/>
          <a:ln w="0">
            <a:noFill/>
          </a:ln>
        </p:spPr>
        <p:txBody>
          <a:bodyPr lIns="0" rIns="0" tIns="0" bIns="0" anchor="ctr">
            <a:noAutofit/>
          </a:bodyPr>
          <a:p>
            <a:pPr algn="ctr"/>
            <a:endParaRPr b="0" lang="pt-BR" sz="3200" spc="-1" strike="noStrike">
              <a:solidFill>
                <a:srgbClr val="000000"/>
              </a:solidFill>
              <a:latin typeface="Arial"/>
            </a:endParaRPr>
          </a:p>
        </p:txBody>
      </p:sp>
      <p:sp>
        <p:nvSpPr>
          <p:cNvPr id="3" name="PlaceHolder 2"/>
          <p:cNvSpPr>
            <a:spLocks noGrp="1"/>
          </p:cNvSpPr>
          <p:nvPr>
            <p:ph type="sldNum" idx="3"/>
          </p:nvPr>
        </p:nvSpPr>
        <p:spPr/>
        <p:txBody>
          <a:bodyPr/>
          <a:p>
            <a:fld id="{E749626E-F71D-47F8-AC51-18DB8A5E2899}" type="slidenum">
              <a:t>&lt;#&gt;</a:t>
            </a:fld>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110" name="PlaceHolder 2"/>
          <p:cNvSpPr>
            <a:spLocks noGrp="1"/>
          </p:cNvSpPr>
          <p:nvPr>
            <p:ph/>
          </p:nvPr>
        </p:nvSpPr>
        <p:spPr>
          <a:xfrm>
            <a:off x="53964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11" name="PlaceHolder 3"/>
          <p:cNvSpPr>
            <a:spLocks noGrp="1"/>
          </p:cNvSpPr>
          <p:nvPr>
            <p:ph/>
          </p:nvPr>
        </p:nvSpPr>
        <p:spPr>
          <a:xfrm>
            <a:off x="5518080" y="1604520"/>
            <a:ext cx="47408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12" name="PlaceHolder 4"/>
          <p:cNvSpPr>
            <a:spLocks noGrp="1"/>
          </p:cNvSpPr>
          <p:nvPr>
            <p:ph/>
          </p:nvPr>
        </p:nvSpPr>
        <p:spPr>
          <a:xfrm>
            <a:off x="539640" y="368208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6" name="PlaceHolder 5"/>
          <p:cNvSpPr>
            <a:spLocks noGrp="1"/>
          </p:cNvSpPr>
          <p:nvPr>
            <p:ph type="sldNum" idx="3"/>
          </p:nvPr>
        </p:nvSpPr>
        <p:spPr/>
        <p:txBody>
          <a:bodyPr/>
          <a:p>
            <a:fld id="{281D27AD-28B5-4426-B2F6-459EB2FCAA35}" type="slidenum">
              <a:t>&lt;#&gt;</a:t>
            </a:fld>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114" name="PlaceHolder 2"/>
          <p:cNvSpPr>
            <a:spLocks noGrp="1"/>
          </p:cNvSpPr>
          <p:nvPr>
            <p:ph/>
          </p:nvPr>
        </p:nvSpPr>
        <p:spPr>
          <a:xfrm>
            <a:off x="539640" y="1604520"/>
            <a:ext cx="47408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15" name="PlaceHolder 3"/>
          <p:cNvSpPr>
            <a:spLocks noGrp="1"/>
          </p:cNvSpPr>
          <p:nvPr>
            <p:ph/>
          </p:nvPr>
        </p:nvSpPr>
        <p:spPr>
          <a:xfrm>
            <a:off x="551808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16" name="PlaceHolder 4"/>
          <p:cNvSpPr>
            <a:spLocks noGrp="1"/>
          </p:cNvSpPr>
          <p:nvPr>
            <p:ph/>
          </p:nvPr>
        </p:nvSpPr>
        <p:spPr>
          <a:xfrm>
            <a:off x="5518080" y="368208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6" name="PlaceHolder 5"/>
          <p:cNvSpPr>
            <a:spLocks noGrp="1"/>
          </p:cNvSpPr>
          <p:nvPr>
            <p:ph type="sldNum" idx="3"/>
          </p:nvPr>
        </p:nvSpPr>
        <p:spPr/>
        <p:txBody>
          <a:bodyPr/>
          <a:p>
            <a:fld id="{5A16FC51-7CCC-4D28-BBBE-C96DF3056787}" type="slidenum">
              <a:t>&lt;#&gt;</a:t>
            </a:fld>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118" name="PlaceHolder 2"/>
          <p:cNvSpPr>
            <a:spLocks noGrp="1"/>
          </p:cNvSpPr>
          <p:nvPr>
            <p:ph/>
          </p:nvPr>
        </p:nvSpPr>
        <p:spPr>
          <a:xfrm>
            <a:off x="53964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19" name="PlaceHolder 3"/>
          <p:cNvSpPr>
            <a:spLocks noGrp="1"/>
          </p:cNvSpPr>
          <p:nvPr>
            <p:ph/>
          </p:nvPr>
        </p:nvSpPr>
        <p:spPr>
          <a:xfrm>
            <a:off x="551808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20" name="PlaceHolder 4"/>
          <p:cNvSpPr>
            <a:spLocks noGrp="1"/>
          </p:cNvSpPr>
          <p:nvPr>
            <p:ph/>
          </p:nvPr>
        </p:nvSpPr>
        <p:spPr>
          <a:xfrm>
            <a:off x="539640" y="3682080"/>
            <a:ext cx="971496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6" name="PlaceHolder 5"/>
          <p:cNvSpPr>
            <a:spLocks noGrp="1"/>
          </p:cNvSpPr>
          <p:nvPr>
            <p:ph type="sldNum" idx="3"/>
          </p:nvPr>
        </p:nvSpPr>
        <p:spPr/>
        <p:txBody>
          <a:bodyPr/>
          <a:p>
            <a:fld id="{96926198-9732-4C39-80B4-980F8D5A2EA9}" type="slidenum">
              <a:t>&lt;#&gt;</a:t>
            </a:fld>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122" name="PlaceHolder 2"/>
          <p:cNvSpPr>
            <a:spLocks noGrp="1"/>
          </p:cNvSpPr>
          <p:nvPr>
            <p:ph/>
          </p:nvPr>
        </p:nvSpPr>
        <p:spPr>
          <a:xfrm>
            <a:off x="539640" y="1604520"/>
            <a:ext cx="971496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23" name="PlaceHolder 3"/>
          <p:cNvSpPr>
            <a:spLocks noGrp="1"/>
          </p:cNvSpPr>
          <p:nvPr>
            <p:ph/>
          </p:nvPr>
        </p:nvSpPr>
        <p:spPr>
          <a:xfrm>
            <a:off x="539640" y="3682080"/>
            <a:ext cx="971496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5" name="PlaceHolder 4"/>
          <p:cNvSpPr>
            <a:spLocks noGrp="1"/>
          </p:cNvSpPr>
          <p:nvPr>
            <p:ph type="sldNum" idx="3"/>
          </p:nvPr>
        </p:nvSpPr>
        <p:spPr/>
        <p:txBody>
          <a:bodyPr/>
          <a:p>
            <a:fld id="{334D734D-598F-4938-983B-CE26BD76EE5F}" type="slidenum">
              <a:t>&lt;#&gt;</a:t>
            </a:fld>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125" name="PlaceHolder 2"/>
          <p:cNvSpPr>
            <a:spLocks noGrp="1"/>
          </p:cNvSpPr>
          <p:nvPr>
            <p:ph/>
          </p:nvPr>
        </p:nvSpPr>
        <p:spPr>
          <a:xfrm>
            <a:off x="53964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26" name="PlaceHolder 3"/>
          <p:cNvSpPr>
            <a:spLocks noGrp="1"/>
          </p:cNvSpPr>
          <p:nvPr>
            <p:ph/>
          </p:nvPr>
        </p:nvSpPr>
        <p:spPr>
          <a:xfrm>
            <a:off x="551808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27" name="PlaceHolder 4"/>
          <p:cNvSpPr>
            <a:spLocks noGrp="1"/>
          </p:cNvSpPr>
          <p:nvPr>
            <p:ph/>
          </p:nvPr>
        </p:nvSpPr>
        <p:spPr>
          <a:xfrm>
            <a:off x="539640" y="368208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28" name="PlaceHolder 5"/>
          <p:cNvSpPr>
            <a:spLocks noGrp="1"/>
          </p:cNvSpPr>
          <p:nvPr>
            <p:ph/>
          </p:nvPr>
        </p:nvSpPr>
        <p:spPr>
          <a:xfrm>
            <a:off x="5518080" y="368208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7" name="PlaceHolder 6"/>
          <p:cNvSpPr>
            <a:spLocks noGrp="1"/>
          </p:cNvSpPr>
          <p:nvPr>
            <p:ph type="sldNum" idx="3"/>
          </p:nvPr>
        </p:nvSpPr>
        <p:spPr/>
        <p:txBody>
          <a:bodyPr/>
          <a:p>
            <a:fld id="{BA2E3E94-E63A-4699-87ED-8F9A5F4E9EA6}" type="slidenum">
              <a:t>&lt;#&gt;</a:t>
            </a:fld>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130" name="PlaceHolder 2"/>
          <p:cNvSpPr>
            <a:spLocks noGrp="1"/>
          </p:cNvSpPr>
          <p:nvPr>
            <p:ph/>
          </p:nvPr>
        </p:nvSpPr>
        <p:spPr>
          <a:xfrm>
            <a:off x="539640" y="160452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31" name="PlaceHolder 3"/>
          <p:cNvSpPr>
            <a:spLocks noGrp="1"/>
          </p:cNvSpPr>
          <p:nvPr>
            <p:ph/>
          </p:nvPr>
        </p:nvSpPr>
        <p:spPr>
          <a:xfrm>
            <a:off x="3824640" y="160452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32" name="PlaceHolder 4"/>
          <p:cNvSpPr>
            <a:spLocks noGrp="1"/>
          </p:cNvSpPr>
          <p:nvPr>
            <p:ph/>
          </p:nvPr>
        </p:nvSpPr>
        <p:spPr>
          <a:xfrm>
            <a:off x="7109280" y="160452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33" name="PlaceHolder 5"/>
          <p:cNvSpPr>
            <a:spLocks noGrp="1"/>
          </p:cNvSpPr>
          <p:nvPr>
            <p:ph/>
          </p:nvPr>
        </p:nvSpPr>
        <p:spPr>
          <a:xfrm>
            <a:off x="539640" y="368208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34" name="PlaceHolder 6"/>
          <p:cNvSpPr>
            <a:spLocks noGrp="1"/>
          </p:cNvSpPr>
          <p:nvPr>
            <p:ph/>
          </p:nvPr>
        </p:nvSpPr>
        <p:spPr>
          <a:xfrm>
            <a:off x="3824640" y="368208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35" name="PlaceHolder 7"/>
          <p:cNvSpPr>
            <a:spLocks noGrp="1"/>
          </p:cNvSpPr>
          <p:nvPr>
            <p:ph/>
          </p:nvPr>
        </p:nvSpPr>
        <p:spPr>
          <a:xfrm>
            <a:off x="7109280" y="368208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9" name="PlaceHolder 8"/>
          <p:cNvSpPr>
            <a:spLocks noGrp="1"/>
          </p:cNvSpPr>
          <p:nvPr>
            <p:ph type="sldNum" idx="3"/>
          </p:nvPr>
        </p:nvSpPr>
        <p:spPr/>
        <p:txBody>
          <a:bodyPr/>
          <a:p>
            <a:fld id="{5E7D311C-84C6-4748-B8A7-F4E518E18D8F}" type="slidenum">
              <a:t>&lt;#&gt;</a:t>
            </a:fld>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4"/>
          </p:nvPr>
        </p:nvSpPr>
        <p:spPr/>
        <p:txBody>
          <a:bodyPr/>
          <a:p>
            <a:fld id="{447A0730-75A9-4781-9686-8687D920A19B}" type="slidenum">
              <a:t>&lt;#&gt;</a:t>
            </a:fld>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8"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149" name="PlaceHolder 2"/>
          <p:cNvSpPr>
            <a:spLocks noGrp="1"/>
          </p:cNvSpPr>
          <p:nvPr>
            <p:ph type="subTitle"/>
          </p:nvPr>
        </p:nvSpPr>
        <p:spPr>
          <a:xfrm>
            <a:off x="539640" y="1604520"/>
            <a:ext cx="9714960" cy="3977280"/>
          </a:xfrm>
          <a:prstGeom prst="rect">
            <a:avLst/>
          </a:prstGeom>
          <a:noFill/>
          <a:ln w="0">
            <a:noFill/>
          </a:ln>
        </p:spPr>
        <p:txBody>
          <a:bodyPr lIns="0" rIns="0" tIns="0" bIns="0" anchor="ctr">
            <a:noAutofit/>
          </a:bodyPr>
          <a:p>
            <a:pPr indent="0" algn="ctr">
              <a:buNone/>
            </a:pPr>
            <a:endParaRPr b="0" lang="pt-BR" sz="3200" spc="-1" strike="noStrike">
              <a:solidFill>
                <a:srgbClr val="000000"/>
              </a:solidFill>
              <a:latin typeface="Arial"/>
            </a:endParaRPr>
          </a:p>
        </p:txBody>
      </p:sp>
      <p:sp>
        <p:nvSpPr>
          <p:cNvPr id="4" name="PlaceHolder 3"/>
          <p:cNvSpPr>
            <a:spLocks noGrp="1"/>
          </p:cNvSpPr>
          <p:nvPr>
            <p:ph type="sldNum" idx="4"/>
          </p:nvPr>
        </p:nvSpPr>
        <p:spPr/>
        <p:txBody>
          <a:bodyPr/>
          <a:p>
            <a:fld id="{3D92724D-F51D-4A4E-A747-5D3DC06CC0E5}" type="slidenum">
              <a:t>&lt;#&gt;</a:t>
            </a:fld>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151" name="PlaceHolder 2"/>
          <p:cNvSpPr>
            <a:spLocks noGrp="1"/>
          </p:cNvSpPr>
          <p:nvPr>
            <p:ph/>
          </p:nvPr>
        </p:nvSpPr>
        <p:spPr>
          <a:xfrm>
            <a:off x="539640" y="1604520"/>
            <a:ext cx="971496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4" name="PlaceHolder 3"/>
          <p:cNvSpPr>
            <a:spLocks noGrp="1"/>
          </p:cNvSpPr>
          <p:nvPr>
            <p:ph type="sldNum" idx="4"/>
          </p:nvPr>
        </p:nvSpPr>
        <p:spPr/>
        <p:txBody>
          <a:bodyPr/>
          <a:p>
            <a:fld id="{80F021DD-9833-4C81-A921-6AFCDB6D24C0}"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14" name="PlaceHolder 2"/>
          <p:cNvSpPr>
            <a:spLocks noGrp="1"/>
          </p:cNvSpPr>
          <p:nvPr>
            <p:ph/>
          </p:nvPr>
        </p:nvSpPr>
        <p:spPr>
          <a:xfrm>
            <a:off x="539640" y="1604520"/>
            <a:ext cx="47408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5" name="PlaceHolder 3"/>
          <p:cNvSpPr>
            <a:spLocks noGrp="1"/>
          </p:cNvSpPr>
          <p:nvPr>
            <p:ph/>
          </p:nvPr>
        </p:nvSpPr>
        <p:spPr>
          <a:xfrm>
            <a:off x="5518080" y="1604520"/>
            <a:ext cx="47408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5" name="PlaceHolder 4"/>
          <p:cNvSpPr>
            <a:spLocks noGrp="1"/>
          </p:cNvSpPr>
          <p:nvPr>
            <p:ph type="sldNum" idx="1"/>
          </p:nvPr>
        </p:nvSpPr>
        <p:spPr/>
        <p:txBody>
          <a:bodyPr/>
          <a:p>
            <a:fld id="{F86E4F15-4852-48EC-8132-5619FDA72B9C}" type="slidenum">
              <a:t>&lt;#&gt;</a:t>
            </a:fld>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153" name="PlaceHolder 2"/>
          <p:cNvSpPr>
            <a:spLocks noGrp="1"/>
          </p:cNvSpPr>
          <p:nvPr>
            <p:ph/>
          </p:nvPr>
        </p:nvSpPr>
        <p:spPr>
          <a:xfrm>
            <a:off x="539640" y="1604520"/>
            <a:ext cx="47408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54" name="PlaceHolder 3"/>
          <p:cNvSpPr>
            <a:spLocks noGrp="1"/>
          </p:cNvSpPr>
          <p:nvPr>
            <p:ph/>
          </p:nvPr>
        </p:nvSpPr>
        <p:spPr>
          <a:xfrm>
            <a:off x="5518080" y="1604520"/>
            <a:ext cx="47408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5" name="PlaceHolder 4"/>
          <p:cNvSpPr>
            <a:spLocks noGrp="1"/>
          </p:cNvSpPr>
          <p:nvPr>
            <p:ph type="sldNum" idx="4"/>
          </p:nvPr>
        </p:nvSpPr>
        <p:spPr/>
        <p:txBody>
          <a:bodyPr/>
          <a:p>
            <a:fld id="{59C709D8-FA22-44B1-BFB9-C4C9A2476919}" type="slidenum">
              <a:t>&lt;#&gt;</a:t>
            </a:fld>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5"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3" name="PlaceHolder 2"/>
          <p:cNvSpPr>
            <a:spLocks noGrp="1"/>
          </p:cNvSpPr>
          <p:nvPr>
            <p:ph type="sldNum" idx="4"/>
          </p:nvPr>
        </p:nvSpPr>
        <p:spPr/>
        <p:txBody>
          <a:bodyPr/>
          <a:p>
            <a:fld id="{EF10E14D-6307-4D32-8D49-43DAB894A781}" type="slidenum">
              <a:t>&lt;#&gt;</a:t>
            </a:fld>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6" name="PlaceHolder 1"/>
          <p:cNvSpPr>
            <a:spLocks noGrp="1"/>
          </p:cNvSpPr>
          <p:nvPr>
            <p:ph type="subTitle"/>
          </p:nvPr>
        </p:nvSpPr>
        <p:spPr>
          <a:xfrm>
            <a:off x="539640" y="273600"/>
            <a:ext cx="9714960" cy="5307840"/>
          </a:xfrm>
          <a:prstGeom prst="rect">
            <a:avLst/>
          </a:prstGeom>
          <a:noFill/>
          <a:ln w="0">
            <a:noFill/>
          </a:ln>
        </p:spPr>
        <p:txBody>
          <a:bodyPr lIns="0" rIns="0" tIns="0" bIns="0" anchor="ctr">
            <a:noAutofit/>
          </a:bodyPr>
          <a:p>
            <a:pPr algn="ctr"/>
            <a:endParaRPr b="0" lang="pt-BR" sz="3200" spc="-1" strike="noStrike">
              <a:solidFill>
                <a:srgbClr val="000000"/>
              </a:solidFill>
              <a:latin typeface="Arial"/>
            </a:endParaRPr>
          </a:p>
        </p:txBody>
      </p:sp>
      <p:sp>
        <p:nvSpPr>
          <p:cNvPr id="3" name="PlaceHolder 2"/>
          <p:cNvSpPr>
            <a:spLocks noGrp="1"/>
          </p:cNvSpPr>
          <p:nvPr>
            <p:ph type="sldNum" idx="4"/>
          </p:nvPr>
        </p:nvSpPr>
        <p:spPr/>
        <p:txBody>
          <a:bodyPr/>
          <a:p>
            <a:fld id="{94486250-A540-477C-BE98-4C850B6E3159}" type="slidenum">
              <a:t>&lt;#&gt;</a:t>
            </a:fld>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158" name="PlaceHolder 2"/>
          <p:cNvSpPr>
            <a:spLocks noGrp="1"/>
          </p:cNvSpPr>
          <p:nvPr>
            <p:ph/>
          </p:nvPr>
        </p:nvSpPr>
        <p:spPr>
          <a:xfrm>
            <a:off x="53964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59" name="PlaceHolder 3"/>
          <p:cNvSpPr>
            <a:spLocks noGrp="1"/>
          </p:cNvSpPr>
          <p:nvPr>
            <p:ph/>
          </p:nvPr>
        </p:nvSpPr>
        <p:spPr>
          <a:xfrm>
            <a:off x="5518080" y="1604520"/>
            <a:ext cx="47408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60" name="PlaceHolder 4"/>
          <p:cNvSpPr>
            <a:spLocks noGrp="1"/>
          </p:cNvSpPr>
          <p:nvPr>
            <p:ph/>
          </p:nvPr>
        </p:nvSpPr>
        <p:spPr>
          <a:xfrm>
            <a:off x="539640" y="368208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6" name="PlaceHolder 5"/>
          <p:cNvSpPr>
            <a:spLocks noGrp="1"/>
          </p:cNvSpPr>
          <p:nvPr>
            <p:ph type="sldNum" idx="4"/>
          </p:nvPr>
        </p:nvSpPr>
        <p:spPr/>
        <p:txBody>
          <a:bodyPr/>
          <a:p>
            <a:fld id="{55A40A9C-C2B0-4774-A877-A9C930649140}" type="slidenum">
              <a:t>&lt;#&gt;</a:t>
            </a:fld>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162" name="PlaceHolder 2"/>
          <p:cNvSpPr>
            <a:spLocks noGrp="1"/>
          </p:cNvSpPr>
          <p:nvPr>
            <p:ph/>
          </p:nvPr>
        </p:nvSpPr>
        <p:spPr>
          <a:xfrm>
            <a:off x="539640" y="1604520"/>
            <a:ext cx="47408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63" name="PlaceHolder 3"/>
          <p:cNvSpPr>
            <a:spLocks noGrp="1"/>
          </p:cNvSpPr>
          <p:nvPr>
            <p:ph/>
          </p:nvPr>
        </p:nvSpPr>
        <p:spPr>
          <a:xfrm>
            <a:off x="551808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64" name="PlaceHolder 4"/>
          <p:cNvSpPr>
            <a:spLocks noGrp="1"/>
          </p:cNvSpPr>
          <p:nvPr>
            <p:ph/>
          </p:nvPr>
        </p:nvSpPr>
        <p:spPr>
          <a:xfrm>
            <a:off x="5518080" y="368208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6" name="PlaceHolder 5"/>
          <p:cNvSpPr>
            <a:spLocks noGrp="1"/>
          </p:cNvSpPr>
          <p:nvPr>
            <p:ph type="sldNum" idx="4"/>
          </p:nvPr>
        </p:nvSpPr>
        <p:spPr/>
        <p:txBody>
          <a:bodyPr/>
          <a:p>
            <a:fld id="{50FCA7AC-ED37-40E2-91B6-90907DCEF039}" type="slidenum">
              <a:t>&lt;#&gt;</a:t>
            </a:fld>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166" name="PlaceHolder 2"/>
          <p:cNvSpPr>
            <a:spLocks noGrp="1"/>
          </p:cNvSpPr>
          <p:nvPr>
            <p:ph/>
          </p:nvPr>
        </p:nvSpPr>
        <p:spPr>
          <a:xfrm>
            <a:off x="53964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67" name="PlaceHolder 3"/>
          <p:cNvSpPr>
            <a:spLocks noGrp="1"/>
          </p:cNvSpPr>
          <p:nvPr>
            <p:ph/>
          </p:nvPr>
        </p:nvSpPr>
        <p:spPr>
          <a:xfrm>
            <a:off x="551808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68" name="PlaceHolder 4"/>
          <p:cNvSpPr>
            <a:spLocks noGrp="1"/>
          </p:cNvSpPr>
          <p:nvPr>
            <p:ph/>
          </p:nvPr>
        </p:nvSpPr>
        <p:spPr>
          <a:xfrm>
            <a:off x="539640" y="3682080"/>
            <a:ext cx="971496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6" name="PlaceHolder 5"/>
          <p:cNvSpPr>
            <a:spLocks noGrp="1"/>
          </p:cNvSpPr>
          <p:nvPr>
            <p:ph type="sldNum" idx="4"/>
          </p:nvPr>
        </p:nvSpPr>
        <p:spPr/>
        <p:txBody>
          <a:bodyPr/>
          <a:p>
            <a:fld id="{36A78FD4-ABC2-4E9B-854B-0E4EA54DD003}" type="slidenum">
              <a:t>&lt;#&gt;</a:t>
            </a:fld>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170" name="PlaceHolder 2"/>
          <p:cNvSpPr>
            <a:spLocks noGrp="1"/>
          </p:cNvSpPr>
          <p:nvPr>
            <p:ph/>
          </p:nvPr>
        </p:nvSpPr>
        <p:spPr>
          <a:xfrm>
            <a:off x="539640" y="1604520"/>
            <a:ext cx="971496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71" name="PlaceHolder 3"/>
          <p:cNvSpPr>
            <a:spLocks noGrp="1"/>
          </p:cNvSpPr>
          <p:nvPr>
            <p:ph/>
          </p:nvPr>
        </p:nvSpPr>
        <p:spPr>
          <a:xfrm>
            <a:off x="539640" y="3682080"/>
            <a:ext cx="971496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5" name="PlaceHolder 4"/>
          <p:cNvSpPr>
            <a:spLocks noGrp="1"/>
          </p:cNvSpPr>
          <p:nvPr>
            <p:ph type="sldNum" idx="4"/>
          </p:nvPr>
        </p:nvSpPr>
        <p:spPr/>
        <p:txBody>
          <a:bodyPr/>
          <a:p>
            <a:fld id="{2FEF5DDB-8B68-4B4F-A2A6-DC841895DDE6}" type="slidenum">
              <a:t>&lt;#&gt;</a:t>
            </a:fld>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173" name="PlaceHolder 2"/>
          <p:cNvSpPr>
            <a:spLocks noGrp="1"/>
          </p:cNvSpPr>
          <p:nvPr>
            <p:ph/>
          </p:nvPr>
        </p:nvSpPr>
        <p:spPr>
          <a:xfrm>
            <a:off x="53964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74" name="PlaceHolder 3"/>
          <p:cNvSpPr>
            <a:spLocks noGrp="1"/>
          </p:cNvSpPr>
          <p:nvPr>
            <p:ph/>
          </p:nvPr>
        </p:nvSpPr>
        <p:spPr>
          <a:xfrm>
            <a:off x="551808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75" name="PlaceHolder 4"/>
          <p:cNvSpPr>
            <a:spLocks noGrp="1"/>
          </p:cNvSpPr>
          <p:nvPr>
            <p:ph/>
          </p:nvPr>
        </p:nvSpPr>
        <p:spPr>
          <a:xfrm>
            <a:off x="539640" y="368208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76" name="PlaceHolder 5"/>
          <p:cNvSpPr>
            <a:spLocks noGrp="1"/>
          </p:cNvSpPr>
          <p:nvPr>
            <p:ph/>
          </p:nvPr>
        </p:nvSpPr>
        <p:spPr>
          <a:xfrm>
            <a:off x="5518080" y="368208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7" name="PlaceHolder 6"/>
          <p:cNvSpPr>
            <a:spLocks noGrp="1"/>
          </p:cNvSpPr>
          <p:nvPr>
            <p:ph type="sldNum" idx="4"/>
          </p:nvPr>
        </p:nvSpPr>
        <p:spPr/>
        <p:txBody>
          <a:bodyPr/>
          <a:p>
            <a:fld id="{82777BFD-E4EB-473F-B853-B0FE2799D95C}" type="slidenum">
              <a:t>&lt;#&gt;</a:t>
            </a:fld>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178" name="PlaceHolder 2"/>
          <p:cNvSpPr>
            <a:spLocks noGrp="1"/>
          </p:cNvSpPr>
          <p:nvPr>
            <p:ph/>
          </p:nvPr>
        </p:nvSpPr>
        <p:spPr>
          <a:xfrm>
            <a:off x="539640" y="160452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79" name="PlaceHolder 3"/>
          <p:cNvSpPr>
            <a:spLocks noGrp="1"/>
          </p:cNvSpPr>
          <p:nvPr>
            <p:ph/>
          </p:nvPr>
        </p:nvSpPr>
        <p:spPr>
          <a:xfrm>
            <a:off x="3824640" y="160452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80" name="PlaceHolder 4"/>
          <p:cNvSpPr>
            <a:spLocks noGrp="1"/>
          </p:cNvSpPr>
          <p:nvPr>
            <p:ph/>
          </p:nvPr>
        </p:nvSpPr>
        <p:spPr>
          <a:xfrm>
            <a:off x="7109280" y="160452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81" name="PlaceHolder 5"/>
          <p:cNvSpPr>
            <a:spLocks noGrp="1"/>
          </p:cNvSpPr>
          <p:nvPr>
            <p:ph/>
          </p:nvPr>
        </p:nvSpPr>
        <p:spPr>
          <a:xfrm>
            <a:off x="539640" y="368208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82" name="PlaceHolder 6"/>
          <p:cNvSpPr>
            <a:spLocks noGrp="1"/>
          </p:cNvSpPr>
          <p:nvPr>
            <p:ph/>
          </p:nvPr>
        </p:nvSpPr>
        <p:spPr>
          <a:xfrm>
            <a:off x="3824640" y="368208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183" name="PlaceHolder 7"/>
          <p:cNvSpPr>
            <a:spLocks noGrp="1"/>
          </p:cNvSpPr>
          <p:nvPr>
            <p:ph/>
          </p:nvPr>
        </p:nvSpPr>
        <p:spPr>
          <a:xfrm>
            <a:off x="7109280" y="368208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9" name="PlaceHolder 8"/>
          <p:cNvSpPr>
            <a:spLocks noGrp="1"/>
          </p:cNvSpPr>
          <p:nvPr>
            <p:ph type="sldNum" idx="4"/>
          </p:nvPr>
        </p:nvSpPr>
        <p:spPr/>
        <p:txBody>
          <a:bodyPr/>
          <a:p>
            <a:fld id="{65BF2CBC-BE5F-4B48-9677-3275F811C637}" type="slidenum">
              <a:t>&lt;#&gt;</a:t>
            </a:fld>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5"/>
          </p:nvPr>
        </p:nvSpPr>
        <p:spPr/>
        <p:txBody>
          <a:bodyPr/>
          <a:p>
            <a:fld id="{6A8D09AD-9BB1-4F10-985D-D9C9036A2ABE}"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3" name="PlaceHolder 2"/>
          <p:cNvSpPr>
            <a:spLocks noGrp="1"/>
          </p:cNvSpPr>
          <p:nvPr>
            <p:ph type="sldNum" idx="1"/>
          </p:nvPr>
        </p:nvSpPr>
        <p:spPr/>
        <p:txBody>
          <a:bodyPr/>
          <a:p>
            <a:fld id="{05145BFC-3750-46CE-B7B3-8E6B24DC192A}" type="slidenum">
              <a:t>&lt;#&gt;</a:t>
            </a:fld>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7"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198" name="PlaceHolder 2"/>
          <p:cNvSpPr>
            <a:spLocks noGrp="1"/>
          </p:cNvSpPr>
          <p:nvPr>
            <p:ph type="subTitle"/>
          </p:nvPr>
        </p:nvSpPr>
        <p:spPr>
          <a:xfrm>
            <a:off x="539640" y="1604520"/>
            <a:ext cx="9714960" cy="3977280"/>
          </a:xfrm>
          <a:prstGeom prst="rect">
            <a:avLst/>
          </a:prstGeom>
          <a:noFill/>
          <a:ln w="0">
            <a:noFill/>
          </a:ln>
        </p:spPr>
        <p:txBody>
          <a:bodyPr lIns="0" rIns="0" tIns="0" bIns="0" anchor="ctr">
            <a:noAutofit/>
          </a:bodyPr>
          <a:p>
            <a:pPr indent="0" algn="ctr">
              <a:buNone/>
            </a:pPr>
            <a:endParaRPr b="0" lang="pt-BR" sz="3200" spc="-1" strike="noStrike">
              <a:solidFill>
                <a:srgbClr val="000000"/>
              </a:solidFill>
              <a:latin typeface="Arial"/>
            </a:endParaRPr>
          </a:p>
        </p:txBody>
      </p:sp>
      <p:sp>
        <p:nvSpPr>
          <p:cNvPr id="4" name="PlaceHolder 3"/>
          <p:cNvSpPr>
            <a:spLocks noGrp="1"/>
          </p:cNvSpPr>
          <p:nvPr>
            <p:ph type="sldNum" idx="5"/>
          </p:nvPr>
        </p:nvSpPr>
        <p:spPr/>
        <p:txBody>
          <a:bodyPr/>
          <a:p>
            <a:fld id="{E9D10270-9CB3-44F7-8C98-CF851331187F}" type="slidenum">
              <a:t>&lt;#&gt;</a:t>
            </a:fld>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200" name="PlaceHolder 2"/>
          <p:cNvSpPr>
            <a:spLocks noGrp="1"/>
          </p:cNvSpPr>
          <p:nvPr>
            <p:ph/>
          </p:nvPr>
        </p:nvSpPr>
        <p:spPr>
          <a:xfrm>
            <a:off x="539640" y="1604520"/>
            <a:ext cx="971496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4" name="PlaceHolder 3"/>
          <p:cNvSpPr>
            <a:spLocks noGrp="1"/>
          </p:cNvSpPr>
          <p:nvPr>
            <p:ph type="sldNum" idx="5"/>
          </p:nvPr>
        </p:nvSpPr>
        <p:spPr/>
        <p:txBody>
          <a:bodyPr/>
          <a:p>
            <a:fld id="{905B4E8B-D9CB-461A-959E-BBCC82058644}" type="slidenum">
              <a:t>&lt;#&gt;</a:t>
            </a:fld>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202" name="PlaceHolder 2"/>
          <p:cNvSpPr>
            <a:spLocks noGrp="1"/>
          </p:cNvSpPr>
          <p:nvPr>
            <p:ph/>
          </p:nvPr>
        </p:nvSpPr>
        <p:spPr>
          <a:xfrm>
            <a:off x="539640" y="1604520"/>
            <a:ext cx="47408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03" name="PlaceHolder 3"/>
          <p:cNvSpPr>
            <a:spLocks noGrp="1"/>
          </p:cNvSpPr>
          <p:nvPr>
            <p:ph/>
          </p:nvPr>
        </p:nvSpPr>
        <p:spPr>
          <a:xfrm>
            <a:off x="5518080" y="1604520"/>
            <a:ext cx="47408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5" name="PlaceHolder 4"/>
          <p:cNvSpPr>
            <a:spLocks noGrp="1"/>
          </p:cNvSpPr>
          <p:nvPr>
            <p:ph type="sldNum" idx="5"/>
          </p:nvPr>
        </p:nvSpPr>
        <p:spPr/>
        <p:txBody>
          <a:bodyPr/>
          <a:p>
            <a:fld id="{5AA0D1AB-28A4-406F-AAAE-FDE45B8B0B81}" type="slidenum">
              <a:t>&lt;#&gt;</a:t>
            </a:fld>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4"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3" name="PlaceHolder 2"/>
          <p:cNvSpPr>
            <a:spLocks noGrp="1"/>
          </p:cNvSpPr>
          <p:nvPr>
            <p:ph type="sldNum" idx="5"/>
          </p:nvPr>
        </p:nvSpPr>
        <p:spPr/>
        <p:txBody>
          <a:bodyPr/>
          <a:p>
            <a:fld id="{23F02CA9-8D61-4E1E-AA3D-4BFB27E065C5}" type="slidenum">
              <a:t>&lt;#&gt;</a:t>
            </a:fld>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5" name="PlaceHolder 1"/>
          <p:cNvSpPr>
            <a:spLocks noGrp="1"/>
          </p:cNvSpPr>
          <p:nvPr>
            <p:ph type="subTitle"/>
          </p:nvPr>
        </p:nvSpPr>
        <p:spPr>
          <a:xfrm>
            <a:off x="539640" y="273600"/>
            <a:ext cx="9714960" cy="5307840"/>
          </a:xfrm>
          <a:prstGeom prst="rect">
            <a:avLst/>
          </a:prstGeom>
          <a:noFill/>
          <a:ln w="0">
            <a:noFill/>
          </a:ln>
        </p:spPr>
        <p:txBody>
          <a:bodyPr lIns="0" rIns="0" tIns="0" bIns="0" anchor="ctr">
            <a:noAutofit/>
          </a:bodyPr>
          <a:p>
            <a:pPr algn="ctr"/>
            <a:endParaRPr b="0" lang="pt-BR" sz="3200" spc="-1" strike="noStrike">
              <a:solidFill>
                <a:srgbClr val="000000"/>
              </a:solidFill>
              <a:latin typeface="Arial"/>
            </a:endParaRPr>
          </a:p>
        </p:txBody>
      </p:sp>
      <p:sp>
        <p:nvSpPr>
          <p:cNvPr id="3" name="PlaceHolder 2"/>
          <p:cNvSpPr>
            <a:spLocks noGrp="1"/>
          </p:cNvSpPr>
          <p:nvPr>
            <p:ph type="sldNum" idx="5"/>
          </p:nvPr>
        </p:nvSpPr>
        <p:spPr/>
        <p:txBody>
          <a:bodyPr/>
          <a:p>
            <a:fld id="{D0A70EA4-6C4A-4F31-8A08-64C91F8ADD48}" type="slidenum">
              <a:t>&lt;#&gt;</a:t>
            </a:fld>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207" name="PlaceHolder 2"/>
          <p:cNvSpPr>
            <a:spLocks noGrp="1"/>
          </p:cNvSpPr>
          <p:nvPr>
            <p:ph/>
          </p:nvPr>
        </p:nvSpPr>
        <p:spPr>
          <a:xfrm>
            <a:off x="53964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08" name="PlaceHolder 3"/>
          <p:cNvSpPr>
            <a:spLocks noGrp="1"/>
          </p:cNvSpPr>
          <p:nvPr>
            <p:ph/>
          </p:nvPr>
        </p:nvSpPr>
        <p:spPr>
          <a:xfrm>
            <a:off x="5518080" y="1604520"/>
            <a:ext cx="47408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09" name="PlaceHolder 4"/>
          <p:cNvSpPr>
            <a:spLocks noGrp="1"/>
          </p:cNvSpPr>
          <p:nvPr>
            <p:ph/>
          </p:nvPr>
        </p:nvSpPr>
        <p:spPr>
          <a:xfrm>
            <a:off x="539640" y="368208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6" name="PlaceHolder 5"/>
          <p:cNvSpPr>
            <a:spLocks noGrp="1"/>
          </p:cNvSpPr>
          <p:nvPr>
            <p:ph type="sldNum" idx="5"/>
          </p:nvPr>
        </p:nvSpPr>
        <p:spPr/>
        <p:txBody>
          <a:bodyPr/>
          <a:p>
            <a:fld id="{C13C71E0-5966-4D1B-9067-F96A55939052}" type="slidenum">
              <a:t>&lt;#&gt;</a:t>
            </a:fld>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211" name="PlaceHolder 2"/>
          <p:cNvSpPr>
            <a:spLocks noGrp="1"/>
          </p:cNvSpPr>
          <p:nvPr>
            <p:ph/>
          </p:nvPr>
        </p:nvSpPr>
        <p:spPr>
          <a:xfrm>
            <a:off x="539640" y="1604520"/>
            <a:ext cx="47408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12" name="PlaceHolder 3"/>
          <p:cNvSpPr>
            <a:spLocks noGrp="1"/>
          </p:cNvSpPr>
          <p:nvPr>
            <p:ph/>
          </p:nvPr>
        </p:nvSpPr>
        <p:spPr>
          <a:xfrm>
            <a:off x="551808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13" name="PlaceHolder 4"/>
          <p:cNvSpPr>
            <a:spLocks noGrp="1"/>
          </p:cNvSpPr>
          <p:nvPr>
            <p:ph/>
          </p:nvPr>
        </p:nvSpPr>
        <p:spPr>
          <a:xfrm>
            <a:off x="5518080" y="368208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6" name="PlaceHolder 5"/>
          <p:cNvSpPr>
            <a:spLocks noGrp="1"/>
          </p:cNvSpPr>
          <p:nvPr>
            <p:ph type="sldNum" idx="5"/>
          </p:nvPr>
        </p:nvSpPr>
        <p:spPr/>
        <p:txBody>
          <a:bodyPr/>
          <a:p>
            <a:fld id="{80BF7E6D-25E2-49DA-9A23-3BD665076F3E}" type="slidenum">
              <a:t>&lt;#&gt;</a:t>
            </a:fld>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215" name="PlaceHolder 2"/>
          <p:cNvSpPr>
            <a:spLocks noGrp="1"/>
          </p:cNvSpPr>
          <p:nvPr>
            <p:ph/>
          </p:nvPr>
        </p:nvSpPr>
        <p:spPr>
          <a:xfrm>
            <a:off x="53964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16" name="PlaceHolder 3"/>
          <p:cNvSpPr>
            <a:spLocks noGrp="1"/>
          </p:cNvSpPr>
          <p:nvPr>
            <p:ph/>
          </p:nvPr>
        </p:nvSpPr>
        <p:spPr>
          <a:xfrm>
            <a:off x="551808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17" name="PlaceHolder 4"/>
          <p:cNvSpPr>
            <a:spLocks noGrp="1"/>
          </p:cNvSpPr>
          <p:nvPr>
            <p:ph/>
          </p:nvPr>
        </p:nvSpPr>
        <p:spPr>
          <a:xfrm>
            <a:off x="539640" y="3682080"/>
            <a:ext cx="971496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6" name="PlaceHolder 5"/>
          <p:cNvSpPr>
            <a:spLocks noGrp="1"/>
          </p:cNvSpPr>
          <p:nvPr>
            <p:ph type="sldNum" idx="5"/>
          </p:nvPr>
        </p:nvSpPr>
        <p:spPr/>
        <p:txBody>
          <a:bodyPr/>
          <a:p>
            <a:fld id="{75216F8B-9E6B-4325-8EBD-4A11A3CC7CFB}" type="slidenum">
              <a:t>&lt;#&gt;</a:t>
            </a:fld>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219" name="PlaceHolder 2"/>
          <p:cNvSpPr>
            <a:spLocks noGrp="1"/>
          </p:cNvSpPr>
          <p:nvPr>
            <p:ph/>
          </p:nvPr>
        </p:nvSpPr>
        <p:spPr>
          <a:xfrm>
            <a:off x="539640" y="1604520"/>
            <a:ext cx="971496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20" name="PlaceHolder 3"/>
          <p:cNvSpPr>
            <a:spLocks noGrp="1"/>
          </p:cNvSpPr>
          <p:nvPr>
            <p:ph/>
          </p:nvPr>
        </p:nvSpPr>
        <p:spPr>
          <a:xfrm>
            <a:off x="539640" y="3682080"/>
            <a:ext cx="971496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5" name="PlaceHolder 4"/>
          <p:cNvSpPr>
            <a:spLocks noGrp="1"/>
          </p:cNvSpPr>
          <p:nvPr>
            <p:ph type="sldNum" idx="5"/>
          </p:nvPr>
        </p:nvSpPr>
        <p:spPr/>
        <p:txBody>
          <a:bodyPr/>
          <a:p>
            <a:fld id="{3E60707D-E13C-434E-A246-96FE27BC68D9}" type="slidenum">
              <a:t>&lt;#&gt;</a:t>
            </a:fld>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222" name="PlaceHolder 2"/>
          <p:cNvSpPr>
            <a:spLocks noGrp="1"/>
          </p:cNvSpPr>
          <p:nvPr>
            <p:ph/>
          </p:nvPr>
        </p:nvSpPr>
        <p:spPr>
          <a:xfrm>
            <a:off x="53964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23" name="PlaceHolder 3"/>
          <p:cNvSpPr>
            <a:spLocks noGrp="1"/>
          </p:cNvSpPr>
          <p:nvPr>
            <p:ph/>
          </p:nvPr>
        </p:nvSpPr>
        <p:spPr>
          <a:xfrm>
            <a:off x="551808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24" name="PlaceHolder 4"/>
          <p:cNvSpPr>
            <a:spLocks noGrp="1"/>
          </p:cNvSpPr>
          <p:nvPr>
            <p:ph/>
          </p:nvPr>
        </p:nvSpPr>
        <p:spPr>
          <a:xfrm>
            <a:off x="539640" y="368208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25" name="PlaceHolder 5"/>
          <p:cNvSpPr>
            <a:spLocks noGrp="1"/>
          </p:cNvSpPr>
          <p:nvPr>
            <p:ph/>
          </p:nvPr>
        </p:nvSpPr>
        <p:spPr>
          <a:xfrm>
            <a:off x="5518080" y="368208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7" name="PlaceHolder 6"/>
          <p:cNvSpPr>
            <a:spLocks noGrp="1"/>
          </p:cNvSpPr>
          <p:nvPr>
            <p:ph type="sldNum" idx="5"/>
          </p:nvPr>
        </p:nvSpPr>
        <p:spPr/>
        <p:txBody>
          <a:bodyPr/>
          <a:p>
            <a:fld id="{6ED56BAC-19BB-4593-B1ED-B431CC3BF33E}"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539640" y="273600"/>
            <a:ext cx="9714960" cy="5307840"/>
          </a:xfrm>
          <a:prstGeom prst="rect">
            <a:avLst/>
          </a:prstGeom>
          <a:noFill/>
          <a:ln w="0">
            <a:noFill/>
          </a:ln>
        </p:spPr>
        <p:txBody>
          <a:bodyPr lIns="0" rIns="0" tIns="0" bIns="0" anchor="ctr">
            <a:noAutofit/>
          </a:bodyPr>
          <a:p>
            <a:pPr algn="ctr"/>
            <a:endParaRPr b="0" lang="pt-BR" sz="3200" spc="-1" strike="noStrike">
              <a:solidFill>
                <a:srgbClr val="000000"/>
              </a:solidFill>
              <a:latin typeface="Arial"/>
            </a:endParaRPr>
          </a:p>
        </p:txBody>
      </p:sp>
      <p:sp>
        <p:nvSpPr>
          <p:cNvPr id="3" name="PlaceHolder 2"/>
          <p:cNvSpPr>
            <a:spLocks noGrp="1"/>
          </p:cNvSpPr>
          <p:nvPr>
            <p:ph type="sldNum" idx="1"/>
          </p:nvPr>
        </p:nvSpPr>
        <p:spPr/>
        <p:txBody>
          <a:bodyPr/>
          <a:p>
            <a:fld id="{4F3CD787-F18F-4A4C-A0CF-9C7B97A0911B}" type="slidenum">
              <a:t>&lt;#&gt;</a:t>
            </a:fld>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227" name="PlaceHolder 2"/>
          <p:cNvSpPr>
            <a:spLocks noGrp="1"/>
          </p:cNvSpPr>
          <p:nvPr>
            <p:ph/>
          </p:nvPr>
        </p:nvSpPr>
        <p:spPr>
          <a:xfrm>
            <a:off x="539640" y="160452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28" name="PlaceHolder 3"/>
          <p:cNvSpPr>
            <a:spLocks noGrp="1"/>
          </p:cNvSpPr>
          <p:nvPr>
            <p:ph/>
          </p:nvPr>
        </p:nvSpPr>
        <p:spPr>
          <a:xfrm>
            <a:off x="3824640" y="160452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29" name="PlaceHolder 4"/>
          <p:cNvSpPr>
            <a:spLocks noGrp="1"/>
          </p:cNvSpPr>
          <p:nvPr>
            <p:ph/>
          </p:nvPr>
        </p:nvSpPr>
        <p:spPr>
          <a:xfrm>
            <a:off x="7109280" y="160452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30" name="PlaceHolder 5"/>
          <p:cNvSpPr>
            <a:spLocks noGrp="1"/>
          </p:cNvSpPr>
          <p:nvPr>
            <p:ph/>
          </p:nvPr>
        </p:nvSpPr>
        <p:spPr>
          <a:xfrm>
            <a:off x="539640" y="368208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31" name="PlaceHolder 6"/>
          <p:cNvSpPr>
            <a:spLocks noGrp="1"/>
          </p:cNvSpPr>
          <p:nvPr>
            <p:ph/>
          </p:nvPr>
        </p:nvSpPr>
        <p:spPr>
          <a:xfrm>
            <a:off x="3824640" y="368208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32" name="PlaceHolder 7"/>
          <p:cNvSpPr>
            <a:spLocks noGrp="1"/>
          </p:cNvSpPr>
          <p:nvPr>
            <p:ph/>
          </p:nvPr>
        </p:nvSpPr>
        <p:spPr>
          <a:xfrm>
            <a:off x="7109280" y="368208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9" name="PlaceHolder 8"/>
          <p:cNvSpPr>
            <a:spLocks noGrp="1"/>
          </p:cNvSpPr>
          <p:nvPr>
            <p:ph type="sldNum" idx="5"/>
          </p:nvPr>
        </p:nvSpPr>
        <p:spPr/>
        <p:txBody>
          <a:bodyPr/>
          <a:p>
            <a:fld id="{03AE9108-9005-4BE1-A885-722E509D5641}" type="slidenum">
              <a:t>&lt;#&gt;</a:t>
            </a:fld>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6"/>
          </p:nvPr>
        </p:nvSpPr>
        <p:spPr/>
        <p:txBody>
          <a:bodyPr/>
          <a:p>
            <a:fld id="{2229EA96-EA9D-4965-96DF-361CB7951B03}" type="slidenum">
              <a:t>&lt;#&gt;</a:t>
            </a:fld>
          </a:p>
        </p:txBody>
      </p:sp>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7"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238" name="PlaceHolder 2"/>
          <p:cNvSpPr>
            <a:spLocks noGrp="1"/>
          </p:cNvSpPr>
          <p:nvPr>
            <p:ph type="subTitle"/>
          </p:nvPr>
        </p:nvSpPr>
        <p:spPr>
          <a:xfrm>
            <a:off x="539640" y="1604520"/>
            <a:ext cx="9714960" cy="3977280"/>
          </a:xfrm>
          <a:prstGeom prst="rect">
            <a:avLst/>
          </a:prstGeom>
          <a:noFill/>
          <a:ln w="0">
            <a:noFill/>
          </a:ln>
        </p:spPr>
        <p:txBody>
          <a:bodyPr lIns="0" rIns="0" tIns="0" bIns="0" anchor="ctr">
            <a:noAutofit/>
          </a:bodyPr>
          <a:p>
            <a:pPr indent="0" algn="ctr">
              <a:buNone/>
            </a:pPr>
            <a:endParaRPr b="0" lang="pt-BR" sz="3200" spc="-1" strike="noStrike">
              <a:solidFill>
                <a:srgbClr val="000000"/>
              </a:solidFill>
              <a:latin typeface="Arial"/>
            </a:endParaRPr>
          </a:p>
        </p:txBody>
      </p:sp>
      <p:sp>
        <p:nvSpPr>
          <p:cNvPr id="4" name="PlaceHolder 3"/>
          <p:cNvSpPr>
            <a:spLocks noGrp="1"/>
          </p:cNvSpPr>
          <p:nvPr>
            <p:ph type="sldNum" idx="6"/>
          </p:nvPr>
        </p:nvSpPr>
        <p:spPr/>
        <p:txBody>
          <a:bodyPr/>
          <a:p>
            <a:fld id="{E49F6383-0ABC-4CA5-9820-D1609CDA1357}" type="slidenum">
              <a:t>&lt;#&gt;</a:t>
            </a:fld>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240" name="PlaceHolder 2"/>
          <p:cNvSpPr>
            <a:spLocks noGrp="1"/>
          </p:cNvSpPr>
          <p:nvPr>
            <p:ph/>
          </p:nvPr>
        </p:nvSpPr>
        <p:spPr>
          <a:xfrm>
            <a:off x="539640" y="1604520"/>
            <a:ext cx="971496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4" name="PlaceHolder 3"/>
          <p:cNvSpPr>
            <a:spLocks noGrp="1"/>
          </p:cNvSpPr>
          <p:nvPr>
            <p:ph type="sldNum" idx="6"/>
          </p:nvPr>
        </p:nvSpPr>
        <p:spPr/>
        <p:txBody>
          <a:bodyPr/>
          <a:p>
            <a:fld id="{75D1C8A9-B746-4272-8AE4-95973BDABCDC}" type="slidenum">
              <a:t>&lt;#&gt;</a:t>
            </a:fld>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242" name="PlaceHolder 2"/>
          <p:cNvSpPr>
            <a:spLocks noGrp="1"/>
          </p:cNvSpPr>
          <p:nvPr>
            <p:ph/>
          </p:nvPr>
        </p:nvSpPr>
        <p:spPr>
          <a:xfrm>
            <a:off x="539640" y="1604520"/>
            <a:ext cx="47408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43" name="PlaceHolder 3"/>
          <p:cNvSpPr>
            <a:spLocks noGrp="1"/>
          </p:cNvSpPr>
          <p:nvPr>
            <p:ph/>
          </p:nvPr>
        </p:nvSpPr>
        <p:spPr>
          <a:xfrm>
            <a:off x="5518080" y="1604520"/>
            <a:ext cx="47408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5" name="PlaceHolder 4"/>
          <p:cNvSpPr>
            <a:spLocks noGrp="1"/>
          </p:cNvSpPr>
          <p:nvPr>
            <p:ph type="sldNum" idx="6"/>
          </p:nvPr>
        </p:nvSpPr>
        <p:spPr/>
        <p:txBody>
          <a:bodyPr/>
          <a:p>
            <a:fld id="{A3864AD5-94D6-4B3D-A9CA-35D4CA73D11F}" type="slidenum">
              <a:t>&lt;#&gt;</a:t>
            </a:fld>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4"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3" name="PlaceHolder 2"/>
          <p:cNvSpPr>
            <a:spLocks noGrp="1"/>
          </p:cNvSpPr>
          <p:nvPr>
            <p:ph type="sldNum" idx="6"/>
          </p:nvPr>
        </p:nvSpPr>
        <p:spPr/>
        <p:txBody>
          <a:bodyPr/>
          <a:p>
            <a:fld id="{31DDEDB1-AEA5-4E35-9053-76D9623B51E3}" type="slidenum">
              <a:t>&lt;#&gt;</a:t>
            </a:fld>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5" name="PlaceHolder 1"/>
          <p:cNvSpPr>
            <a:spLocks noGrp="1"/>
          </p:cNvSpPr>
          <p:nvPr>
            <p:ph type="subTitle"/>
          </p:nvPr>
        </p:nvSpPr>
        <p:spPr>
          <a:xfrm>
            <a:off x="539640" y="273600"/>
            <a:ext cx="9714960" cy="5307840"/>
          </a:xfrm>
          <a:prstGeom prst="rect">
            <a:avLst/>
          </a:prstGeom>
          <a:noFill/>
          <a:ln w="0">
            <a:noFill/>
          </a:ln>
        </p:spPr>
        <p:txBody>
          <a:bodyPr lIns="0" rIns="0" tIns="0" bIns="0" anchor="ctr">
            <a:noAutofit/>
          </a:bodyPr>
          <a:p>
            <a:pPr algn="ctr"/>
            <a:endParaRPr b="0" lang="pt-BR" sz="3200" spc="-1" strike="noStrike">
              <a:solidFill>
                <a:srgbClr val="000000"/>
              </a:solidFill>
              <a:latin typeface="Arial"/>
            </a:endParaRPr>
          </a:p>
        </p:txBody>
      </p:sp>
      <p:sp>
        <p:nvSpPr>
          <p:cNvPr id="3" name="PlaceHolder 2"/>
          <p:cNvSpPr>
            <a:spLocks noGrp="1"/>
          </p:cNvSpPr>
          <p:nvPr>
            <p:ph type="sldNum" idx="6"/>
          </p:nvPr>
        </p:nvSpPr>
        <p:spPr/>
        <p:txBody>
          <a:bodyPr/>
          <a:p>
            <a:fld id="{A62ACF1D-9D04-4107-9FCC-F03DECDF260F}" type="slidenum">
              <a:t>&lt;#&gt;</a:t>
            </a:fld>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247" name="PlaceHolder 2"/>
          <p:cNvSpPr>
            <a:spLocks noGrp="1"/>
          </p:cNvSpPr>
          <p:nvPr>
            <p:ph/>
          </p:nvPr>
        </p:nvSpPr>
        <p:spPr>
          <a:xfrm>
            <a:off x="53964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48" name="PlaceHolder 3"/>
          <p:cNvSpPr>
            <a:spLocks noGrp="1"/>
          </p:cNvSpPr>
          <p:nvPr>
            <p:ph/>
          </p:nvPr>
        </p:nvSpPr>
        <p:spPr>
          <a:xfrm>
            <a:off x="5518080" y="1604520"/>
            <a:ext cx="47408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49" name="PlaceHolder 4"/>
          <p:cNvSpPr>
            <a:spLocks noGrp="1"/>
          </p:cNvSpPr>
          <p:nvPr>
            <p:ph/>
          </p:nvPr>
        </p:nvSpPr>
        <p:spPr>
          <a:xfrm>
            <a:off x="539640" y="368208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6" name="PlaceHolder 5"/>
          <p:cNvSpPr>
            <a:spLocks noGrp="1"/>
          </p:cNvSpPr>
          <p:nvPr>
            <p:ph type="sldNum" idx="6"/>
          </p:nvPr>
        </p:nvSpPr>
        <p:spPr/>
        <p:txBody>
          <a:bodyPr/>
          <a:p>
            <a:fld id="{134F9F8E-BC4D-4E18-8A49-8DFA31A2291F}" type="slidenum">
              <a:t>&lt;#&gt;</a:t>
            </a:fld>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251" name="PlaceHolder 2"/>
          <p:cNvSpPr>
            <a:spLocks noGrp="1"/>
          </p:cNvSpPr>
          <p:nvPr>
            <p:ph/>
          </p:nvPr>
        </p:nvSpPr>
        <p:spPr>
          <a:xfrm>
            <a:off x="539640" y="1604520"/>
            <a:ext cx="47408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52" name="PlaceHolder 3"/>
          <p:cNvSpPr>
            <a:spLocks noGrp="1"/>
          </p:cNvSpPr>
          <p:nvPr>
            <p:ph/>
          </p:nvPr>
        </p:nvSpPr>
        <p:spPr>
          <a:xfrm>
            <a:off x="551808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53" name="PlaceHolder 4"/>
          <p:cNvSpPr>
            <a:spLocks noGrp="1"/>
          </p:cNvSpPr>
          <p:nvPr>
            <p:ph/>
          </p:nvPr>
        </p:nvSpPr>
        <p:spPr>
          <a:xfrm>
            <a:off x="5518080" y="368208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6" name="PlaceHolder 5"/>
          <p:cNvSpPr>
            <a:spLocks noGrp="1"/>
          </p:cNvSpPr>
          <p:nvPr>
            <p:ph type="sldNum" idx="6"/>
          </p:nvPr>
        </p:nvSpPr>
        <p:spPr/>
        <p:txBody>
          <a:bodyPr/>
          <a:p>
            <a:fld id="{75545B5F-7FF9-473E-89DD-4B36CEC38B04}" type="slidenum">
              <a:t>&lt;#&gt;</a:t>
            </a:fld>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255" name="PlaceHolder 2"/>
          <p:cNvSpPr>
            <a:spLocks noGrp="1"/>
          </p:cNvSpPr>
          <p:nvPr>
            <p:ph/>
          </p:nvPr>
        </p:nvSpPr>
        <p:spPr>
          <a:xfrm>
            <a:off x="53964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56" name="PlaceHolder 3"/>
          <p:cNvSpPr>
            <a:spLocks noGrp="1"/>
          </p:cNvSpPr>
          <p:nvPr>
            <p:ph/>
          </p:nvPr>
        </p:nvSpPr>
        <p:spPr>
          <a:xfrm>
            <a:off x="551808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57" name="PlaceHolder 4"/>
          <p:cNvSpPr>
            <a:spLocks noGrp="1"/>
          </p:cNvSpPr>
          <p:nvPr>
            <p:ph/>
          </p:nvPr>
        </p:nvSpPr>
        <p:spPr>
          <a:xfrm>
            <a:off x="539640" y="3682080"/>
            <a:ext cx="971496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6" name="PlaceHolder 5"/>
          <p:cNvSpPr>
            <a:spLocks noGrp="1"/>
          </p:cNvSpPr>
          <p:nvPr>
            <p:ph type="sldNum" idx="6"/>
          </p:nvPr>
        </p:nvSpPr>
        <p:spPr/>
        <p:txBody>
          <a:bodyPr/>
          <a:p>
            <a:fld id="{863AB395-60DD-43F1-9317-0E105BA566AD}" type="slidenum">
              <a:t>&lt;#&gt;</a:t>
            </a:fld>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19" name="PlaceHolder 2"/>
          <p:cNvSpPr>
            <a:spLocks noGrp="1"/>
          </p:cNvSpPr>
          <p:nvPr>
            <p:ph/>
          </p:nvPr>
        </p:nvSpPr>
        <p:spPr>
          <a:xfrm>
            <a:off x="53964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0" name="PlaceHolder 3"/>
          <p:cNvSpPr>
            <a:spLocks noGrp="1"/>
          </p:cNvSpPr>
          <p:nvPr>
            <p:ph/>
          </p:nvPr>
        </p:nvSpPr>
        <p:spPr>
          <a:xfrm>
            <a:off x="5518080" y="1604520"/>
            <a:ext cx="47408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1" name="PlaceHolder 4"/>
          <p:cNvSpPr>
            <a:spLocks noGrp="1"/>
          </p:cNvSpPr>
          <p:nvPr>
            <p:ph/>
          </p:nvPr>
        </p:nvSpPr>
        <p:spPr>
          <a:xfrm>
            <a:off x="539640" y="368208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6" name="PlaceHolder 5"/>
          <p:cNvSpPr>
            <a:spLocks noGrp="1"/>
          </p:cNvSpPr>
          <p:nvPr>
            <p:ph type="sldNum" idx="1"/>
          </p:nvPr>
        </p:nvSpPr>
        <p:spPr/>
        <p:txBody>
          <a:bodyPr/>
          <a:p>
            <a:fld id="{24FBF08E-34D5-47BA-8A9E-44E6A21FCBBA}" type="slidenum">
              <a:t>&lt;#&gt;</a:t>
            </a:fld>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259" name="PlaceHolder 2"/>
          <p:cNvSpPr>
            <a:spLocks noGrp="1"/>
          </p:cNvSpPr>
          <p:nvPr>
            <p:ph/>
          </p:nvPr>
        </p:nvSpPr>
        <p:spPr>
          <a:xfrm>
            <a:off x="539640" y="1604520"/>
            <a:ext cx="971496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60" name="PlaceHolder 3"/>
          <p:cNvSpPr>
            <a:spLocks noGrp="1"/>
          </p:cNvSpPr>
          <p:nvPr>
            <p:ph/>
          </p:nvPr>
        </p:nvSpPr>
        <p:spPr>
          <a:xfrm>
            <a:off x="539640" y="3682080"/>
            <a:ext cx="971496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5" name="PlaceHolder 4"/>
          <p:cNvSpPr>
            <a:spLocks noGrp="1"/>
          </p:cNvSpPr>
          <p:nvPr>
            <p:ph type="sldNum" idx="6"/>
          </p:nvPr>
        </p:nvSpPr>
        <p:spPr/>
        <p:txBody>
          <a:bodyPr/>
          <a:p>
            <a:fld id="{9257C9C9-F998-40E3-8675-1AFC14B41552}" type="slidenum">
              <a:t>&lt;#&gt;</a:t>
            </a:fld>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262" name="PlaceHolder 2"/>
          <p:cNvSpPr>
            <a:spLocks noGrp="1"/>
          </p:cNvSpPr>
          <p:nvPr>
            <p:ph/>
          </p:nvPr>
        </p:nvSpPr>
        <p:spPr>
          <a:xfrm>
            <a:off x="53964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63" name="PlaceHolder 3"/>
          <p:cNvSpPr>
            <a:spLocks noGrp="1"/>
          </p:cNvSpPr>
          <p:nvPr>
            <p:ph/>
          </p:nvPr>
        </p:nvSpPr>
        <p:spPr>
          <a:xfrm>
            <a:off x="551808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64" name="PlaceHolder 4"/>
          <p:cNvSpPr>
            <a:spLocks noGrp="1"/>
          </p:cNvSpPr>
          <p:nvPr>
            <p:ph/>
          </p:nvPr>
        </p:nvSpPr>
        <p:spPr>
          <a:xfrm>
            <a:off x="539640" y="368208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65" name="PlaceHolder 5"/>
          <p:cNvSpPr>
            <a:spLocks noGrp="1"/>
          </p:cNvSpPr>
          <p:nvPr>
            <p:ph/>
          </p:nvPr>
        </p:nvSpPr>
        <p:spPr>
          <a:xfrm>
            <a:off x="5518080" y="368208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7" name="PlaceHolder 6"/>
          <p:cNvSpPr>
            <a:spLocks noGrp="1"/>
          </p:cNvSpPr>
          <p:nvPr>
            <p:ph type="sldNum" idx="6"/>
          </p:nvPr>
        </p:nvSpPr>
        <p:spPr/>
        <p:txBody>
          <a:bodyPr/>
          <a:p>
            <a:fld id="{0B2F4C23-07FD-479A-B32B-E94D5DDB9210}" type="slidenum">
              <a:t>&lt;#&gt;</a:t>
            </a:fld>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267" name="PlaceHolder 2"/>
          <p:cNvSpPr>
            <a:spLocks noGrp="1"/>
          </p:cNvSpPr>
          <p:nvPr>
            <p:ph/>
          </p:nvPr>
        </p:nvSpPr>
        <p:spPr>
          <a:xfrm>
            <a:off x="539640" y="160452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68" name="PlaceHolder 3"/>
          <p:cNvSpPr>
            <a:spLocks noGrp="1"/>
          </p:cNvSpPr>
          <p:nvPr>
            <p:ph/>
          </p:nvPr>
        </p:nvSpPr>
        <p:spPr>
          <a:xfrm>
            <a:off x="3824640" y="160452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69" name="PlaceHolder 4"/>
          <p:cNvSpPr>
            <a:spLocks noGrp="1"/>
          </p:cNvSpPr>
          <p:nvPr>
            <p:ph/>
          </p:nvPr>
        </p:nvSpPr>
        <p:spPr>
          <a:xfrm>
            <a:off x="7109280" y="160452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70" name="PlaceHolder 5"/>
          <p:cNvSpPr>
            <a:spLocks noGrp="1"/>
          </p:cNvSpPr>
          <p:nvPr>
            <p:ph/>
          </p:nvPr>
        </p:nvSpPr>
        <p:spPr>
          <a:xfrm>
            <a:off x="539640" y="368208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71" name="PlaceHolder 6"/>
          <p:cNvSpPr>
            <a:spLocks noGrp="1"/>
          </p:cNvSpPr>
          <p:nvPr>
            <p:ph/>
          </p:nvPr>
        </p:nvSpPr>
        <p:spPr>
          <a:xfrm>
            <a:off x="3824640" y="368208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72" name="PlaceHolder 7"/>
          <p:cNvSpPr>
            <a:spLocks noGrp="1"/>
          </p:cNvSpPr>
          <p:nvPr>
            <p:ph/>
          </p:nvPr>
        </p:nvSpPr>
        <p:spPr>
          <a:xfrm>
            <a:off x="7109280" y="368208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9" name="PlaceHolder 8"/>
          <p:cNvSpPr>
            <a:spLocks noGrp="1"/>
          </p:cNvSpPr>
          <p:nvPr>
            <p:ph type="sldNum" idx="6"/>
          </p:nvPr>
        </p:nvSpPr>
        <p:spPr/>
        <p:txBody>
          <a:bodyPr/>
          <a:p>
            <a:fld id="{63791D93-ED7B-451A-B409-F4533CADEF49}" type="slidenum">
              <a:t>&lt;#&gt;</a:t>
            </a:fld>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7"/>
          </p:nvPr>
        </p:nvSpPr>
        <p:spPr/>
        <p:txBody>
          <a:bodyPr/>
          <a:p>
            <a:fld id="{DAB31563-D6B0-4FC0-B783-FFDC2002B445}" type="slidenum">
              <a:t>&lt;#&gt;</a:t>
            </a:fld>
          </a:p>
        </p:txBody>
      </p:sp>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80"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281" name="PlaceHolder 2"/>
          <p:cNvSpPr>
            <a:spLocks noGrp="1"/>
          </p:cNvSpPr>
          <p:nvPr>
            <p:ph type="subTitle"/>
          </p:nvPr>
        </p:nvSpPr>
        <p:spPr>
          <a:xfrm>
            <a:off x="539640" y="1604520"/>
            <a:ext cx="9714960" cy="3977280"/>
          </a:xfrm>
          <a:prstGeom prst="rect">
            <a:avLst/>
          </a:prstGeom>
          <a:noFill/>
          <a:ln w="0">
            <a:noFill/>
          </a:ln>
        </p:spPr>
        <p:txBody>
          <a:bodyPr lIns="0" rIns="0" tIns="0" bIns="0" anchor="ctr">
            <a:noAutofit/>
          </a:bodyPr>
          <a:p>
            <a:pPr indent="0" algn="ctr">
              <a:buNone/>
            </a:pPr>
            <a:endParaRPr b="0" lang="pt-BR" sz="3200" spc="-1" strike="noStrike">
              <a:solidFill>
                <a:srgbClr val="ffffff"/>
              </a:solidFill>
              <a:latin typeface="Arial"/>
            </a:endParaRPr>
          </a:p>
        </p:txBody>
      </p:sp>
      <p:sp>
        <p:nvSpPr>
          <p:cNvPr id="4" name="PlaceHolder 3"/>
          <p:cNvSpPr>
            <a:spLocks noGrp="1"/>
          </p:cNvSpPr>
          <p:nvPr>
            <p:ph type="sldNum" idx="7"/>
          </p:nvPr>
        </p:nvSpPr>
        <p:spPr/>
        <p:txBody>
          <a:bodyPr/>
          <a:p>
            <a:fld id="{122F822F-63EE-4D14-A137-670414FD7A84}" type="slidenum">
              <a:t>&lt;#&gt;</a:t>
            </a:fld>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283" name="PlaceHolder 2"/>
          <p:cNvSpPr>
            <a:spLocks noGrp="1"/>
          </p:cNvSpPr>
          <p:nvPr>
            <p:ph/>
          </p:nvPr>
        </p:nvSpPr>
        <p:spPr>
          <a:xfrm>
            <a:off x="539640" y="1604520"/>
            <a:ext cx="971496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4" name="PlaceHolder 3"/>
          <p:cNvSpPr>
            <a:spLocks noGrp="1"/>
          </p:cNvSpPr>
          <p:nvPr>
            <p:ph type="sldNum" idx="7"/>
          </p:nvPr>
        </p:nvSpPr>
        <p:spPr/>
        <p:txBody>
          <a:bodyPr/>
          <a:p>
            <a:fld id="{21557A29-1FB2-404E-A3B7-79AAC2EC5AF4}" type="slidenum">
              <a:t>&lt;#&gt;</a:t>
            </a:fld>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84"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285" name="PlaceHolder 2"/>
          <p:cNvSpPr>
            <a:spLocks noGrp="1"/>
          </p:cNvSpPr>
          <p:nvPr>
            <p:ph/>
          </p:nvPr>
        </p:nvSpPr>
        <p:spPr>
          <a:xfrm>
            <a:off x="539640" y="1604520"/>
            <a:ext cx="47408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86" name="PlaceHolder 3"/>
          <p:cNvSpPr>
            <a:spLocks noGrp="1"/>
          </p:cNvSpPr>
          <p:nvPr>
            <p:ph/>
          </p:nvPr>
        </p:nvSpPr>
        <p:spPr>
          <a:xfrm>
            <a:off x="5518080" y="1604520"/>
            <a:ext cx="47408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5" name="PlaceHolder 4"/>
          <p:cNvSpPr>
            <a:spLocks noGrp="1"/>
          </p:cNvSpPr>
          <p:nvPr>
            <p:ph type="sldNum" idx="7"/>
          </p:nvPr>
        </p:nvSpPr>
        <p:spPr/>
        <p:txBody>
          <a:bodyPr/>
          <a:p>
            <a:fld id="{BF602E3F-9228-40E2-8690-F84DD8FEAEC5}" type="slidenum">
              <a:t>&lt;#&gt;</a:t>
            </a:fld>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87"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3" name="PlaceHolder 2"/>
          <p:cNvSpPr>
            <a:spLocks noGrp="1"/>
          </p:cNvSpPr>
          <p:nvPr>
            <p:ph type="sldNum" idx="7"/>
          </p:nvPr>
        </p:nvSpPr>
        <p:spPr/>
        <p:txBody>
          <a:bodyPr/>
          <a:p>
            <a:fld id="{679D95DA-4BBF-4FD5-8BEB-BB987C1F4451}" type="slidenum">
              <a:t>&lt;#&gt;</a:t>
            </a:fld>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88" name="PlaceHolder 1"/>
          <p:cNvSpPr>
            <a:spLocks noGrp="1"/>
          </p:cNvSpPr>
          <p:nvPr>
            <p:ph type="subTitle"/>
          </p:nvPr>
        </p:nvSpPr>
        <p:spPr>
          <a:xfrm>
            <a:off x="539640" y="273600"/>
            <a:ext cx="9714960" cy="5307840"/>
          </a:xfrm>
          <a:prstGeom prst="rect">
            <a:avLst/>
          </a:prstGeom>
          <a:noFill/>
          <a:ln w="0">
            <a:noFill/>
          </a:ln>
        </p:spPr>
        <p:txBody>
          <a:bodyPr lIns="0" rIns="0" tIns="0" bIns="0" anchor="ctr">
            <a:noAutofit/>
          </a:bodyPr>
          <a:p>
            <a:pPr algn="ctr"/>
            <a:endParaRPr b="0" lang="pt-BR" sz="3200" spc="-1" strike="noStrike">
              <a:solidFill>
                <a:srgbClr val="ffffff"/>
              </a:solidFill>
              <a:latin typeface="Arial"/>
            </a:endParaRPr>
          </a:p>
        </p:txBody>
      </p:sp>
      <p:sp>
        <p:nvSpPr>
          <p:cNvPr id="3" name="PlaceHolder 2"/>
          <p:cNvSpPr>
            <a:spLocks noGrp="1"/>
          </p:cNvSpPr>
          <p:nvPr>
            <p:ph type="sldNum" idx="7"/>
          </p:nvPr>
        </p:nvSpPr>
        <p:spPr/>
        <p:txBody>
          <a:bodyPr/>
          <a:p>
            <a:fld id="{8F24660B-8239-4B2F-9451-FFCB4DF3FC20}" type="slidenum">
              <a:t>&lt;#&gt;</a:t>
            </a:fld>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290" name="PlaceHolder 2"/>
          <p:cNvSpPr>
            <a:spLocks noGrp="1"/>
          </p:cNvSpPr>
          <p:nvPr>
            <p:ph/>
          </p:nvPr>
        </p:nvSpPr>
        <p:spPr>
          <a:xfrm>
            <a:off x="53964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91" name="PlaceHolder 3"/>
          <p:cNvSpPr>
            <a:spLocks noGrp="1"/>
          </p:cNvSpPr>
          <p:nvPr>
            <p:ph/>
          </p:nvPr>
        </p:nvSpPr>
        <p:spPr>
          <a:xfrm>
            <a:off x="5518080" y="1604520"/>
            <a:ext cx="47408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92" name="PlaceHolder 4"/>
          <p:cNvSpPr>
            <a:spLocks noGrp="1"/>
          </p:cNvSpPr>
          <p:nvPr>
            <p:ph/>
          </p:nvPr>
        </p:nvSpPr>
        <p:spPr>
          <a:xfrm>
            <a:off x="539640" y="368208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6" name="PlaceHolder 5"/>
          <p:cNvSpPr>
            <a:spLocks noGrp="1"/>
          </p:cNvSpPr>
          <p:nvPr>
            <p:ph type="sldNum" idx="7"/>
          </p:nvPr>
        </p:nvSpPr>
        <p:spPr/>
        <p:txBody>
          <a:bodyPr/>
          <a:p>
            <a:fld id="{0CDBEEE1-3EF4-4A8B-A4AA-F27A751E1D5E}" type="slidenum">
              <a:t>&lt;#&gt;</a:t>
            </a:fld>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23" name="PlaceHolder 2"/>
          <p:cNvSpPr>
            <a:spLocks noGrp="1"/>
          </p:cNvSpPr>
          <p:nvPr>
            <p:ph/>
          </p:nvPr>
        </p:nvSpPr>
        <p:spPr>
          <a:xfrm>
            <a:off x="539640" y="1604520"/>
            <a:ext cx="47408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4" name="PlaceHolder 3"/>
          <p:cNvSpPr>
            <a:spLocks noGrp="1"/>
          </p:cNvSpPr>
          <p:nvPr>
            <p:ph/>
          </p:nvPr>
        </p:nvSpPr>
        <p:spPr>
          <a:xfrm>
            <a:off x="551808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5" name="PlaceHolder 4"/>
          <p:cNvSpPr>
            <a:spLocks noGrp="1"/>
          </p:cNvSpPr>
          <p:nvPr>
            <p:ph/>
          </p:nvPr>
        </p:nvSpPr>
        <p:spPr>
          <a:xfrm>
            <a:off x="5518080" y="368208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6" name="PlaceHolder 5"/>
          <p:cNvSpPr>
            <a:spLocks noGrp="1"/>
          </p:cNvSpPr>
          <p:nvPr>
            <p:ph type="sldNum" idx="1"/>
          </p:nvPr>
        </p:nvSpPr>
        <p:spPr/>
        <p:txBody>
          <a:bodyPr/>
          <a:p>
            <a:fld id="{519ACDF0-B7A6-48C5-B227-D5C19761105A}" type="slidenum">
              <a:t>&lt;#&gt;</a:t>
            </a:fld>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294" name="PlaceHolder 2"/>
          <p:cNvSpPr>
            <a:spLocks noGrp="1"/>
          </p:cNvSpPr>
          <p:nvPr>
            <p:ph/>
          </p:nvPr>
        </p:nvSpPr>
        <p:spPr>
          <a:xfrm>
            <a:off x="539640" y="1604520"/>
            <a:ext cx="4740840" cy="397728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95" name="PlaceHolder 3"/>
          <p:cNvSpPr>
            <a:spLocks noGrp="1"/>
          </p:cNvSpPr>
          <p:nvPr>
            <p:ph/>
          </p:nvPr>
        </p:nvSpPr>
        <p:spPr>
          <a:xfrm>
            <a:off x="551808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96" name="PlaceHolder 4"/>
          <p:cNvSpPr>
            <a:spLocks noGrp="1"/>
          </p:cNvSpPr>
          <p:nvPr>
            <p:ph/>
          </p:nvPr>
        </p:nvSpPr>
        <p:spPr>
          <a:xfrm>
            <a:off x="5518080" y="368208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6" name="PlaceHolder 5"/>
          <p:cNvSpPr>
            <a:spLocks noGrp="1"/>
          </p:cNvSpPr>
          <p:nvPr>
            <p:ph type="sldNum" idx="7"/>
          </p:nvPr>
        </p:nvSpPr>
        <p:spPr/>
        <p:txBody>
          <a:bodyPr/>
          <a:p>
            <a:fld id="{8FB52160-3EC2-4E72-9BA7-283CA2F86B96}" type="slidenum">
              <a:t>&lt;#&gt;</a:t>
            </a:fld>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298" name="PlaceHolder 2"/>
          <p:cNvSpPr>
            <a:spLocks noGrp="1"/>
          </p:cNvSpPr>
          <p:nvPr>
            <p:ph/>
          </p:nvPr>
        </p:nvSpPr>
        <p:spPr>
          <a:xfrm>
            <a:off x="53964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99" name="PlaceHolder 3"/>
          <p:cNvSpPr>
            <a:spLocks noGrp="1"/>
          </p:cNvSpPr>
          <p:nvPr>
            <p:ph/>
          </p:nvPr>
        </p:nvSpPr>
        <p:spPr>
          <a:xfrm>
            <a:off x="551808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300" name="PlaceHolder 4"/>
          <p:cNvSpPr>
            <a:spLocks noGrp="1"/>
          </p:cNvSpPr>
          <p:nvPr>
            <p:ph/>
          </p:nvPr>
        </p:nvSpPr>
        <p:spPr>
          <a:xfrm>
            <a:off x="539640" y="3682080"/>
            <a:ext cx="971496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6" name="PlaceHolder 5"/>
          <p:cNvSpPr>
            <a:spLocks noGrp="1"/>
          </p:cNvSpPr>
          <p:nvPr>
            <p:ph type="sldNum" idx="7"/>
          </p:nvPr>
        </p:nvSpPr>
        <p:spPr/>
        <p:txBody>
          <a:bodyPr/>
          <a:p>
            <a:fld id="{28EE4DB8-F2DA-4CD4-A549-06B73935D5C3}" type="slidenum">
              <a:t>&lt;#&gt;</a:t>
            </a:fld>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302" name="PlaceHolder 2"/>
          <p:cNvSpPr>
            <a:spLocks noGrp="1"/>
          </p:cNvSpPr>
          <p:nvPr>
            <p:ph/>
          </p:nvPr>
        </p:nvSpPr>
        <p:spPr>
          <a:xfrm>
            <a:off x="539640" y="1604520"/>
            <a:ext cx="971496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303" name="PlaceHolder 3"/>
          <p:cNvSpPr>
            <a:spLocks noGrp="1"/>
          </p:cNvSpPr>
          <p:nvPr>
            <p:ph/>
          </p:nvPr>
        </p:nvSpPr>
        <p:spPr>
          <a:xfrm>
            <a:off x="539640" y="3682080"/>
            <a:ext cx="971496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5" name="PlaceHolder 4"/>
          <p:cNvSpPr>
            <a:spLocks noGrp="1"/>
          </p:cNvSpPr>
          <p:nvPr>
            <p:ph type="sldNum" idx="7"/>
          </p:nvPr>
        </p:nvSpPr>
        <p:spPr/>
        <p:txBody>
          <a:bodyPr/>
          <a:p>
            <a:fld id="{96A5CE62-6241-4A23-B74F-63830D74155D}" type="slidenum">
              <a:t>&lt;#&gt;</a:t>
            </a:fld>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305" name="PlaceHolder 2"/>
          <p:cNvSpPr>
            <a:spLocks noGrp="1"/>
          </p:cNvSpPr>
          <p:nvPr>
            <p:ph/>
          </p:nvPr>
        </p:nvSpPr>
        <p:spPr>
          <a:xfrm>
            <a:off x="53964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306" name="PlaceHolder 3"/>
          <p:cNvSpPr>
            <a:spLocks noGrp="1"/>
          </p:cNvSpPr>
          <p:nvPr>
            <p:ph/>
          </p:nvPr>
        </p:nvSpPr>
        <p:spPr>
          <a:xfrm>
            <a:off x="551808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307" name="PlaceHolder 4"/>
          <p:cNvSpPr>
            <a:spLocks noGrp="1"/>
          </p:cNvSpPr>
          <p:nvPr>
            <p:ph/>
          </p:nvPr>
        </p:nvSpPr>
        <p:spPr>
          <a:xfrm>
            <a:off x="539640" y="368208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308" name="PlaceHolder 5"/>
          <p:cNvSpPr>
            <a:spLocks noGrp="1"/>
          </p:cNvSpPr>
          <p:nvPr>
            <p:ph/>
          </p:nvPr>
        </p:nvSpPr>
        <p:spPr>
          <a:xfrm>
            <a:off x="5518080" y="368208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7" name="PlaceHolder 6"/>
          <p:cNvSpPr>
            <a:spLocks noGrp="1"/>
          </p:cNvSpPr>
          <p:nvPr>
            <p:ph type="sldNum" idx="7"/>
          </p:nvPr>
        </p:nvSpPr>
        <p:spPr/>
        <p:txBody>
          <a:bodyPr/>
          <a:p>
            <a:fld id="{B2928DE3-CBF7-4743-B1A3-43E505172D96}" type="slidenum">
              <a:t>&lt;#&gt;</a:t>
            </a:fld>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09"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310" name="PlaceHolder 2"/>
          <p:cNvSpPr>
            <a:spLocks noGrp="1"/>
          </p:cNvSpPr>
          <p:nvPr>
            <p:ph/>
          </p:nvPr>
        </p:nvSpPr>
        <p:spPr>
          <a:xfrm>
            <a:off x="539640" y="160452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311" name="PlaceHolder 3"/>
          <p:cNvSpPr>
            <a:spLocks noGrp="1"/>
          </p:cNvSpPr>
          <p:nvPr>
            <p:ph/>
          </p:nvPr>
        </p:nvSpPr>
        <p:spPr>
          <a:xfrm>
            <a:off x="3824640" y="160452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312" name="PlaceHolder 4"/>
          <p:cNvSpPr>
            <a:spLocks noGrp="1"/>
          </p:cNvSpPr>
          <p:nvPr>
            <p:ph/>
          </p:nvPr>
        </p:nvSpPr>
        <p:spPr>
          <a:xfrm>
            <a:off x="7109280" y="160452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313" name="PlaceHolder 5"/>
          <p:cNvSpPr>
            <a:spLocks noGrp="1"/>
          </p:cNvSpPr>
          <p:nvPr>
            <p:ph/>
          </p:nvPr>
        </p:nvSpPr>
        <p:spPr>
          <a:xfrm>
            <a:off x="539640" y="368208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314" name="PlaceHolder 6"/>
          <p:cNvSpPr>
            <a:spLocks noGrp="1"/>
          </p:cNvSpPr>
          <p:nvPr>
            <p:ph/>
          </p:nvPr>
        </p:nvSpPr>
        <p:spPr>
          <a:xfrm>
            <a:off x="3824640" y="368208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315" name="PlaceHolder 7"/>
          <p:cNvSpPr>
            <a:spLocks noGrp="1"/>
          </p:cNvSpPr>
          <p:nvPr>
            <p:ph/>
          </p:nvPr>
        </p:nvSpPr>
        <p:spPr>
          <a:xfrm>
            <a:off x="7109280" y="3682080"/>
            <a:ext cx="31280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9" name="PlaceHolder 8"/>
          <p:cNvSpPr>
            <a:spLocks noGrp="1"/>
          </p:cNvSpPr>
          <p:nvPr>
            <p:ph type="sldNum" idx="7"/>
          </p:nvPr>
        </p:nvSpPr>
        <p:spPr/>
        <p:txBody>
          <a:bodyPr/>
          <a:p>
            <a:fld id="{D2BF6A6B-E8FC-461D-8909-535EE260FE5A}" type="slidenum">
              <a:t>&lt;#&gt;</a:t>
            </a:fld>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endParaRPr b="0" lang="pt-BR" sz="1800" spc="-1" strike="noStrike">
              <a:solidFill>
                <a:srgbClr val="000000"/>
              </a:solidFill>
              <a:latin typeface="Calibri"/>
            </a:endParaRPr>
          </a:p>
        </p:txBody>
      </p:sp>
      <p:sp>
        <p:nvSpPr>
          <p:cNvPr id="27" name="PlaceHolder 2"/>
          <p:cNvSpPr>
            <a:spLocks noGrp="1"/>
          </p:cNvSpPr>
          <p:nvPr>
            <p:ph/>
          </p:nvPr>
        </p:nvSpPr>
        <p:spPr>
          <a:xfrm>
            <a:off x="53964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8" name="PlaceHolder 3"/>
          <p:cNvSpPr>
            <a:spLocks noGrp="1"/>
          </p:cNvSpPr>
          <p:nvPr>
            <p:ph/>
          </p:nvPr>
        </p:nvSpPr>
        <p:spPr>
          <a:xfrm>
            <a:off x="5518080" y="1604520"/>
            <a:ext cx="474084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29" name="PlaceHolder 4"/>
          <p:cNvSpPr>
            <a:spLocks noGrp="1"/>
          </p:cNvSpPr>
          <p:nvPr>
            <p:ph/>
          </p:nvPr>
        </p:nvSpPr>
        <p:spPr>
          <a:xfrm>
            <a:off x="539640" y="3682080"/>
            <a:ext cx="9714960" cy="1896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404040"/>
              </a:solidFill>
              <a:latin typeface="Calibri"/>
            </a:endParaRPr>
          </a:p>
        </p:txBody>
      </p:sp>
      <p:sp>
        <p:nvSpPr>
          <p:cNvPr id="6" name="PlaceHolder 5"/>
          <p:cNvSpPr>
            <a:spLocks noGrp="1"/>
          </p:cNvSpPr>
          <p:nvPr>
            <p:ph type="sldNum" idx="1"/>
          </p:nvPr>
        </p:nvSpPr>
        <p:spPr/>
        <p:txBody>
          <a:bodyPr/>
          <a:p>
            <a:fld id="{5D84AB71-2BD5-43E4-92EC-10A6ECBBE7C0}"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slideLayout" Target="../slideLayouts/slideLayout1.xml"/><Relationship Id="rId10" Type="http://schemas.openxmlformats.org/officeDocument/2006/relationships/slideLayout" Target="../slideLayouts/slideLayout2.xml"/><Relationship Id="rId11" Type="http://schemas.openxmlformats.org/officeDocument/2006/relationships/slideLayout" Target="../slideLayouts/slideLayout3.xml"/><Relationship Id="rId12" Type="http://schemas.openxmlformats.org/officeDocument/2006/relationships/slideLayout" Target="../slideLayouts/slideLayout4.xml"/><Relationship Id="rId13" Type="http://schemas.openxmlformats.org/officeDocument/2006/relationships/slideLayout" Target="../slideLayouts/slideLayout5.xml"/><Relationship Id="rId14" Type="http://schemas.openxmlformats.org/officeDocument/2006/relationships/slideLayout" Target="../slideLayouts/slideLayout6.xml"/><Relationship Id="rId15" Type="http://schemas.openxmlformats.org/officeDocument/2006/relationships/slideLayout" Target="../slideLayouts/slideLayout7.xml"/><Relationship Id="rId16" Type="http://schemas.openxmlformats.org/officeDocument/2006/relationships/slideLayout" Target="../slideLayouts/slideLayout8.xml"/><Relationship Id="rId17" Type="http://schemas.openxmlformats.org/officeDocument/2006/relationships/slideLayout" Target="../slideLayouts/slideLayout9.xml"/><Relationship Id="rId18" Type="http://schemas.openxmlformats.org/officeDocument/2006/relationships/slideLayout" Target="../slideLayouts/slideLayout10.xml"/><Relationship Id="rId19" Type="http://schemas.openxmlformats.org/officeDocument/2006/relationships/slideLayout" Target="../slideLayouts/slideLayout11.xml"/><Relationship Id="rId20"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slideLayout" Target="../slideLayouts/slideLayout20.xml"/><Relationship Id="rId14" Type="http://schemas.openxmlformats.org/officeDocument/2006/relationships/slideLayout" Target="../slideLayouts/slideLayout21.xml"/><Relationship Id="rId15" Type="http://schemas.openxmlformats.org/officeDocument/2006/relationships/slideLayout" Target="../slideLayouts/slideLayout22.xml"/><Relationship Id="rId16" Type="http://schemas.openxmlformats.org/officeDocument/2006/relationships/slideLayout" Target="../slideLayouts/slideLayout23.xml"/><Relationship Id="rId17"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1.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slideLayout" Target="../slideLayouts/slideLayout25.xml"/><Relationship Id="rId10" Type="http://schemas.openxmlformats.org/officeDocument/2006/relationships/slideLayout" Target="../slideLayouts/slideLayout26.xml"/><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slideLayout" Target="../slideLayouts/slideLayout31.xml"/><Relationship Id="rId16" Type="http://schemas.openxmlformats.org/officeDocument/2006/relationships/slideLayout" Target="../slideLayouts/slideLayout32.xml"/><Relationship Id="rId17" Type="http://schemas.openxmlformats.org/officeDocument/2006/relationships/slideLayout" Target="../slideLayouts/slideLayout33.xml"/><Relationship Id="rId18" Type="http://schemas.openxmlformats.org/officeDocument/2006/relationships/slideLayout" Target="../slideLayouts/slideLayout34.xml"/><Relationship Id="rId19" Type="http://schemas.openxmlformats.org/officeDocument/2006/relationships/slideLayout" Target="../slideLayouts/slideLayout35.xml"/><Relationship Id="rId20"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1.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slideLayout" Target="../slideLayouts/slideLayout37.xml"/><Relationship Id="rId10" Type="http://schemas.openxmlformats.org/officeDocument/2006/relationships/slideLayout" Target="../slideLayouts/slideLayout38.xml"/><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slideLayout" Target="../slideLayouts/slideLayout42.xml"/><Relationship Id="rId15" Type="http://schemas.openxmlformats.org/officeDocument/2006/relationships/slideLayout" Target="../slideLayouts/slideLayout43.xml"/><Relationship Id="rId16" Type="http://schemas.openxmlformats.org/officeDocument/2006/relationships/slideLayout" Target="../slideLayouts/slideLayout44.xml"/><Relationship Id="rId17" Type="http://schemas.openxmlformats.org/officeDocument/2006/relationships/slideLayout" Target="../slideLayouts/slideLayout45.xml"/><Relationship Id="rId18" Type="http://schemas.openxmlformats.org/officeDocument/2006/relationships/slideLayout" Target="../slideLayouts/slideLayout46.xml"/><Relationship Id="rId19" Type="http://schemas.openxmlformats.org/officeDocument/2006/relationships/slideLayout" Target="../slideLayouts/slideLayout47.xml"/><Relationship Id="rId20"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11.png"/><Relationship Id="rId9" Type="http://schemas.openxmlformats.org/officeDocument/2006/relationships/slideLayout" Target="../slideLayouts/slideLayout49.xml"/><Relationship Id="rId10" Type="http://schemas.openxmlformats.org/officeDocument/2006/relationships/slideLayout" Target="../slideLayouts/slideLayout50.xml"/><Relationship Id="rId11" Type="http://schemas.openxmlformats.org/officeDocument/2006/relationships/slideLayout" Target="../slideLayouts/slideLayout51.xml"/><Relationship Id="rId12" Type="http://schemas.openxmlformats.org/officeDocument/2006/relationships/slideLayout" Target="../slideLayouts/slideLayout52.xml"/><Relationship Id="rId13" Type="http://schemas.openxmlformats.org/officeDocument/2006/relationships/slideLayout" Target="../slideLayouts/slideLayout53.xml"/><Relationship Id="rId14" Type="http://schemas.openxmlformats.org/officeDocument/2006/relationships/slideLayout" Target="../slideLayouts/slideLayout54.xml"/><Relationship Id="rId15" Type="http://schemas.openxmlformats.org/officeDocument/2006/relationships/slideLayout" Target="../slideLayouts/slideLayout55.xml"/><Relationship Id="rId16" Type="http://schemas.openxmlformats.org/officeDocument/2006/relationships/slideLayout" Target="../slideLayouts/slideLayout56.xml"/><Relationship Id="rId17" Type="http://schemas.openxmlformats.org/officeDocument/2006/relationships/slideLayout" Target="../slideLayouts/slideLayout57.xml"/><Relationship Id="rId18" Type="http://schemas.openxmlformats.org/officeDocument/2006/relationships/slideLayout" Target="../slideLayouts/slideLayout58.xml"/><Relationship Id="rId19" Type="http://schemas.openxmlformats.org/officeDocument/2006/relationships/slideLayout" Target="../slideLayouts/slideLayout59.xml"/><Relationship Id="rId20"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2.jpeg"/><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 Id="rId11" Type="http://schemas.openxmlformats.org/officeDocument/2006/relationships/slideLayout" Target="../slideLayouts/slideLayout79.xml"/><Relationship Id="rId12" Type="http://schemas.openxmlformats.org/officeDocument/2006/relationships/slideLayout" Target="../slideLayouts/slideLayout80.xml"/><Relationship Id="rId13" Type="http://schemas.openxmlformats.org/officeDocument/2006/relationships/slideLayout" Target="../slideLayouts/slideLayout81.xml"/><Relationship Id="rId14" Type="http://schemas.openxmlformats.org/officeDocument/2006/relationships/slideLayout" Target="../slideLayouts/slideLayout82.xml"/><Relationship Id="rId15" Type="http://schemas.openxmlformats.org/officeDocument/2006/relationships/slideLayout" Target="../slideLayouts/slideLayout83.xml"/><Relationship Id="rId16"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0" name="Imagem 5" descr="Imagem 5"/>
          <p:cNvPicPr/>
          <p:nvPr/>
        </p:nvPicPr>
        <p:blipFill>
          <a:blip r:embed="rId3"/>
          <a:stretch/>
        </p:blipFill>
        <p:spPr>
          <a:xfrm>
            <a:off x="4182120" y="2481840"/>
            <a:ext cx="2436480" cy="3107160"/>
          </a:xfrm>
          <a:prstGeom prst="rect">
            <a:avLst/>
          </a:prstGeom>
          <a:ln w="12600">
            <a:noFill/>
          </a:ln>
        </p:spPr>
      </p:pic>
      <p:sp>
        <p:nvSpPr>
          <p:cNvPr id="1" name="PlaceHolder 1"/>
          <p:cNvSpPr>
            <a:spLocks noGrp="1"/>
          </p:cNvSpPr>
          <p:nvPr>
            <p:ph type="title"/>
          </p:nvPr>
        </p:nvSpPr>
        <p:spPr>
          <a:xfrm>
            <a:off x="810000" y="4000680"/>
            <a:ext cx="9180720" cy="1227960"/>
          </a:xfrm>
          <a:prstGeom prst="rect">
            <a:avLst/>
          </a:prstGeom>
          <a:noFill/>
          <a:ln w="12600">
            <a:noFill/>
          </a:ln>
        </p:spPr>
        <p:txBody>
          <a:bodyPr lIns="45720" rIns="45720" tIns="45000" bIns="45000" anchor="ctr">
            <a:noAutofit/>
          </a:bodyPr>
          <a:p>
            <a:pPr indent="0" algn="ctr">
              <a:lnSpc>
                <a:spcPct val="100000"/>
              </a:lnSpc>
              <a:buNone/>
              <a:tabLst>
                <a:tab algn="l" pos="0"/>
              </a:tabLst>
            </a:pPr>
            <a:r>
              <a:rPr b="0" lang="pt-BR" sz="4400" spc="-1" strike="noStrike">
                <a:solidFill>
                  <a:srgbClr val="404040"/>
                </a:solidFill>
                <a:latin typeface="Geometr415 Blk BT"/>
                <a:ea typeface="Geometr415 Blk BT"/>
              </a:rPr>
              <a:t>Texto do Título</a:t>
            </a:r>
            <a:endParaRPr b="0" lang="pt-BR" sz="4400" spc="-1" strike="noStrike">
              <a:solidFill>
                <a:srgbClr val="000000"/>
              </a:solidFill>
              <a:latin typeface="Calibri"/>
            </a:endParaRPr>
          </a:p>
        </p:txBody>
      </p:sp>
      <p:sp>
        <p:nvSpPr>
          <p:cNvPr id="2" name="PlaceHolder 2"/>
          <p:cNvSpPr>
            <a:spLocks noGrp="1"/>
          </p:cNvSpPr>
          <p:nvPr>
            <p:ph type="body"/>
          </p:nvPr>
        </p:nvSpPr>
        <p:spPr>
          <a:xfrm>
            <a:off x="1620360" y="5276880"/>
            <a:ext cx="7560720" cy="960120"/>
          </a:xfrm>
          <a:prstGeom prst="rect">
            <a:avLst/>
          </a:prstGeom>
          <a:noFill/>
          <a:ln w="12600">
            <a:noFill/>
          </a:ln>
        </p:spPr>
        <p:txBody>
          <a:bodyPr lIns="45720" rIns="45720" tIns="45000" bIns="45000" anchor="t">
            <a:noAutofit/>
          </a:bodyPr>
          <a:p>
            <a:pPr marL="432000" indent="-324000" algn="ctr">
              <a:lnSpc>
                <a:spcPct val="100000"/>
              </a:lnSpc>
              <a:spcBef>
                <a:spcPts val="499"/>
              </a:spcBef>
              <a:buClr>
                <a:srgbClr val="000000"/>
              </a:buClr>
              <a:buSzPct val="45000"/>
              <a:buFont typeface="Wingdings" charset="2"/>
              <a:buChar char=""/>
              <a:tabLst>
                <a:tab algn="l" pos="0"/>
              </a:tabLst>
            </a:pPr>
            <a:r>
              <a:rPr b="0" lang="pt-BR" sz="2400" spc="-1" strike="noStrike">
                <a:solidFill>
                  <a:srgbClr val="888888"/>
                </a:solidFill>
                <a:latin typeface="Calibri"/>
                <a:ea typeface="Calibri"/>
              </a:rPr>
              <a:t>Nível de Corpo Um</a:t>
            </a:r>
            <a:endParaRPr b="0" lang="pt-BR" sz="2400" spc="-1" strike="noStrike">
              <a:solidFill>
                <a:srgbClr val="404040"/>
              </a:solidFill>
              <a:latin typeface="Calibri"/>
            </a:endParaRPr>
          </a:p>
          <a:p>
            <a:pPr lvl="1" marL="864000" indent="-324000">
              <a:spcBef>
                <a:spcPts val="1134"/>
              </a:spcBef>
              <a:buClr>
                <a:srgbClr val="000000"/>
              </a:buClr>
              <a:buSzPct val="75000"/>
              <a:buFont typeface="Symbol" charset="2"/>
              <a:buChar char=""/>
              <a:tabLst>
                <a:tab algn="l" pos="0"/>
              </a:tabLst>
            </a:pPr>
            <a:r>
              <a:rPr b="0" lang="pt-BR" sz="2400" spc="-1" strike="noStrike">
                <a:solidFill>
                  <a:srgbClr val="888888"/>
                </a:solidFill>
                <a:latin typeface="Calibri"/>
                <a:ea typeface="Calibri"/>
              </a:rPr>
              <a:t>Nível de Corpo Dois</a:t>
            </a:r>
            <a:endParaRPr b="0" lang="pt-BR" sz="2400" spc="-1" strike="noStrike">
              <a:solidFill>
                <a:srgbClr val="404040"/>
              </a:solidFill>
              <a:latin typeface="Calibri"/>
            </a:endParaRPr>
          </a:p>
          <a:p>
            <a:pPr lvl="2" marL="1296000" indent="-288000">
              <a:spcBef>
                <a:spcPts val="850"/>
              </a:spcBef>
              <a:buClr>
                <a:srgbClr val="000000"/>
              </a:buClr>
              <a:buSzPct val="45000"/>
              <a:buFont typeface="Wingdings" charset="2"/>
              <a:buChar char=""/>
              <a:tabLst>
                <a:tab algn="l" pos="0"/>
              </a:tabLst>
            </a:pPr>
            <a:r>
              <a:rPr b="0" lang="pt-BR" sz="2400" spc="-1" strike="noStrike">
                <a:solidFill>
                  <a:srgbClr val="888888"/>
                </a:solidFill>
                <a:latin typeface="Calibri"/>
                <a:ea typeface="Calibri"/>
              </a:rPr>
              <a:t>Nível de Corpo Três</a:t>
            </a:r>
            <a:endParaRPr b="0" lang="pt-BR" sz="2400" spc="-1" strike="noStrike">
              <a:solidFill>
                <a:srgbClr val="404040"/>
              </a:solidFill>
              <a:latin typeface="Calibri"/>
            </a:endParaRPr>
          </a:p>
          <a:p>
            <a:pPr lvl="3" marL="1728000" indent="-216000">
              <a:spcBef>
                <a:spcPts val="567"/>
              </a:spcBef>
              <a:buClr>
                <a:srgbClr val="000000"/>
              </a:buClr>
              <a:buSzPct val="75000"/>
              <a:buFont typeface="Symbol" charset="2"/>
              <a:buChar char=""/>
              <a:tabLst>
                <a:tab algn="l" pos="0"/>
              </a:tabLst>
            </a:pPr>
            <a:r>
              <a:rPr b="0" lang="pt-BR" sz="2400" spc="-1" strike="noStrike">
                <a:solidFill>
                  <a:srgbClr val="888888"/>
                </a:solidFill>
                <a:latin typeface="Calibri"/>
                <a:ea typeface="Calibri"/>
              </a:rPr>
              <a:t>Nível de Corpo Quatro</a:t>
            </a:r>
            <a:endParaRPr b="0" lang="pt-BR" sz="2400" spc="-1" strike="noStrike">
              <a:solidFill>
                <a:srgbClr val="404040"/>
              </a:solidFill>
              <a:latin typeface="Calibri"/>
            </a:endParaRPr>
          </a:p>
          <a:p>
            <a:pPr lvl="4" marL="2160000" indent="-216000">
              <a:spcBef>
                <a:spcPts val="283"/>
              </a:spcBef>
              <a:buClr>
                <a:srgbClr val="000000"/>
              </a:buClr>
              <a:buSzPct val="45000"/>
              <a:buFont typeface="Wingdings" charset="2"/>
              <a:buChar char=""/>
              <a:tabLst>
                <a:tab algn="l" pos="0"/>
              </a:tabLst>
            </a:pPr>
            <a:r>
              <a:rPr b="0" lang="pt-BR" sz="2400" spc="-1" strike="noStrike">
                <a:solidFill>
                  <a:srgbClr val="888888"/>
                </a:solidFill>
                <a:latin typeface="Calibri"/>
                <a:ea typeface="Calibri"/>
              </a:rPr>
              <a:t>Nível de Corpo Cinco</a:t>
            </a:r>
            <a:endParaRPr b="0" lang="pt-BR" sz="2400" spc="-1" strike="noStrike">
              <a:solidFill>
                <a:srgbClr val="404040"/>
              </a:solidFill>
              <a:latin typeface="Calibri"/>
            </a:endParaRPr>
          </a:p>
        </p:txBody>
      </p:sp>
      <p:pic>
        <p:nvPicPr>
          <p:cNvPr id="3" name="Imagem 9" descr="Imagem 9"/>
          <p:cNvPicPr/>
          <p:nvPr/>
        </p:nvPicPr>
        <p:blipFill>
          <a:blip r:embed="rId4"/>
          <a:stretch/>
        </p:blipFill>
        <p:spPr>
          <a:xfrm>
            <a:off x="0" y="-27360"/>
            <a:ext cx="10824480" cy="564480"/>
          </a:xfrm>
          <a:prstGeom prst="rect">
            <a:avLst/>
          </a:prstGeom>
          <a:ln w="12600">
            <a:noFill/>
          </a:ln>
        </p:spPr>
      </p:pic>
      <p:pic>
        <p:nvPicPr>
          <p:cNvPr id="4" name="Imagem 10" descr="Imagem 10"/>
          <p:cNvPicPr/>
          <p:nvPr/>
        </p:nvPicPr>
        <p:blipFill>
          <a:blip r:embed="rId5"/>
          <a:stretch/>
        </p:blipFill>
        <p:spPr>
          <a:xfrm>
            <a:off x="-23400" y="-83880"/>
            <a:ext cx="5851800" cy="920160"/>
          </a:xfrm>
          <a:prstGeom prst="rect">
            <a:avLst/>
          </a:prstGeom>
          <a:ln w="12600">
            <a:noFill/>
          </a:ln>
        </p:spPr>
      </p:pic>
      <p:pic>
        <p:nvPicPr>
          <p:cNvPr id="5" name="Imagem 11" descr="Imagem 11"/>
          <p:cNvPicPr/>
          <p:nvPr/>
        </p:nvPicPr>
        <p:blipFill>
          <a:blip r:embed="rId6"/>
          <a:stretch/>
        </p:blipFill>
        <p:spPr>
          <a:xfrm>
            <a:off x="-16560" y="6518160"/>
            <a:ext cx="10058040" cy="366840"/>
          </a:xfrm>
          <a:prstGeom prst="rect">
            <a:avLst/>
          </a:prstGeom>
          <a:ln w="12600">
            <a:noFill/>
          </a:ln>
        </p:spPr>
      </p:pic>
      <p:pic>
        <p:nvPicPr>
          <p:cNvPr id="6" name="Imagem 12" descr="Imagem 12"/>
          <p:cNvPicPr/>
          <p:nvPr/>
        </p:nvPicPr>
        <p:blipFill>
          <a:blip r:embed="rId7"/>
          <a:stretch/>
        </p:blipFill>
        <p:spPr>
          <a:xfrm>
            <a:off x="5267880" y="6381360"/>
            <a:ext cx="5604840" cy="542160"/>
          </a:xfrm>
          <a:prstGeom prst="rect">
            <a:avLst/>
          </a:prstGeom>
          <a:ln w="12600">
            <a:noFill/>
          </a:ln>
        </p:spPr>
      </p:pic>
      <p:pic>
        <p:nvPicPr>
          <p:cNvPr id="7" name="Imagem 13" descr="Imagem 13"/>
          <p:cNvPicPr/>
          <p:nvPr/>
        </p:nvPicPr>
        <p:blipFill>
          <a:blip r:embed="rId8"/>
          <a:stretch/>
        </p:blipFill>
        <p:spPr>
          <a:xfrm>
            <a:off x="4434840" y="1397520"/>
            <a:ext cx="1931400" cy="2463120"/>
          </a:xfrm>
          <a:prstGeom prst="rect">
            <a:avLst/>
          </a:prstGeom>
          <a:ln w="12600">
            <a:noFill/>
          </a:ln>
        </p:spPr>
      </p:pic>
      <p:sp>
        <p:nvSpPr>
          <p:cNvPr id="8" name="PlaceHolder 3"/>
          <p:cNvSpPr>
            <a:spLocks noGrp="1"/>
          </p:cNvSpPr>
          <p:nvPr>
            <p:ph type="sldNum" idx="1"/>
          </p:nvPr>
        </p:nvSpPr>
        <p:spPr>
          <a:xfrm>
            <a:off x="5217480" y="6172200"/>
            <a:ext cx="2518560" cy="367920"/>
          </a:xfrm>
          <a:prstGeom prst="rect">
            <a:avLst/>
          </a:prstGeom>
          <a:noFill/>
          <a:ln w="12600">
            <a:noFill/>
          </a:ln>
        </p:spPr>
        <p:txBody>
          <a:bodyPr lIns="45720" rIns="45720" tIns="45000" bIns="45000" anchor="ctr">
            <a:noAutofit/>
          </a:bodyPr>
          <a:lstStyle>
            <a:lvl1pPr indent="0" algn="r">
              <a:lnSpc>
                <a:spcPct val="100000"/>
              </a:lnSpc>
              <a:buNone/>
              <a:tabLst>
                <a:tab algn="l" pos="0"/>
              </a:tabLst>
              <a:defRPr b="0" lang="pt-BR" sz="1200" spc="-1" strike="noStrike">
                <a:solidFill>
                  <a:srgbClr val="888888"/>
                </a:solidFill>
                <a:latin typeface="Calibri"/>
                <a:ea typeface="Calibri"/>
              </a:defRPr>
            </a:lvl1pPr>
          </a:lstStyle>
          <a:p>
            <a:pPr indent="0" algn="r">
              <a:lnSpc>
                <a:spcPct val="100000"/>
              </a:lnSpc>
              <a:buNone/>
              <a:tabLst>
                <a:tab algn="l" pos="0"/>
              </a:tabLst>
            </a:pPr>
            <a:fld id="{C29FA3CE-651D-4ACA-BCBE-FD005B7E3C45}" type="slidenum">
              <a:rPr b="0" lang="pt-BR" sz="1200" spc="-1" strike="noStrike">
                <a:solidFill>
                  <a:srgbClr val="888888"/>
                </a:solidFill>
                <a:latin typeface="Calibri"/>
                <a:ea typeface="Calibri"/>
              </a:rPr>
              <a:t>&lt;número&gt;</a:t>
            </a:fld>
            <a:endParaRPr b="0" lang="pt-B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 id="2147483660" r:id="rId20"/>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45" name="Imagem 5" descr="Imagem 5"/>
          <p:cNvPicPr/>
          <p:nvPr/>
        </p:nvPicPr>
        <p:blipFill>
          <a:blip r:embed="rId3"/>
          <a:stretch/>
        </p:blipFill>
        <p:spPr>
          <a:xfrm>
            <a:off x="4182120" y="2481840"/>
            <a:ext cx="2436480" cy="3107160"/>
          </a:xfrm>
          <a:prstGeom prst="rect">
            <a:avLst/>
          </a:prstGeom>
          <a:ln w="12600">
            <a:noFill/>
          </a:ln>
        </p:spPr>
      </p:pic>
      <p:sp>
        <p:nvSpPr>
          <p:cNvPr id="46" name="PlaceHolder 1"/>
          <p:cNvSpPr>
            <a:spLocks noGrp="1"/>
          </p:cNvSpPr>
          <p:nvPr>
            <p:ph type="title"/>
          </p:nvPr>
        </p:nvSpPr>
        <p:spPr>
          <a:xfrm>
            <a:off x="3600360" y="3645000"/>
            <a:ext cx="6721560" cy="1361880"/>
          </a:xfrm>
          <a:prstGeom prst="rect">
            <a:avLst/>
          </a:prstGeom>
          <a:noFill/>
          <a:ln w="12600">
            <a:noFill/>
          </a:ln>
        </p:spPr>
        <p:txBody>
          <a:bodyPr lIns="45720" rIns="45720" tIns="45000" bIns="45000" anchor="t">
            <a:noAutofit/>
          </a:bodyPr>
          <a:p>
            <a:pPr indent="0" algn="r">
              <a:lnSpc>
                <a:spcPct val="100000"/>
              </a:lnSpc>
              <a:buNone/>
              <a:tabLst>
                <a:tab algn="l" pos="0"/>
              </a:tabLst>
            </a:pPr>
            <a:r>
              <a:rPr b="1" lang="pt-BR" sz="3600" spc="-1" strike="noStrike" cap="all">
                <a:solidFill>
                  <a:srgbClr val="404040"/>
                </a:solidFill>
                <a:latin typeface="Geometr415 Blk BT"/>
                <a:ea typeface="Geometr415 Blk BT"/>
              </a:rPr>
              <a:t>Texto do Título</a:t>
            </a:r>
            <a:endParaRPr b="0" lang="pt-BR" sz="3600" spc="-1" strike="noStrike">
              <a:solidFill>
                <a:srgbClr val="000000"/>
              </a:solidFill>
              <a:latin typeface="Calibri"/>
            </a:endParaRPr>
          </a:p>
        </p:txBody>
      </p:sp>
      <p:sp>
        <p:nvSpPr>
          <p:cNvPr id="47" name="PlaceHolder 2"/>
          <p:cNvSpPr>
            <a:spLocks noGrp="1"/>
          </p:cNvSpPr>
          <p:nvPr>
            <p:ph type="body"/>
          </p:nvPr>
        </p:nvSpPr>
        <p:spPr>
          <a:xfrm>
            <a:off x="4176360" y="5013000"/>
            <a:ext cx="6145560" cy="575640"/>
          </a:xfrm>
          <a:prstGeom prst="rect">
            <a:avLst/>
          </a:prstGeom>
          <a:noFill/>
          <a:ln w="12600">
            <a:noFill/>
          </a:ln>
        </p:spPr>
        <p:txBody>
          <a:bodyPr lIns="45720" rIns="45720" tIns="45000" bIns="45000" anchor="b">
            <a:noAutofit/>
          </a:bodyPr>
          <a:p>
            <a:pPr marL="432000" indent="-324000" algn="r">
              <a:lnSpc>
                <a:spcPct val="100000"/>
              </a:lnSpc>
              <a:spcBef>
                <a:spcPts val="400"/>
              </a:spcBef>
              <a:buClr>
                <a:srgbClr val="000000"/>
              </a:buClr>
              <a:buSzPct val="45000"/>
              <a:buFont typeface="Wingdings" charset="2"/>
              <a:buChar char=""/>
              <a:tabLst>
                <a:tab algn="l" pos="0"/>
              </a:tabLst>
            </a:pPr>
            <a:r>
              <a:rPr b="0" lang="pt-BR" sz="2000" spc="-1" strike="noStrike">
                <a:solidFill>
                  <a:srgbClr val="888888"/>
                </a:solidFill>
                <a:latin typeface="Calibri"/>
                <a:ea typeface="Calibri"/>
              </a:rPr>
              <a:t>Nível de Corpo Um</a:t>
            </a:r>
            <a:endParaRPr b="0" lang="pt-BR" sz="2000" spc="-1" strike="noStrike">
              <a:solidFill>
                <a:srgbClr val="404040"/>
              </a:solidFill>
              <a:latin typeface="Calibri"/>
            </a:endParaRPr>
          </a:p>
          <a:p>
            <a:pPr lvl="1" marL="864000" indent="-324000">
              <a:spcBef>
                <a:spcPts val="1134"/>
              </a:spcBef>
              <a:buClr>
                <a:srgbClr val="000000"/>
              </a:buClr>
              <a:buSzPct val="75000"/>
              <a:buFont typeface="Symbol" charset="2"/>
              <a:buChar char=""/>
              <a:tabLst>
                <a:tab algn="l" pos="0"/>
              </a:tabLst>
            </a:pPr>
            <a:r>
              <a:rPr b="0" lang="pt-BR" sz="2000" spc="-1" strike="noStrike">
                <a:solidFill>
                  <a:srgbClr val="888888"/>
                </a:solidFill>
                <a:latin typeface="Calibri"/>
                <a:ea typeface="Calibri"/>
              </a:rPr>
              <a:t>Nível de Corpo Dois</a:t>
            </a:r>
            <a:endParaRPr b="0" lang="pt-BR" sz="2000" spc="-1" strike="noStrike">
              <a:solidFill>
                <a:srgbClr val="404040"/>
              </a:solidFill>
              <a:latin typeface="Calibri"/>
            </a:endParaRPr>
          </a:p>
          <a:p>
            <a:pPr lvl="2" marL="1296000" indent="-288000">
              <a:spcBef>
                <a:spcPts val="850"/>
              </a:spcBef>
              <a:buClr>
                <a:srgbClr val="000000"/>
              </a:buClr>
              <a:buSzPct val="45000"/>
              <a:buFont typeface="Wingdings" charset="2"/>
              <a:buChar char=""/>
              <a:tabLst>
                <a:tab algn="l" pos="0"/>
              </a:tabLst>
            </a:pPr>
            <a:r>
              <a:rPr b="0" lang="pt-BR" sz="2000" spc="-1" strike="noStrike">
                <a:solidFill>
                  <a:srgbClr val="888888"/>
                </a:solidFill>
                <a:latin typeface="Calibri"/>
                <a:ea typeface="Calibri"/>
              </a:rPr>
              <a:t>Nível de Corpo Três</a:t>
            </a:r>
            <a:endParaRPr b="0" lang="pt-BR" sz="2000" spc="-1" strike="noStrike">
              <a:solidFill>
                <a:srgbClr val="404040"/>
              </a:solidFill>
              <a:latin typeface="Calibri"/>
            </a:endParaRPr>
          </a:p>
          <a:p>
            <a:pPr lvl="3" marL="1728000" indent="-216000">
              <a:spcBef>
                <a:spcPts val="567"/>
              </a:spcBef>
              <a:buClr>
                <a:srgbClr val="000000"/>
              </a:buClr>
              <a:buSzPct val="75000"/>
              <a:buFont typeface="Symbol" charset="2"/>
              <a:buChar char=""/>
              <a:tabLst>
                <a:tab algn="l" pos="0"/>
              </a:tabLst>
            </a:pPr>
            <a:r>
              <a:rPr b="0" lang="pt-BR" sz="2000" spc="-1" strike="noStrike">
                <a:solidFill>
                  <a:srgbClr val="888888"/>
                </a:solidFill>
                <a:latin typeface="Calibri"/>
                <a:ea typeface="Calibri"/>
              </a:rPr>
              <a:t>Nível de Corpo Quatro</a:t>
            </a:r>
            <a:endParaRPr b="0" lang="pt-BR" sz="2000" spc="-1" strike="noStrike">
              <a:solidFill>
                <a:srgbClr val="404040"/>
              </a:solidFill>
              <a:latin typeface="Calibri"/>
            </a:endParaRPr>
          </a:p>
          <a:p>
            <a:pPr lvl="4" marL="2160000" indent="-216000">
              <a:spcBef>
                <a:spcPts val="283"/>
              </a:spcBef>
              <a:buClr>
                <a:srgbClr val="000000"/>
              </a:buClr>
              <a:buSzPct val="45000"/>
              <a:buFont typeface="Wingdings" charset="2"/>
              <a:buChar char=""/>
              <a:tabLst>
                <a:tab algn="l" pos="0"/>
              </a:tabLst>
            </a:pPr>
            <a:r>
              <a:rPr b="0" lang="pt-BR" sz="2000" spc="-1" strike="noStrike">
                <a:solidFill>
                  <a:srgbClr val="888888"/>
                </a:solidFill>
                <a:latin typeface="Calibri"/>
                <a:ea typeface="Calibri"/>
              </a:rPr>
              <a:t>Nível de Corpo Cinco</a:t>
            </a:r>
            <a:endParaRPr b="0" lang="pt-BR" sz="2000" spc="-1" strike="noStrike">
              <a:solidFill>
                <a:srgbClr val="404040"/>
              </a:solidFill>
              <a:latin typeface="Calibri"/>
            </a:endParaRPr>
          </a:p>
        </p:txBody>
      </p:sp>
      <p:pic>
        <p:nvPicPr>
          <p:cNvPr id="48" name="Imagem 6" descr="Imagem 6"/>
          <p:cNvPicPr/>
          <p:nvPr/>
        </p:nvPicPr>
        <p:blipFill>
          <a:blip r:embed="rId4"/>
          <a:stretch/>
        </p:blipFill>
        <p:spPr>
          <a:xfrm>
            <a:off x="9433080" y="188640"/>
            <a:ext cx="1007640" cy="1285200"/>
          </a:xfrm>
          <a:prstGeom prst="rect">
            <a:avLst/>
          </a:prstGeom>
          <a:ln w="12600">
            <a:noFill/>
          </a:ln>
        </p:spPr>
      </p:pic>
      <p:sp>
        <p:nvSpPr>
          <p:cNvPr id="49" name="PlaceHolder 3"/>
          <p:cNvSpPr>
            <a:spLocks noGrp="1"/>
          </p:cNvSpPr>
          <p:nvPr>
            <p:ph type="body"/>
          </p:nvPr>
        </p:nvSpPr>
        <p:spPr>
          <a:xfrm>
            <a:off x="432000" y="2061720"/>
            <a:ext cx="2087280" cy="2303280"/>
          </a:xfrm>
          <a:prstGeom prst="rect">
            <a:avLst/>
          </a:prstGeom>
          <a:noFill/>
          <a:ln w="0">
            <a:noFill/>
          </a:ln>
        </p:spPr>
        <p:txBody>
          <a:bodyPr lIns="0" rIns="0" tIns="0" bIns="0" anchor="t">
            <a:normAutofit fontScale="40000"/>
          </a:bodyPr>
          <a:p>
            <a:pPr marL="172800" indent="-129600">
              <a:spcBef>
                <a:spcPts val="1417"/>
              </a:spcBef>
              <a:buClr>
                <a:srgbClr val="000000"/>
              </a:buClr>
              <a:buSzPct val="45000"/>
              <a:buFont typeface="Wingdings" charset="2"/>
              <a:buChar char=""/>
            </a:pPr>
            <a:r>
              <a:rPr b="0" lang="pt-BR" sz="3200" spc="-1" strike="noStrike">
                <a:solidFill>
                  <a:srgbClr val="404040"/>
                </a:solidFill>
                <a:latin typeface="Calibri"/>
              </a:rPr>
              <a:t>Clique para editar o formato do texto da estrutura de tópicos</a:t>
            </a:r>
            <a:endParaRPr b="0" lang="pt-BR" sz="3200" spc="-1" strike="noStrike">
              <a:solidFill>
                <a:srgbClr val="404040"/>
              </a:solidFill>
              <a:latin typeface="Calibri"/>
            </a:endParaRPr>
          </a:p>
          <a:p>
            <a:pPr lvl="1" marL="345600" indent="-129600">
              <a:spcBef>
                <a:spcPts val="1134"/>
              </a:spcBef>
              <a:buClr>
                <a:srgbClr val="000000"/>
              </a:buClr>
              <a:buSzPct val="75000"/>
              <a:buFont typeface="Symbol" charset="2"/>
              <a:buChar char=""/>
            </a:pPr>
            <a:r>
              <a:rPr b="0" lang="pt-BR" sz="3200" spc="-1" strike="noStrike">
                <a:solidFill>
                  <a:srgbClr val="404040"/>
                </a:solidFill>
                <a:latin typeface="Calibri"/>
              </a:rPr>
              <a:t>2.º nível da estrutura de tópicos</a:t>
            </a:r>
            <a:endParaRPr b="0" lang="pt-BR" sz="3200" spc="-1" strike="noStrike">
              <a:solidFill>
                <a:srgbClr val="404040"/>
              </a:solidFill>
              <a:latin typeface="Calibri"/>
            </a:endParaRPr>
          </a:p>
          <a:p>
            <a:pPr lvl="2" marL="518400" indent="-115200">
              <a:spcBef>
                <a:spcPts val="850"/>
              </a:spcBef>
              <a:buClr>
                <a:srgbClr val="000000"/>
              </a:buClr>
              <a:buSzPct val="45000"/>
              <a:buFont typeface="Wingdings" charset="2"/>
              <a:buChar char=""/>
            </a:pPr>
            <a:r>
              <a:rPr b="0" lang="pt-BR" sz="3200" spc="-1" strike="noStrike">
                <a:solidFill>
                  <a:srgbClr val="404040"/>
                </a:solidFill>
                <a:latin typeface="Calibri"/>
              </a:rPr>
              <a:t>3.º nível da estrutura de tópicos</a:t>
            </a:r>
            <a:endParaRPr b="0" lang="pt-BR" sz="3200" spc="-1" strike="noStrike">
              <a:solidFill>
                <a:srgbClr val="404040"/>
              </a:solidFill>
              <a:latin typeface="Calibri"/>
            </a:endParaRPr>
          </a:p>
          <a:p>
            <a:pPr lvl="3" marL="691200" indent="-86400">
              <a:spcBef>
                <a:spcPts val="567"/>
              </a:spcBef>
              <a:buClr>
                <a:srgbClr val="000000"/>
              </a:buClr>
              <a:buSzPct val="75000"/>
              <a:buFont typeface="Symbol" charset="2"/>
              <a:buChar char=""/>
            </a:pPr>
            <a:r>
              <a:rPr b="0" lang="pt-BR" sz="3200" spc="-1" strike="noStrike">
                <a:solidFill>
                  <a:srgbClr val="404040"/>
                </a:solidFill>
                <a:latin typeface="Calibri"/>
              </a:rPr>
              <a:t>4.º nível da estrutura de tópicos</a:t>
            </a:r>
            <a:endParaRPr b="0" lang="pt-BR" sz="3200" spc="-1" strike="noStrike">
              <a:solidFill>
                <a:srgbClr val="404040"/>
              </a:solidFill>
              <a:latin typeface="Calibri"/>
            </a:endParaRPr>
          </a:p>
          <a:p>
            <a:pPr lvl="4" marL="864000" indent="-86400">
              <a:spcBef>
                <a:spcPts val="283"/>
              </a:spcBef>
              <a:buClr>
                <a:srgbClr val="000000"/>
              </a:buClr>
              <a:buSzPct val="45000"/>
              <a:buFont typeface="Wingdings" charset="2"/>
              <a:buChar char=""/>
            </a:pPr>
            <a:r>
              <a:rPr b="0" lang="pt-BR" sz="2000" spc="-1" strike="noStrike">
                <a:solidFill>
                  <a:srgbClr val="404040"/>
                </a:solidFill>
                <a:latin typeface="Calibri"/>
              </a:rPr>
              <a:t>5.º nível da estrutura de tópicos</a:t>
            </a:r>
            <a:endParaRPr b="0" lang="pt-BR" sz="2000" spc="-1" strike="noStrike">
              <a:solidFill>
                <a:srgbClr val="404040"/>
              </a:solidFill>
              <a:latin typeface="Calibri"/>
            </a:endParaRPr>
          </a:p>
          <a:p>
            <a:pPr lvl="5" marL="1036800" indent="-86400">
              <a:spcBef>
                <a:spcPts val="283"/>
              </a:spcBef>
              <a:buClr>
                <a:srgbClr val="000000"/>
              </a:buClr>
              <a:buSzPct val="45000"/>
              <a:buFont typeface="Wingdings" charset="2"/>
              <a:buChar char=""/>
            </a:pPr>
            <a:r>
              <a:rPr b="0" lang="pt-BR" sz="2000" spc="-1" strike="noStrike">
                <a:solidFill>
                  <a:srgbClr val="404040"/>
                </a:solidFill>
                <a:latin typeface="Calibri"/>
              </a:rPr>
              <a:t>6.º nível da estrutura de tópicos</a:t>
            </a:r>
            <a:endParaRPr b="0" lang="pt-BR" sz="2000" spc="-1" strike="noStrike">
              <a:solidFill>
                <a:srgbClr val="404040"/>
              </a:solidFill>
              <a:latin typeface="Calibri"/>
            </a:endParaRPr>
          </a:p>
          <a:p>
            <a:pPr lvl="6" marL="1209600" indent="-86400">
              <a:spcBef>
                <a:spcPts val="283"/>
              </a:spcBef>
              <a:buClr>
                <a:srgbClr val="000000"/>
              </a:buClr>
              <a:buSzPct val="45000"/>
              <a:buFont typeface="Wingdings" charset="2"/>
              <a:buChar char=""/>
            </a:pPr>
            <a:r>
              <a:rPr b="0" lang="pt-BR" sz="2000" spc="-1" strike="noStrike">
                <a:solidFill>
                  <a:srgbClr val="404040"/>
                </a:solidFill>
                <a:latin typeface="Calibri"/>
              </a:rPr>
              <a:t>7.º nível da estrutura de tópicos</a:t>
            </a:r>
            <a:endParaRPr b="0" lang="pt-BR" sz="2000" spc="-1" strike="noStrike">
              <a:solidFill>
                <a:srgbClr val="404040"/>
              </a:solidFill>
              <a:latin typeface="Calibri"/>
            </a:endParaRPr>
          </a:p>
        </p:txBody>
      </p:sp>
      <p:pic>
        <p:nvPicPr>
          <p:cNvPr id="50" name="Imagem 12" descr="Imagem 12"/>
          <p:cNvPicPr/>
          <p:nvPr/>
        </p:nvPicPr>
        <p:blipFill>
          <a:blip r:embed="rId5"/>
          <a:stretch/>
        </p:blipFill>
        <p:spPr>
          <a:xfrm>
            <a:off x="4896720" y="188640"/>
            <a:ext cx="4077360" cy="670320"/>
          </a:xfrm>
          <a:prstGeom prst="rect">
            <a:avLst/>
          </a:prstGeom>
          <a:ln w="12600">
            <a:noFill/>
          </a:ln>
        </p:spPr>
      </p:pic>
      <p:sp>
        <p:nvSpPr>
          <p:cNvPr id="51" name="PlaceHolder 4"/>
          <p:cNvSpPr>
            <a:spLocks noGrp="1"/>
          </p:cNvSpPr>
          <p:nvPr>
            <p:ph type="sldNum" idx="2"/>
          </p:nvPr>
        </p:nvSpPr>
        <p:spPr>
          <a:xfrm>
            <a:off x="5217480" y="6172200"/>
            <a:ext cx="2518560" cy="367920"/>
          </a:xfrm>
          <a:prstGeom prst="rect">
            <a:avLst/>
          </a:prstGeom>
          <a:noFill/>
          <a:ln w="12600">
            <a:noFill/>
          </a:ln>
        </p:spPr>
        <p:txBody>
          <a:bodyPr lIns="45720" rIns="45720" tIns="45000" bIns="45000" anchor="ctr">
            <a:noAutofit/>
          </a:bodyPr>
          <a:lstStyle>
            <a:lvl1pPr indent="0" algn="r">
              <a:lnSpc>
                <a:spcPct val="100000"/>
              </a:lnSpc>
              <a:buNone/>
              <a:tabLst>
                <a:tab algn="l" pos="0"/>
              </a:tabLst>
              <a:defRPr b="0" lang="pt-BR" sz="1200" spc="-1" strike="noStrike">
                <a:solidFill>
                  <a:srgbClr val="888888"/>
                </a:solidFill>
                <a:latin typeface="Calibri"/>
                <a:ea typeface="Calibri"/>
              </a:defRPr>
            </a:lvl1pPr>
          </a:lstStyle>
          <a:p>
            <a:pPr indent="0" algn="r">
              <a:lnSpc>
                <a:spcPct val="100000"/>
              </a:lnSpc>
              <a:buNone/>
              <a:tabLst>
                <a:tab algn="l" pos="0"/>
              </a:tabLst>
            </a:pPr>
            <a:fld id="{84920FA7-B539-4B62-8772-CC26E314589A}" type="slidenum">
              <a:rPr b="0" lang="pt-BR" sz="1200" spc="-1" strike="noStrike">
                <a:solidFill>
                  <a:srgbClr val="888888"/>
                </a:solidFill>
                <a:latin typeface="Calibri"/>
                <a:ea typeface="Calibri"/>
              </a:rPr>
              <a:t>&lt;número&gt;</a:t>
            </a:fld>
            <a:endParaRPr b="0" lang="pt-B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88" name="Imagem 5" descr="Imagem 5"/>
          <p:cNvPicPr/>
          <p:nvPr/>
        </p:nvPicPr>
        <p:blipFill>
          <a:blip r:embed="rId3"/>
          <a:stretch/>
        </p:blipFill>
        <p:spPr>
          <a:xfrm>
            <a:off x="4182120" y="2481840"/>
            <a:ext cx="2436480" cy="3107160"/>
          </a:xfrm>
          <a:prstGeom prst="rect">
            <a:avLst/>
          </a:prstGeom>
          <a:ln w="12600">
            <a:noFill/>
          </a:ln>
        </p:spPr>
      </p:pic>
      <p:sp>
        <p:nvSpPr>
          <p:cNvPr id="89" name="PlaceHolder 1"/>
          <p:cNvSpPr>
            <a:spLocks noGrp="1"/>
          </p:cNvSpPr>
          <p:nvPr>
            <p:ph type="title"/>
          </p:nvPr>
        </p:nvSpPr>
        <p:spPr>
          <a:xfrm>
            <a:off x="407520" y="1052640"/>
            <a:ext cx="9720720" cy="1142640"/>
          </a:xfrm>
          <a:prstGeom prst="rect">
            <a:avLst/>
          </a:prstGeom>
          <a:noFill/>
          <a:ln w="12600">
            <a:noFill/>
          </a:ln>
        </p:spPr>
        <p:txBody>
          <a:bodyPr lIns="45720" rIns="45720" tIns="45000" bIns="45000" anchor="ctr">
            <a:noAutofit/>
          </a:bodyPr>
          <a:p>
            <a:pPr indent="0" algn="ctr">
              <a:lnSpc>
                <a:spcPct val="100000"/>
              </a:lnSpc>
              <a:buNone/>
              <a:tabLst>
                <a:tab algn="l" pos="0"/>
              </a:tabLst>
            </a:pPr>
            <a:r>
              <a:rPr b="0" lang="pt-BR" sz="4400" spc="-1" strike="noStrike">
                <a:solidFill>
                  <a:srgbClr val="404040"/>
                </a:solidFill>
                <a:latin typeface="Geometr415 Blk BT"/>
                <a:ea typeface="Geometr415 Blk BT"/>
              </a:rPr>
              <a:t>Texto do Título</a:t>
            </a:r>
            <a:endParaRPr b="0" lang="pt-BR" sz="4400" spc="-1" strike="noStrike">
              <a:solidFill>
                <a:srgbClr val="000000"/>
              </a:solidFill>
              <a:latin typeface="Calibri"/>
            </a:endParaRPr>
          </a:p>
        </p:txBody>
      </p:sp>
      <p:sp>
        <p:nvSpPr>
          <p:cNvPr id="90" name="PlaceHolder 2"/>
          <p:cNvSpPr>
            <a:spLocks noGrp="1"/>
          </p:cNvSpPr>
          <p:nvPr>
            <p:ph type="body"/>
          </p:nvPr>
        </p:nvSpPr>
        <p:spPr>
          <a:xfrm>
            <a:off x="540000" y="2431440"/>
            <a:ext cx="9720720" cy="3805560"/>
          </a:xfrm>
          <a:prstGeom prst="rect">
            <a:avLst/>
          </a:prstGeom>
          <a:noFill/>
          <a:ln w="12600">
            <a:noFill/>
          </a:ln>
        </p:spPr>
        <p:txBody>
          <a:bodyPr lIns="45720" rIns="45720" tIns="45000" bIns="45000" anchor="t">
            <a:noAutofit/>
          </a:bodyPr>
          <a:p>
            <a:pPr marL="432000" indent="-324000">
              <a:lnSpc>
                <a:spcPct val="100000"/>
              </a:lnSpc>
              <a:spcBef>
                <a:spcPts val="700"/>
              </a:spcBef>
              <a:buClr>
                <a:srgbClr val="000000"/>
              </a:buClr>
              <a:buSzPct val="45000"/>
              <a:buFont typeface="Wingdings" charset="2"/>
              <a:buChar char=""/>
            </a:pPr>
            <a:r>
              <a:rPr b="0" lang="pt-BR" sz="3200" spc="-1" strike="noStrike">
                <a:solidFill>
                  <a:srgbClr val="404040"/>
                </a:solidFill>
                <a:latin typeface="Calibri"/>
                <a:ea typeface="Calibri"/>
              </a:rPr>
              <a:t>Nível de Corpo Um</a:t>
            </a:r>
            <a:endParaRPr b="0" lang="pt-BR" sz="3200" spc="-1" strike="noStrike">
              <a:solidFill>
                <a:srgbClr val="404040"/>
              </a:solidFill>
              <a:latin typeface="Calibri"/>
            </a:endParaRPr>
          </a:p>
          <a:p>
            <a:pPr lvl="1" marL="864000" indent="-324000">
              <a:lnSpc>
                <a:spcPct val="100000"/>
              </a:lnSpc>
              <a:spcBef>
                <a:spcPts val="700"/>
              </a:spcBef>
              <a:buClr>
                <a:srgbClr val="000000"/>
              </a:buClr>
              <a:buSzPct val="75000"/>
              <a:buFont typeface="Symbol" charset="2"/>
              <a:buChar char=""/>
            </a:pPr>
            <a:r>
              <a:rPr b="0" lang="pt-BR" sz="3200" spc="-1" strike="noStrike">
                <a:solidFill>
                  <a:srgbClr val="404040"/>
                </a:solidFill>
                <a:latin typeface="Calibri"/>
                <a:ea typeface="Calibri"/>
              </a:rPr>
              <a:t>Nível de Corpo Dois</a:t>
            </a:r>
            <a:endParaRPr b="0" lang="pt-BR" sz="3200" spc="-1" strike="noStrike">
              <a:solidFill>
                <a:srgbClr val="404040"/>
              </a:solidFill>
              <a:latin typeface="Calibri"/>
            </a:endParaRPr>
          </a:p>
          <a:p>
            <a:pPr lvl="2" marL="1296000" indent="-288000">
              <a:lnSpc>
                <a:spcPct val="100000"/>
              </a:lnSpc>
              <a:spcBef>
                <a:spcPts val="700"/>
              </a:spcBef>
              <a:buClr>
                <a:srgbClr val="000000"/>
              </a:buClr>
              <a:buSzPct val="45000"/>
              <a:buFont typeface="Wingdings" charset="2"/>
              <a:buChar char=""/>
            </a:pPr>
            <a:r>
              <a:rPr b="0" lang="pt-BR" sz="3200" spc="-1" strike="noStrike">
                <a:solidFill>
                  <a:srgbClr val="404040"/>
                </a:solidFill>
                <a:latin typeface="Calibri"/>
                <a:ea typeface="Calibri"/>
              </a:rPr>
              <a:t>Nível de Corpo Três</a:t>
            </a:r>
            <a:endParaRPr b="0" lang="pt-BR" sz="3200" spc="-1" strike="noStrike">
              <a:solidFill>
                <a:srgbClr val="404040"/>
              </a:solidFill>
              <a:latin typeface="Calibri"/>
            </a:endParaRPr>
          </a:p>
          <a:p>
            <a:pPr lvl="3" marL="1728000" indent="-216000">
              <a:lnSpc>
                <a:spcPct val="100000"/>
              </a:lnSpc>
              <a:spcBef>
                <a:spcPts val="700"/>
              </a:spcBef>
              <a:buClr>
                <a:srgbClr val="000000"/>
              </a:buClr>
              <a:buSzPct val="75000"/>
              <a:buFont typeface="Symbol" charset="2"/>
              <a:buChar char=""/>
            </a:pPr>
            <a:r>
              <a:rPr b="0" lang="pt-BR" sz="3200" spc="-1" strike="noStrike">
                <a:solidFill>
                  <a:srgbClr val="404040"/>
                </a:solidFill>
                <a:latin typeface="Calibri"/>
                <a:ea typeface="Calibri"/>
              </a:rPr>
              <a:t>Nível de Corpo Quatro</a:t>
            </a:r>
            <a:endParaRPr b="0" lang="pt-BR" sz="3200" spc="-1" strike="noStrike">
              <a:solidFill>
                <a:srgbClr val="404040"/>
              </a:solidFill>
              <a:latin typeface="Calibri"/>
            </a:endParaRPr>
          </a:p>
          <a:p>
            <a:pPr lvl="4" marL="2160000" indent="-216000">
              <a:lnSpc>
                <a:spcPct val="100000"/>
              </a:lnSpc>
              <a:spcBef>
                <a:spcPts val="700"/>
              </a:spcBef>
              <a:buClr>
                <a:srgbClr val="000000"/>
              </a:buClr>
              <a:buSzPct val="45000"/>
              <a:buFont typeface="Wingdings" charset="2"/>
              <a:buChar char=""/>
            </a:pPr>
            <a:r>
              <a:rPr b="0" lang="pt-BR" sz="3200" spc="-1" strike="noStrike">
                <a:solidFill>
                  <a:srgbClr val="404040"/>
                </a:solidFill>
                <a:latin typeface="Calibri"/>
                <a:ea typeface="Calibri"/>
              </a:rPr>
              <a:t>Nível de Corpo Cinco</a:t>
            </a:r>
            <a:endParaRPr b="0" lang="pt-BR" sz="3200" spc="-1" strike="noStrike">
              <a:solidFill>
                <a:srgbClr val="404040"/>
              </a:solidFill>
              <a:latin typeface="Calibri"/>
            </a:endParaRPr>
          </a:p>
        </p:txBody>
      </p:sp>
      <p:pic>
        <p:nvPicPr>
          <p:cNvPr id="91" name="Imagem 7" descr="Imagem 7"/>
          <p:cNvPicPr/>
          <p:nvPr/>
        </p:nvPicPr>
        <p:blipFill>
          <a:blip r:embed="rId4"/>
          <a:stretch/>
        </p:blipFill>
        <p:spPr>
          <a:xfrm>
            <a:off x="0" y="-27360"/>
            <a:ext cx="10824480" cy="564480"/>
          </a:xfrm>
          <a:prstGeom prst="rect">
            <a:avLst/>
          </a:prstGeom>
          <a:ln w="12600">
            <a:noFill/>
          </a:ln>
        </p:spPr>
      </p:pic>
      <p:pic>
        <p:nvPicPr>
          <p:cNvPr id="92" name="Imagem 6" descr="Imagem 6"/>
          <p:cNvPicPr/>
          <p:nvPr/>
        </p:nvPicPr>
        <p:blipFill>
          <a:blip r:embed="rId5"/>
          <a:stretch/>
        </p:blipFill>
        <p:spPr>
          <a:xfrm>
            <a:off x="-23400" y="-83880"/>
            <a:ext cx="5851800" cy="920160"/>
          </a:xfrm>
          <a:prstGeom prst="rect">
            <a:avLst/>
          </a:prstGeom>
          <a:ln w="12600">
            <a:noFill/>
          </a:ln>
        </p:spPr>
      </p:pic>
      <p:pic>
        <p:nvPicPr>
          <p:cNvPr id="93" name="Imagem 8" descr="Imagem 8"/>
          <p:cNvPicPr/>
          <p:nvPr/>
        </p:nvPicPr>
        <p:blipFill>
          <a:blip r:embed="rId6"/>
          <a:stretch/>
        </p:blipFill>
        <p:spPr>
          <a:xfrm>
            <a:off x="216000" y="69840"/>
            <a:ext cx="996480" cy="1270800"/>
          </a:xfrm>
          <a:prstGeom prst="rect">
            <a:avLst/>
          </a:prstGeom>
          <a:ln w="12600">
            <a:noFill/>
          </a:ln>
        </p:spPr>
      </p:pic>
      <p:pic>
        <p:nvPicPr>
          <p:cNvPr id="94" name="Imagem 9" descr="Imagem 9"/>
          <p:cNvPicPr/>
          <p:nvPr/>
        </p:nvPicPr>
        <p:blipFill>
          <a:blip r:embed="rId7"/>
          <a:stretch/>
        </p:blipFill>
        <p:spPr>
          <a:xfrm>
            <a:off x="-16560" y="6518160"/>
            <a:ext cx="10058040" cy="366840"/>
          </a:xfrm>
          <a:prstGeom prst="rect">
            <a:avLst/>
          </a:prstGeom>
          <a:ln w="12600">
            <a:noFill/>
          </a:ln>
        </p:spPr>
      </p:pic>
      <p:pic>
        <p:nvPicPr>
          <p:cNvPr id="95" name="Imagem 10" descr="Imagem 10"/>
          <p:cNvPicPr/>
          <p:nvPr/>
        </p:nvPicPr>
        <p:blipFill>
          <a:blip r:embed="rId8"/>
          <a:stretch/>
        </p:blipFill>
        <p:spPr>
          <a:xfrm>
            <a:off x="5267880" y="6381360"/>
            <a:ext cx="5604840" cy="542160"/>
          </a:xfrm>
          <a:prstGeom prst="rect">
            <a:avLst/>
          </a:prstGeom>
          <a:ln w="12600">
            <a:noFill/>
          </a:ln>
        </p:spPr>
      </p:pic>
      <p:sp>
        <p:nvSpPr>
          <p:cNvPr id="96" name="PlaceHolder 3"/>
          <p:cNvSpPr>
            <a:spLocks noGrp="1"/>
          </p:cNvSpPr>
          <p:nvPr>
            <p:ph type="body"/>
          </p:nvPr>
        </p:nvSpPr>
        <p:spPr>
          <a:xfrm>
            <a:off x="9361080" y="4941000"/>
            <a:ext cx="1295280" cy="1315800"/>
          </a:xfrm>
          <a:prstGeom prst="rect">
            <a:avLst/>
          </a:prstGeom>
          <a:noFill/>
          <a:ln w="0">
            <a:noFill/>
          </a:ln>
        </p:spPr>
        <p:txBody>
          <a:bodyPr lIns="0" rIns="0" tIns="0" bIns="0" anchor="t">
            <a:normAutofit fontScale="23000"/>
          </a:bodyPr>
          <a:p>
            <a:pPr marL="99360" indent="-74520">
              <a:spcBef>
                <a:spcPts val="1417"/>
              </a:spcBef>
              <a:buClr>
                <a:srgbClr val="000000"/>
              </a:buClr>
              <a:buSzPct val="45000"/>
              <a:buFont typeface="Wingdings" charset="2"/>
              <a:buChar char=""/>
            </a:pPr>
            <a:r>
              <a:rPr b="0" lang="pt-BR" sz="3200" spc="-1" strike="noStrike">
                <a:solidFill>
                  <a:srgbClr val="404040"/>
                </a:solidFill>
                <a:latin typeface="Calibri"/>
              </a:rPr>
              <a:t>Clique para editar o formato do texto da estrutura de tópicos</a:t>
            </a:r>
            <a:endParaRPr b="0" lang="pt-BR" sz="3200" spc="-1" strike="noStrike">
              <a:solidFill>
                <a:srgbClr val="404040"/>
              </a:solidFill>
              <a:latin typeface="Calibri"/>
            </a:endParaRPr>
          </a:p>
          <a:p>
            <a:pPr lvl="1" marL="198720" indent="-74520">
              <a:spcBef>
                <a:spcPts val="1134"/>
              </a:spcBef>
              <a:buClr>
                <a:srgbClr val="000000"/>
              </a:buClr>
              <a:buSzPct val="75000"/>
              <a:buFont typeface="Symbol" charset="2"/>
              <a:buChar char=""/>
            </a:pPr>
            <a:r>
              <a:rPr b="0" lang="pt-BR" sz="3200" spc="-1" strike="noStrike">
                <a:solidFill>
                  <a:srgbClr val="404040"/>
                </a:solidFill>
                <a:latin typeface="Calibri"/>
              </a:rPr>
              <a:t>2.º nível da estrutura de tópicos</a:t>
            </a:r>
            <a:endParaRPr b="0" lang="pt-BR" sz="3200" spc="-1" strike="noStrike">
              <a:solidFill>
                <a:srgbClr val="404040"/>
              </a:solidFill>
              <a:latin typeface="Calibri"/>
            </a:endParaRPr>
          </a:p>
          <a:p>
            <a:pPr lvl="2" marL="298080" indent="-66240">
              <a:spcBef>
                <a:spcPts val="850"/>
              </a:spcBef>
              <a:buClr>
                <a:srgbClr val="000000"/>
              </a:buClr>
              <a:buSzPct val="45000"/>
              <a:buFont typeface="Wingdings" charset="2"/>
              <a:buChar char=""/>
            </a:pPr>
            <a:r>
              <a:rPr b="0" lang="pt-BR" sz="3200" spc="-1" strike="noStrike">
                <a:solidFill>
                  <a:srgbClr val="404040"/>
                </a:solidFill>
                <a:latin typeface="Calibri"/>
              </a:rPr>
              <a:t>3.º nível da estrutura de tópicos</a:t>
            </a:r>
            <a:endParaRPr b="0" lang="pt-BR" sz="3200" spc="-1" strike="noStrike">
              <a:solidFill>
                <a:srgbClr val="404040"/>
              </a:solidFill>
              <a:latin typeface="Calibri"/>
            </a:endParaRPr>
          </a:p>
          <a:p>
            <a:pPr lvl="3" marL="397440" indent="-49680">
              <a:spcBef>
                <a:spcPts val="567"/>
              </a:spcBef>
              <a:buClr>
                <a:srgbClr val="000000"/>
              </a:buClr>
              <a:buSzPct val="75000"/>
              <a:buFont typeface="Symbol" charset="2"/>
              <a:buChar char=""/>
            </a:pPr>
            <a:r>
              <a:rPr b="0" lang="pt-BR" sz="3200" spc="-1" strike="noStrike">
                <a:solidFill>
                  <a:srgbClr val="404040"/>
                </a:solidFill>
                <a:latin typeface="Calibri"/>
              </a:rPr>
              <a:t>4.º nível da estrutura de tópicos</a:t>
            </a:r>
            <a:endParaRPr b="0" lang="pt-BR" sz="3200" spc="-1" strike="noStrike">
              <a:solidFill>
                <a:srgbClr val="404040"/>
              </a:solidFill>
              <a:latin typeface="Calibri"/>
            </a:endParaRPr>
          </a:p>
          <a:p>
            <a:pPr lvl="4" marL="496800" indent="-49680">
              <a:spcBef>
                <a:spcPts val="283"/>
              </a:spcBef>
              <a:buClr>
                <a:srgbClr val="000000"/>
              </a:buClr>
              <a:buSzPct val="45000"/>
              <a:buFont typeface="Wingdings" charset="2"/>
              <a:buChar char=""/>
            </a:pPr>
            <a:r>
              <a:rPr b="0" lang="pt-BR" sz="2000" spc="-1" strike="noStrike">
                <a:solidFill>
                  <a:srgbClr val="404040"/>
                </a:solidFill>
                <a:latin typeface="Calibri"/>
              </a:rPr>
              <a:t>5.º nível da estrutura de tópicos</a:t>
            </a:r>
            <a:endParaRPr b="0" lang="pt-BR" sz="2000" spc="-1" strike="noStrike">
              <a:solidFill>
                <a:srgbClr val="404040"/>
              </a:solidFill>
              <a:latin typeface="Calibri"/>
            </a:endParaRPr>
          </a:p>
          <a:p>
            <a:pPr lvl="5" marL="596160" indent="-49680">
              <a:spcBef>
                <a:spcPts val="283"/>
              </a:spcBef>
              <a:buClr>
                <a:srgbClr val="000000"/>
              </a:buClr>
              <a:buSzPct val="45000"/>
              <a:buFont typeface="Wingdings" charset="2"/>
              <a:buChar char=""/>
            </a:pPr>
            <a:r>
              <a:rPr b="0" lang="pt-BR" sz="2000" spc="-1" strike="noStrike">
                <a:solidFill>
                  <a:srgbClr val="404040"/>
                </a:solidFill>
                <a:latin typeface="Calibri"/>
              </a:rPr>
              <a:t>6.º nível da estrutura de tópicos</a:t>
            </a:r>
            <a:endParaRPr b="0" lang="pt-BR" sz="2000" spc="-1" strike="noStrike">
              <a:solidFill>
                <a:srgbClr val="404040"/>
              </a:solidFill>
              <a:latin typeface="Calibri"/>
            </a:endParaRPr>
          </a:p>
          <a:p>
            <a:pPr lvl="6" marL="695520" indent="-49680">
              <a:spcBef>
                <a:spcPts val="283"/>
              </a:spcBef>
              <a:buClr>
                <a:srgbClr val="000000"/>
              </a:buClr>
              <a:buSzPct val="45000"/>
              <a:buFont typeface="Wingdings" charset="2"/>
              <a:buChar char=""/>
            </a:pPr>
            <a:r>
              <a:rPr b="0" lang="pt-BR" sz="2000" spc="-1" strike="noStrike">
                <a:solidFill>
                  <a:srgbClr val="404040"/>
                </a:solidFill>
                <a:latin typeface="Calibri"/>
              </a:rPr>
              <a:t>7.º nível da estrutura de tópicos</a:t>
            </a:r>
            <a:endParaRPr b="0" lang="pt-BR" sz="2000" spc="-1" strike="noStrike">
              <a:solidFill>
                <a:srgbClr val="404040"/>
              </a:solidFill>
              <a:latin typeface="Calibri"/>
            </a:endParaRPr>
          </a:p>
        </p:txBody>
      </p:sp>
      <p:sp>
        <p:nvSpPr>
          <p:cNvPr id="97" name="PlaceHolder 4"/>
          <p:cNvSpPr>
            <a:spLocks noGrp="1"/>
          </p:cNvSpPr>
          <p:nvPr>
            <p:ph type="body"/>
          </p:nvPr>
        </p:nvSpPr>
        <p:spPr>
          <a:xfrm>
            <a:off x="5760720" y="609120"/>
            <a:ext cx="4995360" cy="371160"/>
          </a:xfrm>
          <a:prstGeom prst="rect">
            <a:avLst/>
          </a:prstGeom>
          <a:noFill/>
          <a:ln w="12600">
            <a:noFill/>
          </a:ln>
        </p:spPr>
        <p:txBody>
          <a:bodyPr lIns="45720" rIns="45720" tIns="45000" bIns="45000" anchor="t">
            <a:noAutofit/>
          </a:bodyPr>
          <a:p>
            <a:pPr indent="0" algn="ctr">
              <a:lnSpc>
                <a:spcPct val="100000"/>
              </a:lnSpc>
              <a:spcBef>
                <a:spcPts val="300"/>
              </a:spcBef>
              <a:buNone/>
              <a:tabLst>
                <a:tab algn="l" pos="0"/>
              </a:tabLst>
            </a:pPr>
            <a:r>
              <a:rPr b="0" lang="pt-BR" sz="1600" spc="-1" strike="noStrike">
                <a:solidFill>
                  <a:srgbClr val="808080"/>
                </a:solidFill>
                <a:latin typeface="Geometr415 Blk BT"/>
                <a:ea typeface="Geometr415 Blk BT"/>
              </a:rPr>
              <a:t>CLIQUE PARA EDITAR O TEXTO MESTRE</a:t>
            </a:r>
            <a:endParaRPr b="0" lang="pt-BR" sz="1600" spc="-1" strike="noStrike">
              <a:solidFill>
                <a:srgbClr val="404040"/>
              </a:solidFill>
              <a:latin typeface="Calibri"/>
            </a:endParaRPr>
          </a:p>
        </p:txBody>
      </p:sp>
      <p:sp>
        <p:nvSpPr>
          <p:cNvPr id="98" name="PlaceHolder 5"/>
          <p:cNvSpPr>
            <a:spLocks noGrp="1"/>
          </p:cNvSpPr>
          <p:nvPr>
            <p:ph type="sldNum" idx="3"/>
          </p:nvPr>
        </p:nvSpPr>
        <p:spPr>
          <a:xfrm>
            <a:off x="5217480" y="6172200"/>
            <a:ext cx="2518560" cy="367920"/>
          </a:xfrm>
          <a:prstGeom prst="rect">
            <a:avLst/>
          </a:prstGeom>
          <a:noFill/>
          <a:ln w="12600">
            <a:noFill/>
          </a:ln>
        </p:spPr>
        <p:txBody>
          <a:bodyPr lIns="45720" rIns="45720" tIns="45000" bIns="45000" anchor="ctr">
            <a:noAutofit/>
          </a:bodyPr>
          <a:lstStyle>
            <a:lvl1pPr indent="0" algn="r">
              <a:lnSpc>
                <a:spcPct val="100000"/>
              </a:lnSpc>
              <a:buNone/>
              <a:tabLst>
                <a:tab algn="l" pos="0"/>
              </a:tabLst>
              <a:defRPr b="0" lang="pt-BR" sz="1200" spc="-1" strike="noStrike">
                <a:solidFill>
                  <a:srgbClr val="888888"/>
                </a:solidFill>
                <a:latin typeface="Calibri"/>
                <a:ea typeface="Calibri"/>
              </a:defRPr>
            </a:lvl1pPr>
          </a:lstStyle>
          <a:p>
            <a:pPr indent="0" algn="r">
              <a:lnSpc>
                <a:spcPct val="100000"/>
              </a:lnSpc>
              <a:buNone/>
              <a:tabLst>
                <a:tab algn="l" pos="0"/>
              </a:tabLst>
            </a:pPr>
            <a:fld id="{D4029D0C-B4FE-4D0E-A700-B93A1221781E}" type="slidenum">
              <a:rPr b="0" lang="pt-BR" sz="1200" spc="-1" strike="noStrike">
                <a:solidFill>
                  <a:srgbClr val="888888"/>
                </a:solidFill>
                <a:latin typeface="Calibri"/>
                <a:ea typeface="Calibri"/>
              </a:rPr>
              <a:t>&lt;número&gt;</a:t>
            </a:fld>
            <a:endParaRPr b="0" lang="pt-BR" sz="1200" spc="-1" strike="noStrike">
              <a:solidFill>
                <a:srgbClr val="000000"/>
              </a:solidFill>
              <a:latin typeface="Times New Roman"/>
            </a:endParaRPr>
          </a:p>
        </p:txBody>
      </p:sp>
      <p:sp>
        <p:nvSpPr>
          <p:cNvPr id="99" name="CaixaDeTexto 1"/>
          <p:cNvSpPr/>
          <p:nvPr/>
        </p:nvSpPr>
        <p:spPr>
          <a:xfrm>
            <a:off x="216000" y="6574320"/>
            <a:ext cx="5298120" cy="274320"/>
          </a:xfrm>
          <a:prstGeom prst="rect">
            <a:avLst/>
          </a:prstGeom>
          <a:noFill/>
          <a:ln w="12600">
            <a:noFill/>
          </a:ln>
        </p:spPr>
        <p:style>
          <a:lnRef idx="0"/>
          <a:fillRef idx="0"/>
          <a:effectRef idx="0"/>
          <a:fontRef idx="minor"/>
        </p:style>
        <p:txBody>
          <a:bodyPr numCol="1" spcCol="38160" lIns="45720" rIns="45720" anchor="t">
            <a:spAutoFit/>
          </a:bodyPr>
          <a:p>
            <a:pPr>
              <a:lnSpc>
                <a:spcPct val="100000"/>
              </a:lnSpc>
              <a:tabLst>
                <a:tab algn="l" pos="0"/>
              </a:tabLst>
            </a:pPr>
            <a:r>
              <a:rPr b="0" lang="pt-BR" sz="1200" spc="-1" strike="noStrike">
                <a:solidFill>
                  <a:srgbClr val="808080"/>
                </a:solidFill>
                <a:latin typeface="Swiss 721 Black Condensed"/>
                <a:ea typeface="Calibri"/>
              </a:rPr>
              <a:t>POLÍCIA MILITAR DO PARANÁ – NÓS FAZEMOS A DIFERENÇA!</a:t>
            </a:r>
            <a:endParaRPr b="0" lang="pt-BR" sz="12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136" name="Imagem 5" descr="Imagem 5"/>
          <p:cNvPicPr/>
          <p:nvPr/>
        </p:nvPicPr>
        <p:blipFill>
          <a:blip r:embed="rId3"/>
          <a:stretch/>
        </p:blipFill>
        <p:spPr>
          <a:xfrm>
            <a:off x="4182120" y="2481840"/>
            <a:ext cx="2436480" cy="3107160"/>
          </a:xfrm>
          <a:prstGeom prst="rect">
            <a:avLst/>
          </a:prstGeom>
          <a:ln w="12600">
            <a:noFill/>
          </a:ln>
        </p:spPr>
      </p:pic>
      <p:sp>
        <p:nvSpPr>
          <p:cNvPr id="137" name="PlaceHolder 1"/>
          <p:cNvSpPr>
            <a:spLocks noGrp="1"/>
          </p:cNvSpPr>
          <p:nvPr>
            <p:ph type="title"/>
          </p:nvPr>
        </p:nvSpPr>
        <p:spPr>
          <a:xfrm>
            <a:off x="540000" y="1033920"/>
            <a:ext cx="9720720" cy="1142640"/>
          </a:xfrm>
          <a:prstGeom prst="rect">
            <a:avLst/>
          </a:prstGeom>
          <a:noFill/>
          <a:ln w="12600">
            <a:noFill/>
          </a:ln>
        </p:spPr>
        <p:txBody>
          <a:bodyPr lIns="45720" rIns="45720" tIns="45000" bIns="45000" anchor="ctr">
            <a:noAutofit/>
          </a:bodyPr>
          <a:p>
            <a:pPr indent="0" algn="ctr">
              <a:lnSpc>
                <a:spcPct val="100000"/>
              </a:lnSpc>
              <a:buNone/>
              <a:tabLst>
                <a:tab algn="l" pos="0"/>
              </a:tabLst>
            </a:pPr>
            <a:r>
              <a:rPr b="0" lang="pt-BR" sz="4400" spc="-1" strike="noStrike">
                <a:solidFill>
                  <a:srgbClr val="404040"/>
                </a:solidFill>
                <a:latin typeface="Geometr415 Blk BT"/>
                <a:ea typeface="Geometr415 Blk BT"/>
              </a:rPr>
              <a:t>Texto do Título</a:t>
            </a:r>
            <a:endParaRPr b="0" lang="pt-BR" sz="4400" spc="-1" strike="noStrike">
              <a:solidFill>
                <a:srgbClr val="000000"/>
              </a:solidFill>
              <a:latin typeface="Calibri"/>
            </a:endParaRPr>
          </a:p>
        </p:txBody>
      </p:sp>
      <p:sp>
        <p:nvSpPr>
          <p:cNvPr id="138" name="PlaceHolder 2"/>
          <p:cNvSpPr>
            <a:spLocks noGrp="1"/>
          </p:cNvSpPr>
          <p:nvPr>
            <p:ph type="body"/>
          </p:nvPr>
        </p:nvSpPr>
        <p:spPr>
          <a:xfrm>
            <a:off x="540000" y="2359440"/>
            <a:ext cx="4770360" cy="4309560"/>
          </a:xfrm>
          <a:prstGeom prst="rect">
            <a:avLst/>
          </a:prstGeom>
          <a:noFill/>
          <a:ln w="12600">
            <a:noFill/>
          </a:ln>
        </p:spPr>
        <p:txBody>
          <a:bodyPr lIns="45720" rIns="45720" tIns="45000" bIns="45000" anchor="t">
            <a:noAutofit/>
          </a:bodyPr>
          <a:p>
            <a:pPr marL="432000" indent="-324000">
              <a:lnSpc>
                <a:spcPct val="100000"/>
              </a:lnSpc>
              <a:spcBef>
                <a:spcPts val="601"/>
              </a:spcBef>
              <a:buClr>
                <a:srgbClr val="000000"/>
              </a:buClr>
              <a:buSzPct val="45000"/>
              <a:buFont typeface="Wingdings" charset="2"/>
              <a:buChar char=""/>
            </a:pPr>
            <a:r>
              <a:rPr b="0" lang="pt-BR" sz="2800" spc="-1" strike="noStrike">
                <a:solidFill>
                  <a:srgbClr val="404040"/>
                </a:solidFill>
                <a:latin typeface="Calibri"/>
                <a:ea typeface="Calibri"/>
              </a:rPr>
              <a:t>Nível de Corpo Um</a:t>
            </a:r>
            <a:endParaRPr b="0" lang="pt-BR" sz="2800" spc="-1" strike="noStrike">
              <a:solidFill>
                <a:srgbClr val="404040"/>
              </a:solidFill>
              <a:latin typeface="Calibri"/>
            </a:endParaRPr>
          </a:p>
          <a:p>
            <a:pPr lvl="1" marL="864000" indent="-324000">
              <a:lnSpc>
                <a:spcPct val="100000"/>
              </a:lnSpc>
              <a:spcBef>
                <a:spcPts val="601"/>
              </a:spcBef>
              <a:buClr>
                <a:srgbClr val="000000"/>
              </a:buClr>
              <a:buSzPct val="75000"/>
              <a:buFont typeface="Symbol" charset="2"/>
              <a:buChar char=""/>
            </a:pPr>
            <a:r>
              <a:rPr b="0" lang="pt-BR" sz="2800" spc="-1" strike="noStrike">
                <a:solidFill>
                  <a:srgbClr val="404040"/>
                </a:solidFill>
                <a:latin typeface="Calibri"/>
                <a:ea typeface="Calibri"/>
              </a:rPr>
              <a:t>Nível de Corpo Dois</a:t>
            </a:r>
            <a:endParaRPr b="0" lang="pt-BR" sz="2800" spc="-1" strike="noStrike">
              <a:solidFill>
                <a:srgbClr val="404040"/>
              </a:solidFill>
              <a:latin typeface="Calibri"/>
            </a:endParaRPr>
          </a:p>
          <a:p>
            <a:pPr lvl="2" marL="1296000" indent="-288000">
              <a:lnSpc>
                <a:spcPct val="100000"/>
              </a:lnSpc>
              <a:spcBef>
                <a:spcPts val="601"/>
              </a:spcBef>
              <a:buClr>
                <a:srgbClr val="000000"/>
              </a:buClr>
              <a:buSzPct val="45000"/>
              <a:buFont typeface="Wingdings" charset="2"/>
              <a:buChar char=""/>
            </a:pPr>
            <a:r>
              <a:rPr b="0" lang="pt-BR" sz="2800" spc="-1" strike="noStrike">
                <a:solidFill>
                  <a:srgbClr val="404040"/>
                </a:solidFill>
                <a:latin typeface="Calibri"/>
                <a:ea typeface="Calibri"/>
              </a:rPr>
              <a:t>Nível de Corpo Três</a:t>
            </a:r>
            <a:endParaRPr b="0" lang="pt-BR" sz="2800" spc="-1" strike="noStrike">
              <a:solidFill>
                <a:srgbClr val="404040"/>
              </a:solidFill>
              <a:latin typeface="Calibri"/>
            </a:endParaRPr>
          </a:p>
          <a:p>
            <a:pPr lvl="3" marL="1728000" indent="-216000">
              <a:lnSpc>
                <a:spcPct val="100000"/>
              </a:lnSpc>
              <a:spcBef>
                <a:spcPts val="601"/>
              </a:spcBef>
              <a:buClr>
                <a:srgbClr val="000000"/>
              </a:buClr>
              <a:buSzPct val="75000"/>
              <a:buFont typeface="Symbol" charset="2"/>
              <a:buChar char=""/>
            </a:pPr>
            <a:r>
              <a:rPr b="0" lang="pt-BR" sz="2800" spc="-1" strike="noStrike">
                <a:solidFill>
                  <a:srgbClr val="404040"/>
                </a:solidFill>
                <a:latin typeface="Calibri"/>
                <a:ea typeface="Calibri"/>
              </a:rPr>
              <a:t>Nível de Corpo Quatro</a:t>
            </a:r>
            <a:endParaRPr b="0" lang="pt-BR" sz="2800" spc="-1" strike="noStrike">
              <a:solidFill>
                <a:srgbClr val="404040"/>
              </a:solidFill>
              <a:latin typeface="Calibri"/>
            </a:endParaRPr>
          </a:p>
          <a:p>
            <a:pPr lvl="4" marL="2160000" indent="-216000">
              <a:lnSpc>
                <a:spcPct val="100000"/>
              </a:lnSpc>
              <a:spcBef>
                <a:spcPts val="601"/>
              </a:spcBef>
              <a:buClr>
                <a:srgbClr val="000000"/>
              </a:buClr>
              <a:buSzPct val="45000"/>
              <a:buFont typeface="Wingdings" charset="2"/>
              <a:buChar char=""/>
            </a:pPr>
            <a:r>
              <a:rPr b="0" lang="pt-BR" sz="2800" spc="-1" strike="noStrike">
                <a:solidFill>
                  <a:srgbClr val="404040"/>
                </a:solidFill>
                <a:latin typeface="Calibri"/>
                <a:ea typeface="Calibri"/>
              </a:rPr>
              <a:t>Nível de Corpo Cinco</a:t>
            </a:r>
            <a:endParaRPr b="0" lang="pt-BR" sz="2800" spc="-1" strike="noStrike">
              <a:solidFill>
                <a:srgbClr val="404040"/>
              </a:solidFill>
              <a:latin typeface="Calibri"/>
            </a:endParaRPr>
          </a:p>
        </p:txBody>
      </p:sp>
      <p:pic>
        <p:nvPicPr>
          <p:cNvPr id="139" name="Imagem 8" descr="Imagem 8"/>
          <p:cNvPicPr/>
          <p:nvPr/>
        </p:nvPicPr>
        <p:blipFill>
          <a:blip r:embed="rId4"/>
          <a:stretch/>
        </p:blipFill>
        <p:spPr>
          <a:xfrm>
            <a:off x="0" y="-27360"/>
            <a:ext cx="10824480" cy="564480"/>
          </a:xfrm>
          <a:prstGeom prst="rect">
            <a:avLst/>
          </a:prstGeom>
          <a:ln w="12600">
            <a:noFill/>
          </a:ln>
        </p:spPr>
      </p:pic>
      <p:pic>
        <p:nvPicPr>
          <p:cNvPr id="140" name="Imagem 9" descr="Imagem 9"/>
          <p:cNvPicPr/>
          <p:nvPr/>
        </p:nvPicPr>
        <p:blipFill>
          <a:blip r:embed="rId5"/>
          <a:stretch/>
        </p:blipFill>
        <p:spPr>
          <a:xfrm>
            <a:off x="-23400" y="-83880"/>
            <a:ext cx="5851800" cy="920160"/>
          </a:xfrm>
          <a:prstGeom prst="rect">
            <a:avLst/>
          </a:prstGeom>
          <a:ln w="12600">
            <a:noFill/>
          </a:ln>
        </p:spPr>
      </p:pic>
      <p:pic>
        <p:nvPicPr>
          <p:cNvPr id="141" name="Imagem 10" descr="Imagem 10"/>
          <p:cNvPicPr/>
          <p:nvPr/>
        </p:nvPicPr>
        <p:blipFill>
          <a:blip r:embed="rId6"/>
          <a:stretch/>
        </p:blipFill>
        <p:spPr>
          <a:xfrm>
            <a:off x="216000" y="69840"/>
            <a:ext cx="996480" cy="1270800"/>
          </a:xfrm>
          <a:prstGeom prst="rect">
            <a:avLst/>
          </a:prstGeom>
          <a:ln w="12600">
            <a:noFill/>
          </a:ln>
        </p:spPr>
      </p:pic>
      <p:sp>
        <p:nvSpPr>
          <p:cNvPr id="142" name="PlaceHolder 3"/>
          <p:cNvSpPr>
            <a:spLocks noGrp="1"/>
          </p:cNvSpPr>
          <p:nvPr>
            <p:ph type="body"/>
          </p:nvPr>
        </p:nvSpPr>
        <p:spPr>
          <a:xfrm>
            <a:off x="5829480" y="610920"/>
            <a:ext cx="4995360" cy="369360"/>
          </a:xfrm>
          <a:prstGeom prst="rect">
            <a:avLst/>
          </a:prstGeom>
          <a:noFill/>
          <a:ln w="12600">
            <a:noFill/>
          </a:ln>
        </p:spPr>
        <p:txBody>
          <a:bodyPr lIns="45720" rIns="45720" tIns="45000" bIns="45000" anchor="t">
            <a:noAutofit/>
          </a:bodyPr>
          <a:p>
            <a:pPr indent="0" algn="ctr">
              <a:lnSpc>
                <a:spcPct val="100000"/>
              </a:lnSpc>
              <a:spcBef>
                <a:spcPts val="300"/>
              </a:spcBef>
              <a:buNone/>
              <a:tabLst>
                <a:tab algn="l" pos="0"/>
              </a:tabLst>
            </a:pPr>
            <a:r>
              <a:rPr b="0" lang="pt-BR" sz="1600" spc="-1" strike="noStrike">
                <a:solidFill>
                  <a:srgbClr val="808080"/>
                </a:solidFill>
                <a:latin typeface="Geometr415 Blk BT"/>
                <a:ea typeface="Geometr415 Blk BT"/>
              </a:rPr>
              <a:t>CLIQUE PARA EDITAR O TEXTO MESTRE</a:t>
            </a:r>
            <a:endParaRPr b="0" lang="pt-BR" sz="1600" spc="-1" strike="noStrike">
              <a:solidFill>
                <a:srgbClr val="404040"/>
              </a:solidFill>
              <a:latin typeface="Calibri"/>
            </a:endParaRPr>
          </a:p>
        </p:txBody>
      </p:sp>
      <p:pic>
        <p:nvPicPr>
          <p:cNvPr id="143" name="Imagem 14" descr="Imagem 14"/>
          <p:cNvPicPr/>
          <p:nvPr/>
        </p:nvPicPr>
        <p:blipFill>
          <a:blip r:embed="rId7"/>
          <a:stretch/>
        </p:blipFill>
        <p:spPr>
          <a:xfrm>
            <a:off x="-16560" y="6518160"/>
            <a:ext cx="10058040" cy="366840"/>
          </a:xfrm>
          <a:prstGeom prst="rect">
            <a:avLst/>
          </a:prstGeom>
          <a:ln w="12600">
            <a:noFill/>
          </a:ln>
        </p:spPr>
      </p:pic>
      <p:pic>
        <p:nvPicPr>
          <p:cNvPr id="144" name="Imagem 15" descr="Imagem 15"/>
          <p:cNvPicPr/>
          <p:nvPr/>
        </p:nvPicPr>
        <p:blipFill>
          <a:blip r:embed="rId8"/>
          <a:stretch/>
        </p:blipFill>
        <p:spPr>
          <a:xfrm>
            <a:off x="5267880" y="6381360"/>
            <a:ext cx="5604840" cy="542160"/>
          </a:xfrm>
          <a:prstGeom prst="rect">
            <a:avLst/>
          </a:prstGeom>
          <a:ln w="12600">
            <a:noFill/>
          </a:ln>
        </p:spPr>
      </p:pic>
      <p:sp>
        <p:nvSpPr>
          <p:cNvPr id="145" name="PlaceHolder 4"/>
          <p:cNvSpPr>
            <a:spLocks noGrp="1"/>
          </p:cNvSpPr>
          <p:nvPr>
            <p:ph type="body"/>
          </p:nvPr>
        </p:nvSpPr>
        <p:spPr>
          <a:xfrm>
            <a:off x="9361080" y="4941000"/>
            <a:ext cx="1295280" cy="1315800"/>
          </a:xfrm>
          <a:prstGeom prst="rect">
            <a:avLst/>
          </a:prstGeom>
          <a:noFill/>
          <a:ln w="0">
            <a:noFill/>
          </a:ln>
        </p:spPr>
        <p:txBody>
          <a:bodyPr lIns="0" rIns="0" tIns="0" bIns="0" anchor="t">
            <a:normAutofit fontScale="23000"/>
          </a:bodyPr>
          <a:p>
            <a:pPr marL="99360" indent="-74520">
              <a:spcBef>
                <a:spcPts val="1417"/>
              </a:spcBef>
              <a:buClr>
                <a:srgbClr val="000000"/>
              </a:buClr>
              <a:buSzPct val="45000"/>
              <a:buFont typeface="Wingdings" charset="2"/>
              <a:buChar char=""/>
            </a:pPr>
            <a:r>
              <a:rPr b="0" lang="pt-BR" sz="3200" spc="-1" strike="noStrike">
                <a:solidFill>
                  <a:srgbClr val="404040"/>
                </a:solidFill>
                <a:latin typeface="Calibri"/>
              </a:rPr>
              <a:t>Clique para editar o formato do texto da estrutura de tópicos</a:t>
            </a:r>
            <a:endParaRPr b="0" lang="pt-BR" sz="3200" spc="-1" strike="noStrike">
              <a:solidFill>
                <a:srgbClr val="404040"/>
              </a:solidFill>
              <a:latin typeface="Calibri"/>
            </a:endParaRPr>
          </a:p>
          <a:p>
            <a:pPr lvl="1" marL="198720" indent="-74520">
              <a:spcBef>
                <a:spcPts val="1134"/>
              </a:spcBef>
              <a:buClr>
                <a:srgbClr val="000000"/>
              </a:buClr>
              <a:buSzPct val="75000"/>
              <a:buFont typeface="Symbol" charset="2"/>
              <a:buChar char=""/>
            </a:pPr>
            <a:r>
              <a:rPr b="0" lang="pt-BR" sz="3200" spc="-1" strike="noStrike">
                <a:solidFill>
                  <a:srgbClr val="404040"/>
                </a:solidFill>
                <a:latin typeface="Calibri"/>
              </a:rPr>
              <a:t>2.º nível da estrutura de tópicos</a:t>
            </a:r>
            <a:endParaRPr b="0" lang="pt-BR" sz="3200" spc="-1" strike="noStrike">
              <a:solidFill>
                <a:srgbClr val="404040"/>
              </a:solidFill>
              <a:latin typeface="Calibri"/>
            </a:endParaRPr>
          </a:p>
          <a:p>
            <a:pPr lvl="2" marL="298080" indent="-66240">
              <a:spcBef>
                <a:spcPts val="850"/>
              </a:spcBef>
              <a:buClr>
                <a:srgbClr val="000000"/>
              </a:buClr>
              <a:buSzPct val="45000"/>
              <a:buFont typeface="Wingdings" charset="2"/>
              <a:buChar char=""/>
            </a:pPr>
            <a:r>
              <a:rPr b="0" lang="pt-BR" sz="3200" spc="-1" strike="noStrike">
                <a:solidFill>
                  <a:srgbClr val="404040"/>
                </a:solidFill>
                <a:latin typeface="Calibri"/>
              </a:rPr>
              <a:t>3.º nível da estrutura de tópicos</a:t>
            </a:r>
            <a:endParaRPr b="0" lang="pt-BR" sz="3200" spc="-1" strike="noStrike">
              <a:solidFill>
                <a:srgbClr val="404040"/>
              </a:solidFill>
              <a:latin typeface="Calibri"/>
            </a:endParaRPr>
          </a:p>
          <a:p>
            <a:pPr lvl="3" marL="397440" indent="-49680">
              <a:spcBef>
                <a:spcPts val="567"/>
              </a:spcBef>
              <a:buClr>
                <a:srgbClr val="000000"/>
              </a:buClr>
              <a:buSzPct val="75000"/>
              <a:buFont typeface="Symbol" charset="2"/>
              <a:buChar char=""/>
            </a:pPr>
            <a:r>
              <a:rPr b="0" lang="pt-BR" sz="3200" spc="-1" strike="noStrike">
                <a:solidFill>
                  <a:srgbClr val="404040"/>
                </a:solidFill>
                <a:latin typeface="Calibri"/>
              </a:rPr>
              <a:t>4.º nível da estrutura de tópicos</a:t>
            </a:r>
            <a:endParaRPr b="0" lang="pt-BR" sz="3200" spc="-1" strike="noStrike">
              <a:solidFill>
                <a:srgbClr val="404040"/>
              </a:solidFill>
              <a:latin typeface="Calibri"/>
            </a:endParaRPr>
          </a:p>
          <a:p>
            <a:pPr lvl="4" marL="496800" indent="-49680">
              <a:spcBef>
                <a:spcPts val="283"/>
              </a:spcBef>
              <a:buClr>
                <a:srgbClr val="000000"/>
              </a:buClr>
              <a:buSzPct val="45000"/>
              <a:buFont typeface="Wingdings" charset="2"/>
              <a:buChar char=""/>
            </a:pPr>
            <a:r>
              <a:rPr b="0" lang="pt-BR" sz="2000" spc="-1" strike="noStrike">
                <a:solidFill>
                  <a:srgbClr val="404040"/>
                </a:solidFill>
                <a:latin typeface="Calibri"/>
              </a:rPr>
              <a:t>5.º nível da estrutura de tópicos</a:t>
            </a:r>
            <a:endParaRPr b="0" lang="pt-BR" sz="2000" spc="-1" strike="noStrike">
              <a:solidFill>
                <a:srgbClr val="404040"/>
              </a:solidFill>
              <a:latin typeface="Calibri"/>
            </a:endParaRPr>
          </a:p>
          <a:p>
            <a:pPr lvl="5" marL="596160" indent="-49680">
              <a:spcBef>
                <a:spcPts val="283"/>
              </a:spcBef>
              <a:buClr>
                <a:srgbClr val="000000"/>
              </a:buClr>
              <a:buSzPct val="45000"/>
              <a:buFont typeface="Wingdings" charset="2"/>
              <a:buChar char=""/>
            </a:pPr>
            <a:r>
              <a:rPr b="0" lang="pt-BR" sz="2000" spc="-1" strike="noStrike">
                <a:solidFill>
                  <a:srgbClr val="404040"/>
                </a:solidFill>
                <a:latin typeface="Calibri"/>
              </a:rPr>
              <a:t>6.º nível da estrutura de tópicos</a:t>
            </a:r>
            <a:endParaRPr b="0" lang="pt-BR" sz="2000" spc="-1" strike="noStrike">
              <a:solidFill>
                <a:srgbClr val="404040"/>
              </a:solidFill>
              <a:latin typeface="Calibri"/>
            </a:endParaRPr>
          </a:p>
          <a:p>
            <a:pPr lvl="6" marL="695520" indent="-49680">
              <a:spcBef>
                <a:spcPts val="283"/>
              </a:spcBef>
              <a:buClr>
                <a:srgbClr val="000000"/>
              </a:buClr>
              <a:buSzPct val="45000"/>
              <a:buFont typeface="Wingdings" charset="2"/>
              <a:buChar char=""/>
            </a:pPr>
            <a:r>
              <a:rPr b="0" lang="pt-BR" sz="2000" spc="-1" strike="noStrike">
                <a:solidFill>
                  <a:srgbClr val="404040"/>
                </a:solidFill>
                <a:latin typeface="Calibri"/>
              </a:rPr>
              <a:t>7.º nível da estrutura de tópicos</a:t>
            </a:r>
            <a:endParaRPr b="0" lang="pt-BR" sz="2000" spc="-1" strike="noStrike">
              <a:solidFill>
                <a:srgbClr val="404040"/>
              </a:solidFill>
              <a:latin typeface="Calibri"/>
            </a:endParaRPr>
          </a:p>
        </p:txBody>
      </p:sp>
      <p:sp>
        <p:nvSpPr>
          <p:cNvPr id="146" name="PlaceHolder 5"/>
          <p:cNvSpPr>
            <a:spLocks noGrp="1"/>
          </p:cNvSpPr>
          <p:nvPr>
            <p:ph type="sldNum" idx="4"/>
          </p:nvPr>
        </p:nvSpPr>
        <p:spPr>
          <a:xfrm>
            <a:off x="10002600" y="6414840"/>
            <a:ext cx="258120" cy="248040"/>
          </a:xfrm>
          <a:prstGeom prst="rect">
            <a:avLst/>
          </a:prstGeom>
          <a:noFill/>
          <a:ln w="12600">
            <a:noFill/>
          </a:ln>
        </p:spPr>
        <p:txBody>
          <a:bodyPr lIns="45720" rIns="45720" tIns="45000" bIns="45000" anchor="ctr">
            <a:noAutofit/>
          </a:bodyPr>
          <a:lstStyle>
            <a:lvl1pPr indent="0" algn="r">
              <a:lnSpc>
                <a:spcPct val="100000"/>
              </a:lnSpc>
              <a:buNone/>
              <a:tabLst>
                <a:tab algn="l" pos="0"/>
              </a:tabLst>
              <a:defRPr b="0" lang="pt-BR" sz="1200" spc="-1" strike="noStrike">
                <a:solidFill>
                  <a:srgbClr val="888888"/>
                </a:solidFill>
                <a:latin typeface="Calibri"/>
                <a:ea typeface="Calibri"/>
              </a:defRPr>
            </a:lvl1pPr>
          </a:lstStyle>
          <a:p>
            <a:pPr indent="0" algn="r">
              <a:lnSpc>
                <a:spcPct val="100000"/>
              </a:lnSpc>
              <a:buNone/>
              <a:tabLst>
                <a:tab algn="l" pos="0"/>
              </a:tabLst>
            </a:pPr>
            <a:fld id="{9BADDDB1-B7B2-4693-B3F2-68D194E283D9}" type="slidenum">
              <a:rPr b="0" lang="pt-BR" sz="1200" spc="-1" strike="noStrike">
                <a:solidFill>
                  <a:srgbClr val="888888"/>
                </a:solidFill>
                <a:latin typeface="Calibri"/>
                <a:ea typeface="Calibri"/>
              </a:rPr>
              <a:t>&lt;número&gt;</a:t>
            </a:fld>
            <a:endParaRPr b="0" lang="pt-BR" sz="1200" spc="-1" strike="noStrike">
              <a:solidFill>
                <a:srgbClr val="000000"/>
              </a:solidFill>
              <a:latin typeface="Times New Roman"/>
            </a:endParaRPr>
          </a:p>
        </p:txBody>
      </p:sp>
      <p:sp>
        <p:nvSpPr>
          <p:cNvPr id="147" name="CaixaDeTexto 11"/>
          <p:cNvSpPr/>
          <p:nvPr/>
        </p:nvSpPr>
        <p:spPr>
          <a:xfrm>
            <a:off x="216000" y="6572880"/>
            <a:ext cx="5298120" cy="274320"/>
          </a:xfrm>
          <a:prstGeom prst="rect">
            <a:avLst/>
          </a:prstGeom>
          <a:noFill/>
          <a:ln w="12600">
            <a:noFill/>
          </a:ln>
        </p:spPr>
        <p:style>
          <a:lnRef idx="0"/>
          <a:fillRef idx="0"/>
          <a:effectRef idx="0"/>
          <a:fontRef idx="minor"/>
        </p:style>
        <p:txBody>
          <a:bodyPr numCol="1" spcCol="38160" lIns="45720" rIns="45720" anchor="t">
            <a:spAutoFit/>
          </a:bodyPr>
          <a:p>
            <a:pPr>
              <a:lnSpc>
                <a:spcPct val="100000"/>
              </a:lnSpc>
              <a:tabLst>
                <a:tab algn="l" pos="0"/>
              </a:tabLst>
            </a:pPr>
            <a:r>
              <a:rPr b="0" lang="pt-BR" sz="1200" spc="-1" strike="noStrike">
                <a:solidFill>
                  <a:srgbClr val="808080"/>
                </a:solidFill>
                <a:latin typeface="Swiss 721 Black Condensed"/>
                <a:ea typeface="Calibri"/>
              </a:rPr>
              <a:t>POLÍCIA MILITAR DO PARANÁ – NÓS FAZEMOS A DIFERENÇA!</a:t>
            </a:r>
            <a:endParaRPr b="0" lang="pt-BR" sz="12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184" name="Imagem 5" descr="Imagem 5"/>
          <p:cNvPicPr/>
          <p:nvPr/>
        </p:nvPicPr>
        <p:blipFill>
          <a:blip r:embed="rId3"/>
          <a:stretch/>
        </p:blipFill>
        <p:spPr>
          <a:xfrm>
            <a:off x="4182120" y="2481840"/>
            <a:ext cx="2436480" cy="3107160"/>
          </a:xfrm>
          <a:prstGeom prst="rect">
            <a:avLst/>
          </a:prstGeom>
          <a:ln w="12600">
            <a:noFill/>
          </a:ln>
        </p:spPr>
      </p:pic>
      <p:sp>
        <p:nvSpPr>
          <p:cNvPr id="185" name="PlaceHolder 1"/>
          <p:cNvSpPr>
            <a:spLocks noGrp="1"/>
          </p:cNvSpPr>
          <p:nvPr>
            <p:ph type="title"/>
          </p:nvPr>
        </p:nvSpPr>
        <p:spPr>
          <a:xfrm>
            <a:off x="540000" y="1105920"/>
            <a:ext cx="9720720" cy="1142640"/>
          </a:xfrm>
          <a:prstGeom prst="rect">
            <a:avLst/>
          </a:prstGeom>
          <a:noFill/>
          <a:ln w="12600">
            <a:noFill/>
          </a:ln>
        </p:spPr>
        <p:txBody>
          <a:bodyPr lIns="45720" rIns="45720" tIns="45000" bIns="45000" anchor="ctr">
            <a:noAutofit/>
          </a:bodyPr>
          <a:p>
            <a:pPr indent="0" algn="ctr">
              <a:lnSpc>
                <a:spcPct val="100000"/>
              </a:lnSpc>
              <a:buNone/>
              <a:tabLst>
                <a:tab algn="l" pos="0"/>
              </a:tabLst>
            </a:pPr>
            <a:r>
              <a:rPr b="0" lang="pt-BR" sz="4400" spc="-1" strike="noStrike">
                <a:solidFill>
                  <a:srgbClr val="404040"/>
                </a:solidFill>
                <a:latin typeface="Geometr415 Blk BT"/>
                <a:ea typeface="Geometr415 Blk BT"/>
              </a:rPr>
              <a:t>Texto do Título</a:t>
            </a:r>
            <a:endParaRPr b="0" lang="pt-BR" sz="4400" spc="-1" strike="noStrike">
              <a:solidFill>
                <a:srgbClr val="000000"/>
              </a:solidFill>
              <a:latin typeface="Calibri"/>
            </a:endParaRPr>
          </a:p>
        </p:txBody>
      </p:sp>
      <p:sp>
        <p:nvSpPr>
          <p:cNvPr id="186" name="PlaceHolder 2"/>
          <p:cNvSpPr>
            <a:spLocks noGrp="1"/>
          </p:cNvSpPr>
          <p:nvPr>
            <p:ph type="body"/>
          </p:nvPr>
        </p:nvSpPr>
        <p:spPr>
          <a:xfrm>
            <a:off x="540000" y="2366280"/>
            <a:ext cx="4772160" cy="639360"/>
          </a:xfrm>
          <a:prstGeom prst="rect">
            <a:avLst/>
          </a:prstGeom>
          <a:noFill/>
          <a:ln w="12600">
            <a:noFill/>
          </a:ln>
        </p:spPr>
        <p:txBody>
          <a:bodyPr lIns="45720" rIns="45720" tIns="45000" bIns="45000" anchor="b">
            <a:noAutofit/>
          </a:bodyPr>
          <a:p>
            <a:pPr marL="432000" indent="-324000">
              <a:lnSpc>
                <a:spcPct val="100000"/>
              </a:lnSpc>
              <a:spcBef>
                <a:spcPts val="499"/>
              </a:spcBef>
              <a:buClr>
                <a:srgbClr val="000000"/>
              </a:buClr>
              <a:buSzPct val="45000"/>
              <a:buFont typeface="Wingdings" charset="2"/>
              <a:buChar char=""/>
              <a:tabLst>
                <a:tab algn="l" pos="0"/>
              </a:tabLst>
            </a:pPr>
            <a:r>
              <a:rPr b="1" lang="pt-BR" sz="2400" spc="-1" strike="noStrike">
                <a:solidFill>
                  <a:srgbClr val="404040"/>
                </a:solidFill>
                <a:latin typeface="Calibri"/>
                <a:ea typeface="Calibri"/>
              </a:rPr>
              <a:t>Nível de Corpo Um</a:t>
            </a:r>
            <a:endParaRPr b="0" lang="pt-BR" sz="2400" spc="-1" strike="noStrike">
              <a:solidFill>
                <a:srgbClr val="404040"/>
              </a:solidFill>
              <a:latin typeface="Calibri"/>
            </a:endParaRPr>
          </a:p>
          <a:p>
            <a:pPr lvl="1" marL="864000" indent="-324000">
              <a:spcBef>
                <a:spcPts val="1134"/>
              </a:spcBef>
              <a:buClr>
                <a:srgbClr val="000000"/>
              </a:buClr>
              <a:buSzPct val="75000"/>
              <a:buFont typeface="Symbol" charset="2"/>
              <a:buChar char=""/>
              <a:tabLst>
                <a:tab algn="l" pos="0"/>
              </a:tabLst>
            </a:pPr>
            <a:r>
              <a:rPr b="1" lang="pt-BR" sz="2400" spc="-1" strike="noStrike">
                <a:solidFill>
                  <a:srgbClr val="404040"/>
                </a:solidFill>
                <a:latin typeface="Calibri"/>
                <a:ea typeface="Calibri"/>
              </a:rPr>
              <a:t>Nível de Corpo Dois</a:t>
            </a:r>
            <a:endParaRPr b="0" lang="pt-BR" sz="2400" spc="-1" strike="noStrike">
              <a:solidFill>
                <a:srgbClr val="404040"/>
              </a:solidFill>
              <a:latin typeface="Calibri"/>
            </a:endParaRPr>
          </a:p>
          <a:p>
            <a:pPr lvl="2" marL="1296000" indent="-288000">
              <a:spcBef>
                <a:spcPts val="850"/>
              </a:spcBef>
              <a:buClr>
                <a:srgbClr val="000000"/>
              </a:buClr>
              <a:buSzPct val="45000"/>
              <a:buFont typeface="Wingdings" charset="2"/>
              <a:buChar char=""/>
              <a:tabLst>
                <a:tab algn="l" pos="0"/>
              </a:tabLst>
            </a:pPr>
            <a:r>
              <a:rPr b="1" lang="pt-BR" sz="2400" spc="-1" strike="noStrike">
                <a:solidFill>
                  <a:srgbClr val="404040"/>
                </a:solidFill>
                <a:latin typeface="Calibri"/>
                <a:ea typeface="Calibri"/>
              </a:rPr>
              <a:t>Nível de Corpo Três</a:t>
            </a:r>
            <a:endParaRPr b="0" lang="pt-BR" sz="2400" spc="-1" strike="noStrike">
              <a:solidFill>
                <a:srgbClr val="404040"/>
              </a:solidFill>
              <a:latin typeface="Calibri"/>
            </a:endParaRPr>
          </a:p>
          <a:p>
            <a:pPr lvl="3" marL="1728000" indent="-216000">
              <a:spcBef>
                <a:spcPts val="567"/>
              </a:spcBef>
              <a:buClr>
                <a:srgbClr val="000000"/>
              </a:buClr>
              <a:buSzPct val="75000"/>
              <a:buFont typeface="Symbol" charset="2"/>
              <a:buChar char=""/>
              <a:tabLst>
                <a:tab algn="l" pos="0"/>
              </a:tabLst>
            </a:pPr>
            <a:r>
              <a:rPr b="1" lang="pt-BR" sz="2400" spc="-1" strike="noStrike">
                <a:solidFill>
                  <a:srgbClr val="404040"/>
                </a:solidFill>
                <a:latin typeface="Calibri"/>
                <a:ea typeface="Calibri"/>
              </a:rPr>
              <a:t>Nível de Corpo Quatro</a:t>
            </a:r>
            <a:endParaRPr b="0" lang="pt-BR" sz="2400" spc="-1" strike="noStrike">
              <a:solidFill>
                <a:srgbClr val="404040"/>
              </a:solidFill>
              <a:latin typeface="Calibri"/>
            </a:endParaRPr>
          </a:p>
          <a:p>
            <a:pPr lvl="4" marL="2160000" indent="-216000">
              <a:spcBef>
                <a:spcPts val="283"/>
              </a:spcBef>
              <a:buClr>
                <a:srgbClr val="000000"/>
              </a:buClr>
              <a:buSzPct val="45000"/>
              <a:buFont typeface="Wingdings" charset="2"/>
              <a:buChar char=""/>
              <a:tabLst>
                <a:tab algn="l" pos="0"/>
              </a:tabLst>
            </a:pPr>
            <a:r>
              <a:rPr b="1" lang="pt-BR" sz="2400" spc="-1" strike="noStrike">
                <a:solidFill>
                  <a:srgbClr val="404040"/>
                </a:solidFill>
                <a:latin typeface="Calibri"/>
                <a:ea typeface="Calibri"/>
              </a:rPr>
              <a:t>Nível de Corpo Cinco</a:t>
            </a:r>
            <a:endParaRPr b="0" lang="pt-BR" sz="2400" spc="-1" strike="noStrike">
              <a:solidFill>
                <a:srgbClr val="404040"/>
              </a:solidFill>
              <a:latin typeface="Calibri"/>
            </a:endParaRPr>
          </a:p>
        </p:txBody>
      </p:sp>
      <p:sp>
        <p:nvSpPr>
          <p:cNvPr id="187" name="PlaceHolder 3"/>
          <p:cNvSpPr>
            <a:spLocks noGrp="1"/>
          </p:cNvSpPr>
          <p:nvPr>
            <p:ph type="body"/>
          </p:nvPr>
        </p:nvSpPr>
        <p:spPr>
          <a:xfrm>
            <a:off x="5486760" y="2366280"/>
            <a:ext cx="4773960" cy="639360"/>
          </a:xfrm>
          <a:prstGeom prst="rect">
            <a:avLst/>
          </a:prstGeom>
          <a:noFill/>
          <a:ln w="0">
            <a:noFill/>
          </a:ln>
        </p:spPr>
        <p:txBody>
          <a:bodyPr lIns="0" rIns="0" tIns="0" bIns="0" anchor="t">
            <a:normAutofit fontScale="22000"/>
          </a:bodyPr>
          <a:p>
            <a:pPr marL="95040" indent="-71280">
              <a:spcBef>
                <a:spcPts val="1417"/>
              </a:spcBef>
              <a:buClr>
                <a:srgbClr val="000000"/>
              </a:buClr>
              <a:buSzPct val="45000"/>
              <a:buFont typeface="Wingdings" charset="2"/>
              <a:buChar char=""/>
            </a:pPr>
            <a:r>
              <a:rPr b="0" lang="pt-BR" sz="3200" spc="-1" strike="noStrike">
                <a:solidFill>
                  <a:srgbClr val="404040"/>
                </a:solidFill>
                <a:latin typeface="Calibri"/>
              </a:rPr>
              <a:t>Clique para editar o formato do texto da estrutura de tópicos</a:t>
            </a:r>
            <a:endParaRPr b="0" lang="pt-BR" sz="3200" spc="-1" strike="noStrike">
              <a:solidFill>
                <a:srgbClr val="404040"/>
              </a:solidFill>
              <a:latin typeface="Calibri"/>
            </a:endParaRPr>
          </a:p>
          <a:p>
            <a:pPr lvl="1" marL="190080" indent="-71280">
              <a:spcBef>
                <a:spcPts val="1134"/>
              </a:spcBef>
              <a:buClr>
                <a:srgbClr val="000000"/>
              </a:buClr>
              <a:buSzPct val="75000"/>
              <a:buFont typeface="Symbol" charset="2"/>
              <a:buChar char=""/>
            </a:pPr>
            <a:r>
              <a:rPr b="0" lang="pt-BR" sz="3200" spc="-1" strike="noStrike">
                <a:solidFill>
                  <a:srgbClr val="404040"/>
                </a:solidFill>
                <a:latin typeface="Calibri"/>
              </a:rPr>
              <a:t>2.º nível da estrutura de tópicos</a:t>
            </a:r>
            <a:endParaRPr b="0" lang="pt-BR" sz="3200" spc="-1" strike="noStrike">
              <a:solidFill>
                <a:srgbClr val="404040"/>
              </a:solidFill>
              <a:latin typeface="Calibri"/>
            </a:endParaRPr>
          </a:p>
          <a:p>
            <a:pPr lvl="2" marL="285120" indent="-63360">
              <a:spcBef>
                <a:spcPts val="850"/>
              </a:spcBef>
              <a:buClr>
                <a:srgbClr val="000000"/>
              </a:buClr>
              <a:buSzPct val="45000"/>
              <a:buFont typeface="Wingdings" charset="2"/>
              <a:buChar char=""/>
            </a:pPr>
            <a:r>
              <a:rPr b="0" lang="pt-BR" sz="3200" spc="-1" strike="noStrike">
                <a:solidFill>
                  <a:srgbClr val="404040"/>
                </a:solidFill>
                <a:latin typeface="Calibri"/>
              </a:rPr>
              <a:t>3.º nível da estrutura de tópicos</a:t>
            </a:r>
            <a:endParaRPr b="0" lang="pt-BR" sz="3200" spc="-1" strike="noStrike">
              <a:solidFill>
                <a:srgbClr val="404040"/>
              </a:solidFill>
              <a:latin typeface="Calibri"/>
            </a:endParaRPr>
          </a:p>
          <a:p>
            <a:pPr lvl="3" marL="380160" indent="-47520">
              <a:spcBef>
                <a:spcPts val="567"/>
              </a:spcBef>
              <a:buClr>
                <a:srgbClr val="000000"/>
              </a:buClr>
              <a:buSzPct val="75000"/>
              <a:buFont typeface="Symbol" charset="2"/>
              <a:buChar char=""/>
            </a:pPr>
            <a:r>
              <a:rPr b="0" lang="pt-BR" sz="3200" spc="-1" strike="noStrike">
                <a:solidFill>
                  <a:srgbClr val="404040"/>
                </a:solidFill>
                <a:latin typeface="Calibri"/>
              </a:rPr>
              <a:t>4.º nível da estrutura de tópicos</a:t>
            </a:r>
            <a:endParaRPr b="0" lang="pt-BR" sz="3200" spc="-1" strike="noStrike">
              <a:solidFill>
                <a:srgbClr val="404040"/>
              </a:solidFill>
              <a:latin typeface="Calibri"/>
            </a:endParaRPr>
          </a:p>
          <a:p>
            <a:pPr lvl="4" marL="475200" indent="-47520">
              <a:spcBef>
                <a:spcPts val="283"/>
              </a:spcBef>
              <a:buClr>
                <a:srgbClr val="000000"/>
              </a:buClr>
              <a:buSzPct val="45000"/>
              <a:buFont typeface="Wingdings" charset="2"/>
              <a:buChar char=""/>
            </a:pPr>
            <a:r>
              <a:rPr b="0" lang="pt-BR" sz="2000" spc="-1" strike="noStrike">
                <a:solidFill>
                  <a:srgbClr val="404040"/>
                </a:solidFill>
                <a:latin typeface="Calibri"/>
              </a:rPr>
              <a:t>5.º nível da estrutura de tópicos</a:t>
            </a:r>
            <a:endParaRPr b="0" lang="pt-BR" sz="2000" spc="-1" strike="noStrike">
              <a:solidFill>
                <a:srgbClr val="404040"/>
              </a:solidFill>
              <a:latin typeface="Calibri"/>
            </a:endParaRPr>
          </a:p>
          <a:p>
            <a:pPr lvl="5" marL="570240" indent="-47520">
              <a:spcBef>
                <a:spcPts val="283"/>
              </a:spcBef>
              <a:buClr>
                <a:srgbClr val="000000"/>
              </a:buClr>
              <a:buSzPct val="45000"/>
              <a:buFont typeface="Wingdings" charset="2"/>
              <a:buChar char=""/>
            </a:pPr>
            <a:r>
              <a:rPr b="0" lang="pt-BR" sz="2000" spc="-1" strike="noStrike">
                <a:solidFill>
                  <a:srgbClr val="404040"/>
                </a:solidFill>
                <a:latin typeface="Calibri"/>
              </a:rPr>
              <a:t>6.º nível da estrutura de tópicos</a:t>
            </a:r>
            <a:endParaRPr b="0" lang="pt-BR" sz="2000" spc="-1" strike="noStrike">
              <a:solidFill>
                <a:srgbClr val="404040"/>
              </a:solidFill>
              <a:latin typeface="Calibri"/>
            </a:endParaRPr>
          </a:p>
          <a:p>
            <a:pPr lvl="6" marL="665280" indent="-47520">
              <a:spcBef>
                <a:spcPts val="283"/>
              </a:spcBef>
              <a:buClr>
                <a:srgbClr val="000000"/>
              </a:buClr>
              <a:buSzPct val="45000"/>
              <a:buFont typeface="Wingdings" charset="2"/>
              <a:buChar char=""/>
            </a:pPr>
            <a:r>
              <a:rPr b="0" lang="pt-BR" sz="2000" spc="-1" strike="noStrike">
                <a:solidFill>
                  <a:srgbClr val="404040"/>
                </a:solidFill>
                <a:latin typeface="Calibri"/>
              </a:rPr>
              <a:t>7.º nível da estrutura de tópicos</a:t>
            </a:r>
            <a:endParaRPr b="0" lang="pt-BR" sz="2000" spc="-1" strike="noStrike">
              <a:solidFill>
                <a:srgbClr val="404040"/>
              </a:solidFill>
              <a:latin typeface="Calibri"/>
            </a:endParaRPr>
          </a:p>
        </p:txBody>
      </p:sp>
      <p:pic>
        <p:nvPicPr>
          <p:cNvPr id="188" name="Imagem 9" descr="Imagem 9"/>
          <p:cNvPicPr/>
          <p:nvPr/>
        </p:nvPicPr>
        <p:blipFill>
          <a:blip r:embed="rId4"/>
          <a:stretch/>
        </p:blipFill>
        <p:spPr>
          <a:xfrm>
            <a:off x="-16560" y="6518160"/>
            <a:ext cx="10058040" cy="366840"/>
          </a:xfrm>
          <a:prstGeom prst="rect">
            <a:avLst/>
          </a:prstGeom>
          <a:ln w="12600">
            <a:noFill/>
          </a:ln>
        </p:spPr>
      </p:pic>
      <p:pic>
        <p:nvPicPr>
          <p:cNvPr id="189" name="Imagem 10" descr="Imagem 10"/>
          <p:cNvPicPr/>
          <p:nvPr/>
        </p:nvPicPr>
        <p:blipFill>
          <a:blip r:embed="rId5"/>
          <a:stretch/>
        </p:blipFill>
        <p:spPr>
          <a:xfrm>
            <a:off x="5267880" y="6381360"/>
            <a:ext cx="5604840" cy="542160"/>
          </a:xfrm>
          <a:prstGeom prst="rect">
            <a:avLst/>
          </a:prstGeom>
          <a:ln w="12600">
            <a:noFill/>
          </a:ln>
        </p:spPr>
      </p:pic>
      <p:pic>
        <p:nvPicPr>
          <p:cNvPr id="190" name="Imagem 12" descr="Imagem 12"/>
          <p:cNvPicPr/>
          <p:nvPr/>
        </p:nvPicPr>
        <p:blipFill>
          <a:blip r:embed="rId6"/>
          <a:stretch/>
        </p:blipFill>
        <p:spPr>
          <a:xfrm>
            <a:off x="0" y="-27360"/>
            <a:ext cx="10824480" cy="564480"/>
          </a:xfrm>
          <a:prstGeom prst="rect">
            <a:avLst/>
          </a:prstGeom>
          <a:ln w="12600">
            <a:noFill/>
          </a:ln>
        </p:spPr>
      </p:pic>
      <p:pic>
        <p:nvPicPr>
          <p:cNvPr id="191" name="Imagem 13" descr="Imagem 13"/>
          <p:cNvPicPr/>
          <p:nvPr/>
        </p:nvPicPr>
        <p:blipFill>
          <a:blip r:embed="rId7"/>
          <a:stretch/>
        </p:blipFill>
        <p:spPr>
          <a:xfrm>
            <a:off x="-23400" y="-83880"/>
            <a:ext cx="5851800" cy="920160"/>
          </a:xfrm>
          <a:prstGeom prst="rect">
            <a:avLst/>
          </a:prstGeom>
          <a:ln w="12600">
            <a:noFill/>
          </a:ln>
        </p:spPr>
      </p:pic>
      <p:pic>
        <p:nvPicPr>
          <p:cNvPr id="192" name="Imagem 14" descr="Imagem 14"/>
          <p:cNvPicPr/>
          <p:nvPr/>
        </p:nvPicPr>
        <p:blipFill>
          <a:blip r:embed="rId8"/>
          <a:stretch/>
        </p:blipFill>
        <p:spPr>
          <a:xfrm>
            <a:off x="216000" y="69840"/>
            <a:ext cx="996480" cy="1270800"/>
          </a:xfrm>
          <a:prstGeom prst="rect">
            <a:avLst/>
          </a:prstGeom>
          <a:ln w="12600">
            <a:noFill/>
          </a:ln>
        </p:spPr>
      </p:pic>
      <p:sp>
        <p:nvSpPr>
          <p:cNvPr id="193" name="PlaceHolder 4"/>
          <p:cNvSpPr>
            <a:spLocks noGrp="1"/>
          </p:cNvSpPr>
          <p:nvPr>
            <p:ph type="body"/>
          </p:nvPr>
        </p:nvSpPr>
        <p:spPr>
          <a:xfrm>
            <a:off x="5829480" y="610920"/>
            <a:ext cx="4995360" cy="369360"/>
          </a:xfrm>
          <a:prstGeom prst="rect">
            <a:avLst/>
          </a:prstGeom>
          <a:noFill/>
          <a:ln w="12600">
            <a:noFill/>
          </a:ln>
        </p:spPr>
        <p:txBody>
          <a:bodyPr lIns="45720" rIns="45720" tIns="45000" bIns="45000" anchor="t">
            <a:noAutofit/>
          </a:bodyPr>
          <a:p>
            <a:pPr indent="0" algn="ctr">
              <a:lnSpc>
                <a:spcPct val="100000"/>
              </a:lnSpc>
              <a:spcBef>
                <a:spcPts val="300"/>
              </a:spcBef>
              <a:buNone/>
              <a:tabLst>
                <a:tab algn="l" pos="0"/>
              </a:tabLst>
            </a:pPr>
            <a:r>
              <a:rPr b="0" lang="pt-BR" sz="1600" spc="-1" strike="noStrike">
                <a:solidFill>
                  <a:srgbClr val="808080"/>
                </a:solidFill>
                <a:latin typeface="Geometr415 Blk BT"/>
                <a:ea typeface="Geometr415 Blk BT"/>
              </a:rPr>
              <a:t>CLIQUE PARA EDITAR O TEXTO MESTRE</a:t>
            </a:r>
            <a:endParaRPr b="0" lang="pt-BR" sz="1600" spc="-1" strike="noStrike">
              <a:solidFill>
                <a:srgbClr val="404040"/>
              </a:solidFill>
              <a:latin typeface="Calibri"/>
            </a:endParaRPr>
          </a:p>
        </p:txBody>
      </p:sp>
      <p:sp>
        <p:nvSpPr>
          <p:cNvPr id="194" name="PlaceHolder 5"/>
          <p:cNvSpPr>
            <a:spLocks noGrp="1"/>
          </p:cNvSpPr>
          <p:nvPr>
            <p:ph type="body"/>
          </p:nvPr>
        </p:nvSpPr>
        <p:spPr>
          <a:xfrm>
            <a:off x="9361080" y="4941000"/>
            <a:ext cx="1295280" cy="1315800"/>
          </a:xfrm>
          <a:prstGeom prst="rect">
            <a:avLst/>
          </a:prstGeom>
          <a:noFill/>
          <a:ln w="0">
            <a:noFill/>
          </a:ln>
        </p:spPr>
        <p:txBody>
          <a:bodyPr lIns="0" rIns="0" tIns="0" bIns="0" anchor="t">
            <a:normAutofit fontScale="23000"/>
          </a:bodyPr>
          <a:p>
            <a:pPr marL="99360" indent="-74520">
              <a:spcBef>
                <a:spcPts val="1417"/>
              </a:spcBef>
              <a:buClr>
                <a:srgbClr val="000000"/>
              </a:buClr>
              <a:buSzPct val="45000"/>
              <a:buFont typeface="Wingdings" charset="2"/>
              <a:buChar char=""/>
            </a:pPr>
            <a:r>
              <a:rPr b="0" lang="pt-BR" sz="3200" spc="-1" strike="noStrike">
                <a:solidFill>
                  <a:srgbClr val="404040"/>
                </a:solidFill>
                <a:latin typeface="Calibri"/>
              </a:rPr>
              <a:t>Clique para editar o formato do texto da estrutura de tópicos</a:t>
            </a:r>
            <a:endParaRPr b="0" lang="pt-BR" sz="3200" spc="-1" strike="noStrike">
              <a:solidFill>
                <a:srgbClr val="404040"/>
              </a:solidFill>
              <a:latin typeface="Calibri"/>
            </a:endParaRPr>
          </a:p>
          <a:p>
            <a:pPr lvl="1" marL="198720" indent="-74520">
              <a:spcBef>
                <a:spcPts val="1134"/>
              </a:spcBef>
              <a:buClr>
                <a:srgbClr val="000000"/>
              </a:buClr>
              <a:buSzPct val="75000"/>
              <a:buFont typeface="Symbol" charset="2"/>
              <a:buChar char=""/>
            </a:pPr>
            <a:r>
              <a:rPr b="0" lang="pt-BR" sz="3200" spc="-1" strike="noStrike">
                <a:solidFill>
                  <a:srgbClr val="404040"/>
                </a:solidFill>
                <a:latin typeface="Calibri"/>
              </a:rPr>
              <a:t>2.º nível da estrutura de tópicos</a:t>
            </a:r>
            <a:endParaRPr b="0" lang="pt-BR" sz="3200" spc="-1" strike="noStrike">
              <a:solidFill>
                <a:srgbClr val="404040"/>
              </a:solidFill>
              <a:latin typeface="Calibri"/>
            </a:endParaRPr>
          </a:p>
          <a:p>
            <a:pPr lvl="2" marL="298080" indent="-66240">
              <a:spcBef>
                <a:spcPts val="850"/>
              </a:spcBef>
              <a:buClr>
                <a:srgbClr val="000000"/>
              </a:buClr>
              <a:buSzPct val="45000"/>
              <a:buFont typeface="Wingdings" charset="2"/>
              <a:buChar char=""/>
            </a:pPr>
            <a:r>
              <a:rPr b="0" lang="pt-BR" sz="3200" spc="-1" strike="noStrike">
                <a:solidFill>
                  <a:srgbClr val="404040"/>
                </a:solidFill>
                <a:latin typeface="Calibri"/>
              </a:rPr>
              <a:t>3.º nível da estrutura de tópicos</a:t>
            </a:r>
            <a:endParaRPr b="0" lang="pt-BR" sz="3200" spc="-1" strike="noStrike">
              <a:solidFill>
                <a:srgbClr val="404040"/>
              </a:solidFill>
              <a:latin typeface="Calibri"/>
            </a:endParaRPr>
          </a:p>
          <a:p>
            <a:pPr lvl="3" marL="397440" indent="-49680">
              <a:spcBef>
                <a:spcPts val="567"/>
              </a:spcBef>
              <a:buClr>
                <a:srgbClr val="000000"/>
              </a:buClr>
              <a:buSzPct val="75000"/>
              <a:buFont typeface="Symbol" charset="2"/>
              <a:buChar char=""/>
            </a:pPr>
            <a:r>
              <a:rPr b="0" lang="pt-BR" sz="3200" spc="-1" strike="noStrike">
                <a:solidFill>
                  <a:srgbClr val="404040"/>
                </a:solidFill>
                <a:latin typeface="Calibri"/>
              </a:rPr>
              <a:t>4.º nível da estrutura de tópicos</a:t>
            </a:r>
            <a:endParaRPr b="0" lang="pt-BR" sz="3200" spc="-1" strike="noStrike">
              <a:solidFill>
                <a:srgbClr val="404040"/>
              </a:solidFill>
              <a:latin typeface="Calibri"/>
            </a:endParaRPr>
          </a:p>
          <a:p>
            <a:pPr lvl="4" marL="496800" indent="-49680">
              <a:spcBef>
                <a:spcPts val="283"/>
              </a:spcBef>
              <a:buClr>
                <a:srgbClr val="000000"/>
              </a:buClr>
              <a:buSzPct val="45000"/>
              <a:buFont typeface="Wingdings" charset="2"/>
              <a:buChar char=""/>
            </a:pPr>
            <a:r>
              <a:rPr b="0" lang="pt-BR" sz="2000" spc="-1" strike="noStrike">
                <a:solidFill>
                  <a:srgbClr val="404040"/>
                </a:solidFill>
                <a:latin typeface="Calibri"/>
              </a:rPr>
              <a:t>5.º nível da estrutura de tópicos</a:t>
            </a:r>
            <a:endParaRPr b="0" lang="pt-BR" sz="2000" spc="-1" strike="noStrike">
              <a:solidFill>
                <a:srgbClr val="404040"/>
              </a:solidFill>
              <a:latin typeface="Calibri"/>
            </a:endParaRPr>
          </a:p>
          <a:p>
            <a:pPr lvl="5" marL="596160" indent="-49680">
              <a:spcBef>
                <a:spcPts val="283"/>
              </a:spcBef>
              <a:buClr>
                <a:srgbClr val="000000"/>
              </a:buClr>
              <a:buSzPct val="45000"/>
              <a:buFont typeface="Wingdings" charset="2"/>
              <a:buChar char=""/>
            </a:pPr>
            <a:r>
              <a:rPr b="0" lang="pt-BR" sz="2000" spc="-1" strike="noStrike">
                <a:solidFill>
                  <a:srgbClr val="404040"/>
                </a:solidFill>
                <a:latin typeface="Calibri"/>
              </a:rPr>
              <a:t>6.º nível da estrutura de tópicos</a:t>
            </a:r>
            <a:endParaRPr b="0" lang="pt-BR" sz="2000" spc="-1" strike="noStrike">
              <a:solidFill>
                <a:srgbClr val="404040"/>
              </a:solidFill>
              <a:latin typeface="Calibri"/>
            </a:endParaRPr>
          </a:p>
          <a:p>
            <a:pPr lvl="6" marL="695520" indent="-49680">
              <a:spcBef>
                <a:spcPts val="283"/>
              </a:spcBef>
              <a:buClr>
                <a:srgbClr val="000000"/>
              </a:buClr>
              <a:buSzPct val="45000"/>
              <a:buFont typeface="Wingdings" charset="2"/>
              <a:buChar char=""/>
            </a:pPr>
            <a:r>
              <a:rPr b="0" lang="pt-BR" sz="2000" spc="-1" strike="noStrike">
                <a:solidFill>
                  <a:srgbClr val="404040"/>
                </a:solidFill>
                <a:latin typeface="Calibri"/>
              </a:rPr>
              <a:t>7.º nível da estrutura de tópicos</a:t>
            </a:r>
            <a:endParaRPr b="0" lang="pt-BR" sz="2000" spc="-1" strike="noStrike">
              <a:solidFill>
                <a:srgbClr val="404040"/>
              </a:solidFill>
              <a:latin typeface="Calibri"/>
            </a:endParaRPr>
          </a:p>
        </p:txBody>
      </p:sp>
      <p:sp>
        <p:nvSpPr>
          <p:cNvPr id="195" name="PlaceHolder 6"/>
          <p:cNvSpPr>
            <a:spLocks noGrp="1"/>
          </p:cNvSpPr>
          <p:nvPr>
            <p:ph type="sldNum" idx="5"/>
          </p:nvPr>
        </p:nvSpPr>
        <p:spPr>
          <a:xfrm>
            <a:off x="10002600" y="6414840"/>
            <a:ext cx="258120" cy="248040"/>
          </a:xfrm>
          <a:prstGeom prst="rect">
            <a:avLst/>
          </a:prstGeom>
          <a:noFill/>
          <a:ln w="12600">
            <a:noFill/>
          </a:ln>
        </p:spPr>
        <p:txBody>
          <a:bodyPr lIns="45720" rIns="45720" tIns="45000" bIns="45000" anchor="ctr">
            <a:noAutofit/>
          </a:bodyPr>
          <a:lstStyle>
            <a:lvl1pPr indent="0" algn="r">
              <a:lnSpc>
                <a:spcPct val="100000"/>
              </a:lnSpc>
              <a:buNone/>
              <a:tabLst>
                <a:tab algn="l" pos="0"/>
              </a:tabLst>
              <a:defRPr b="0" lang="pt-BR" sz="1200" spc="-1" strike="noStrike">
                <a:solidFill>
                  <a:srgbClr val="888888"/>
                </a:solidFill>
                <a:latin typeface="Calibri"/>
                <a:ea typeface="Calibri"/>
              </a:defRPr>
            </a:lvl1pPr>
          </a:lstStyle>
          <a:p>
            <a:pPr indent="0" algn="r">
              <a:lnSpc>
                <a:spcPct val="100000"/>
              </a:lnSpc>
              <a:buNone/>
              <a:tabLst>
                <a:tab algn="l" pos="0"/>
              </a:tabLst>
            </a:pPr>
            <a:fld id="{834D8514-21B9-4EEE-8228-58BFF7E22996}" type="slidenum">
              <a:rPr b="0" lang="pt-BR" sz="1200" spc="-1" strike="noStrike">
                <a:solidFill>
                  <a:srgbClr val="888888"/>
                </a:solidFill>
                <a:latin typeface="Calibri"/>
                <a:ea typeface="Calibri"/>
              </a:rPr>
              <a:t>&lt;número&gt;</a:t>
            </a:fld>
            <a:endParaRPr b="0" lang="pt-BR" sz="1200" spc="-1" strike="noStrike">
              <a:solidFill>
                <a:srgbClr val="000000"/>
              </a:solidFill>
              <a:latin typeface="Times New Roman"/>
            </a:endParaRPr>
          </a:p>
        </p:txBody>
      </p:sp>
      <p:sp>
        <p:nvSpPr>
          <p:cNvPr id="196" name="CaixaDeTexto 13"/>
          <p:cNvSpPr/>
          <p:nvPr/>
        </p:nvSpPr>
        <p:spPr>
          <a:xfrm>
            <a:off x="216000" y="6572880"/>
            <a:ext cx="5298120" cy="274320"/>
          </a:xfrm>
          <a:prstGeom prst="rect">
            <a:avLst/>
          </a:prstGeom>
          <a:noFill/>
          <a:ln w="12600">
            <a:noFill/>
          </a:ln>
        </p:spPr>
        <p:style>
          <a:lnRef idx="0"/>
          <a:fillRef idx="0"/>
          <a:effectRef idx="0"/>
          <a:fontRef idx="minor"/>
        </p:style>
        <p:txBody>
          <a:bodyPr numCol="1" spcCol="38160" lIns="45720" rIns="45720" anchor="t">
            <a:spAutoFit/>
          </a:bodyPr>
          <a:p>
            <a:pPr>
              <a:lnSpc>
                <a:spcPct val="100000"/>
              </a:lnSpc>
              <a:tabLst>
                <a:tab algn="l" pos="0"/>
              </a:tabLst>
            </a:pPr>
            <a:r>
              <a:rPr b="0" lang="pt-BR" sz="1200" spc="-1" strike="noStrike">
                <a:solidFill>
                  <a:srgbClr val="808080"/>
                </a:solidFill>
                <a:latin typeface="Swiss 721 Black Condensed"/>
                <a:ea typeface="Calibri"/>
              </a:rPr>
              <a:t>POLÍCIA MILITAR DO PARANÁ – NÓS FAZEMOS A DIFERENÇA!</a:t>
            </a:r>
            <a:endParaRPr b="0" lang="pt-BR" sz="12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233" name="Imagem 5" descr="Imagem 5"/>
          <p:cNvPicPr/>
          <p:nvPr/>
        </p:nvPicPr>
        <p:blipFill>
          <a:blip r:embed="rId3"/>
          <a:stretch/>
        </p:blipFill>
        <p:spPr>
          <a:xfrm>
            <a:off x="4182120" y="2481840"/>
            <a:ext cx="2436480" cy="3107160"/>
          </a:xfrm>
          <a:prstGeom prst="rect">
            <a:avLst/>
          </a:prstGeom>
          <a:ln w="12600">
            <a:noFill/>
          </a:ln>
        </p:spPr>
      </p:pic>
      <p:sp>
        <p:nvSpPr>
          <p:cNvPr id="234" name="PlaceHolder 1"/>
          <p:cNvSpPr>
            <a:spLocks noGrp="1"/>
          </p:cNvSpPr>
          <p:nvPr>
            <p:ph type="title"/>
          </p:nvPr>
        </p:nvSpPr>
        <p:spPr>
          <a:xfrm>
            <a:off x="540000" y="485640"/>
            <a:ext cx="9720720" cy="1142640"/>
          </a:xfrm>
          <a:prstGeom prst="rect">
            <a:avLst/>
          </a:prstGeom>
          <a:noFill/>
          <a:ln w="12600">
            <a:noFill/>
          </a:ln>
        </p:spPr>
        <p:txBody>
          <a:bodyPr lIns="45720" rIns="45720" tIns="45000" bIns="45000" anchor="ctr">
            <a:noAutofit/>
          </a:bodyPr>
          <a:p>
            <a:pPr indent="0" algn="ctr">
              <a:lnSpc>
                <a:spcPct val="100000"/>
              </a:lnSpc>
              <a:buNone/>
              <a:tabLst>
                <a:tab algn="l" pos="0"/>
              </a:tabLst>
            </a:pPr>
            <a:r>
              <a:rPr b="0" lang="pt-BR" sz="4400" spc="-1" strike="noStrike">
                <a:solidFill>
                  <a:srgbClr val="404040"/>
                </a:solidFill>
                <a:latin typeface="Geometr415 Blk BT"/>
                <a:ea typeface="Geometr415 Blk BT"/>
              </a:rPr>
              <a:t>Texto do Título</a:t>
            </a:r>
            <a:endParaRPr b="0" lang="pt-BR" sz="4400" spc="-1" strike="noStrike">
              <a:solidFill>
                <a:srgbClr val="000000"/>
              </a:solidFill>
              <a:latin typeface="Calibri"/>
            </a:endParaRPr>
          </a:p>
        </p:txBody>
      </p:sp>
      <p:sp>
        <p:nvSpPr>
          <p:cNvPr id="235" name="PlaceHolder 2"/>
          <p:cNvSpPr>
            <a:spLocks noGrp="1"/>
          </p:cNvSpPr>
          <p:nvPr>
            <p:ph type="sldNum" idx="6"/>
          </p:nvPr>
        </p:nvSpPr>
        <p:spPr>
          <a:xfrm>
            <a:off x="5217480" y="6172200"/>
            <a:ext cx="2518560" cy="367920"/>
          </a:xfrm>
          <a:prstGeom prst="rect">
            <a:avLst/>
          </a:prstGeom>
          <a:noFill/>
          <a:ln w="12600">
            <a:noFill/>
          </a:ln>
        </p:spPr>
        <p:txBody>
          <a:bodyPr lIns="45720" rIns="45720" tIns="45000" bIns="45000" anchor="ctr">
            <a:noAutofit/>
          </a:bodyPr>
          <a:lstStyle>
            <a:lvl1pPr indent="0" algn="r">
              <a:lnSpc>
                <a:spcPct val="100000"/>
              </a:lnSpc>
              <a:buNone/>
              <a:tabLst>
                <a:tab algn="l" pos="0"/>
              </a:tabLst>
              <a:defRPr b="0" lang="pt-BR" sz="1200" spc="-1" strike="noStrike">
                <a:solidFill>
                  <a:srgbClr val="888888"/>
                </a:solidFill>
                <a:latin typeface="Calibri"/>
                <a:ea typeface="Calibri"/>
              </a:defRPr>
            </a:lvl1pPr>
          </a:lstStyle>
          <a:p>
            <a:pPr indent="0" algn="r">
              <a:lnSpc>
                <a:spcPct val="100000"/>
              </a:lnSpc>
              <a:buNone/>
              <a:tabLst>
                <a:tab algn="l" pos="0"/>
              </a:tabLst>
            </a:pPr>
            <a:fld id="{EC2804E9-207F-4C9F-AD9C-197808A8523D}" type="slidenum">
              <a:rPr b="0" lang="pt-BR" sz="1200" spc="-1" strike="noStrike">
                <a:solidFill>
                  <a:srgbClr val="888888"/>
                </a:solidFill>
                <a:latin typeface="Calibri"/>
                <a:ea typeface="Calibri"/>
              </a:rPr>
              <a:t>&lt;número&gt;</a:t>
            </a:fld>
            <a:endParaRPr b="0" lang="pt-BR" sz="1200" spc="-1" strike="noStrike">
              <a:solidFill>
                <a:srgbClr val="000000"/>
              </a:solidFill>
              <a:latin typeface="Times New Roman"/>
            </a:endParaRPr>
          </a:p>
        </p:txBody>
      </p:sp>
      <p:sp>
        <p:nvSpPr>
          <p:cNvPr id="236" name="PlaceHolder 3"/>
          <p:cNvSpPr>
            <a:spLocks noGrp="1"/>
          </p:cNvSpPr>
          <p:nvPr>
            <p:ph type="body"/>
          </p:nvPr>
        </p:nvSpPr>
        <p:spPr>
          <a:xfrm>
            <a:off x="539640" y="1604520"/>
            <a:ext cx="971496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pt-BR" sz="3200" spc="-1" strike="noStrike">
                <a:solidFill>
                  <a:srgbClr val="404040"/>
                </a:solidFill>
                <a:latin typeface="Calibri"/>
              </a:rPr>
              <a:t>Clique para editar o formato do texto da estrutura de tópicos</a:t>
            </a:r>
            <a:endParaRPr b="0" lang="pt-BR" sz="3200" spc="-1" strike="noStrike">
              <a:solidFill>
                <a:srgbClr val="404040"/>
              </a:solidFill>
              <a:latin typeface="Calibri"/>
            </a:endParaRPr>
          </a:p>
          <a:p>
            <a:pPr lvl="1" marL="864000" indent="-324000">
              <a:spcBef>
                <a:spcPts val="1134"/>
              </a:spcBef>
              <a:buClr>
                <a:srgbClr val="000000"/>
              </a:buClr>
              <a:buSzPct val="75000"/>
              <a:buFont typeface="Symbol" charset="2"/>
              <a:buChar char=""/>
            </a:pPr>
            <a:r>
              <a:rPr b="0" lang="pt-BR" sz="3200" spc="-1" strike="noStrike">
                <a:solidFill>
                  <a:srgbClr val="404040"/>
                </a:solidFill>
                <a:latin typeface="Calibri"/>
              </a:rPr>
              <a:t>2.º nível da estrutura de tópicos</a:t>
            </a:r>
            <a:endParaRPr b="0" lang="pt-BR" sz="3200" spc="-1" strike="noStrike">
              <a:solidFill>
                <a:srgbClr val="404040"/>
              </a:solidFill>
              <a:latin typeface="Calibri"/>
            </a:endParaRPr>
          </a:p>
          <a:p>
            <a:pPr lvl="2" marL="1296000" indent="-288000">
              <a:spcBef>
                <a:spcPts val="850"/>
              </a:spcBef>
              <a:buClr>
                <a:srgbClr val="000000"/>
              </a:buClr>
              <a:buSzPct val="45000"/>
              <a:buFont typeface="Wingdings" charset="2"/>
              <a:buChar char=""/>
            </a:pPr>
            <a:r>
              <a:rPr b="0" lang="pt-BR" sz="3200" spc="-1" strike="noStrike">
                <a:solidFill>
                  <a:srgbClr val="404040"/>
                </a:solidFill>
                <a:latin typeface="Calibri"/>
              </a:rPr>
              <a:t>3.º nível da estrutura de tópicos</a:t>
            </a:r>
            <a:endParaRPr b="0" lang="pt-BR" sz="3200" spc="-1" strike="noStrike">
              <a:solidFill>
                <a:srgbClr val="404040"/>
              </a:solidFill>
              <a:latin typeface="Calibri"/>
            </a:endParaRPr>
          </a:p>
          <a:p>
            <a:pPr lvl="3" marL="1728000" indent="-216000">
              <a:spcBef>
                <a:spcPts val="567"/>
              </a:spcBef>
              <a:buClr>
                <a:srgbClr val="000000"/>
              </a:buClr>
              <a:buSzPct val="75000"/>
              <a:buFont typeface="Symbol" charset="2"/>
              <a:buChar char=""/>
            </a:pPr>
            <a:r>
              <a:rPr b="0" lang="pt-BR" sz="3200" spc="-1" strike="noStrike">
                <a:solidFill>
                  <a:srgbClr val="404040"/>
                </a:solidFill>
                <a:latin typeface="Calibri"/>
              </a:rPr>
              <a:t>4.º nível da estrutura de tópicos</a:t>
            </a:r>
            <a:endParaRPr b="0" lang="pt-BR" sz="3200" spc="-1" strike="noStrike">
              <a:solidFill>
                <a:srgbClr val="404040"/>
              </a:solidFill>
              <a:latin typeface="Calibri"/>
            </a:endParaRPr>
          </a:p>
          <a:p>
            <a:pPr lvl="4" marL="2160000" indent="-216000">
              <a:spcBef>
                <a:spcPts val="283"/>
              </a:spcBef>
              <a:buClr>
                <a:srgbClr val="000000"/>
              </a:buClr>
              <a:buSzPct val="45000"/>
              <a:buFont typeface="Wingdings" charset="2"/>
              <a:buChar char=""/>
            </a:pPr>
            <a:r>
              <a:rPr b="0" lang="pt-BR" sz="2000" spc="-1" strike="noStrike">
                <a:solidFill>
                  <a:srgbClr val="404040"/>
                </a:solidFill>
                <a:latin typeface="Calibri"/>
              </a:rPr>
              <a:t>5.º nível da estrutura de tópicos</a:t>
            </a:r>
            <a:endParaRPr b="0" lang="pt-BR" sz="2000" spc="-1" strike="noStrike">
              <a:solidFill>
                <a:srgbClr val="404040"/>
              </a:solidFill>
              <a:latin typeface="Calibri"/>
            </a:endParaRPr>
          </a:p>
          <a:p>
            <a:pPr lvl="5" marL="2592000" indent="-216000">
              <a:spcBef>
                <a:spcPts val="283"/>
              </a:spcBef>
              <a:buClr>
                <a:srgbClr val="000000"/>
              </a:buClr>
              <a:buSzPct val="45000"/>
              <a:buFont typeface="Wingdings" charset="2"/>
              <a:buChar char=""/>
            </a:pPr>
            <a:r>
              <a:rPr b="0" lang="pt-BR" sz="2000" spc="-1" strike="noStrike">
                <a:solidFill>
                  <a:srgbClr val="404040"/>
                </a:solidFill>
                <a:latin typeface="Calibri"/>
              </a:rPr>
              <a:t>6.º nível da estrutura de tópicos</a:t>
            </a:r>
            <a:endParaRPr b="0" lang="pt-BR" sz="2000" spc="-1" strike="noStrike">
              <a:solidFill>
                <a:srgbClr val="404040"/>
              </a:solidFill>
              <a:latin typeface="Calibri"/>
            </a:endParaRPr>
          </a:p>
          <a:p>
            <a:pPr lvl="6" marL="3024000" indent="-216000">
              <a:spcBef>
                <a:spcPts val="283"/>
              </a:spcBef>
              <a:buClr>
                <a:srgbClr val="000000"/>
              </a:buClr>
              <a:buSzPct val="45000"/>
              <a:buFont typeface="Wingdings" charset="2"/>
              <a:buChar char=""/>
            </a:pPr>
            <a:r>
              <a:rPr b="0" lang="pt-BR" sz="2000" spc="-1" strike="noStrike">
                <a:solidFill>
                  <a:srgbClr val="404040"/>
                </a:solidFill>
                <a:latin typeface="Calibri"/>
              </a:rPr>
              <a:t>7.º nível da estrutura de tópicos</a:t>
            </a:r>
            <a:endParaRPr b="0" lang="pt-BR" sz="2000" spc="-1" strike="noStrike">
              <a:solidFill>
                <a:srgbClr val="404040"/>
              </a:solidFill>
              <a:latin typeface="Calibri"/>
            </a:endParaRPr>
          </a:p>
        </p:txBody>
      </p:sp>
    </p:spTree>
  </p:cSld>
  <p:clrMap bg1="lt1" bg2="lt2" tx1="dk1" tx2="dk2" accent1="accent1" accent2="accent2" accent3="accent3" accent4="accent4" accent5="accent5" accent6="accent6" hlink="hlink" folHlink="folHlink"/>
  <p:sldLayoutIdLst>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273" name="Imagem 5" descr="Imagem 5"/>
          <p:cNvPicPr/>
          <p:nvPr/>
        </p:nvPicPr>
        <p:blipFill>
          <a:blip r:embed="rId3"/>
          <a:stretch/>
        </p:blipFill>
        <p:spPr>
          <a:xfrm>
            <a:off x="4182120" y="2481840"/>
            <a:ext cx="2436480" cy="3107160"/>
          </a:xfrm>
          <a:prstGeom prst="rect">
            <a:avLst/>
          </a:prstGeom>
          <a:ln w="12600">
            <a:noFill/>
          </a:ln>
        </p:spPr>
      </p:pic>
      <p:pic>
        <p:nvPicPr>
          <p:cNvPr id="274" name="Imagem 4" descr="Imagem 4"/>
          <p:cNvPicPr/>
          <p:nvPr/>
        </p:nvPicPr>
        <p:blipFill>
          <a:blip r:embed="rId4"/>
          <a:stretch/>
        </p:blipFill>
        <p:spPr>
          <a:xfrm>
            <a:off x="4412520" y="1772640"/>
            <a:ext cx="1976040" cy="2520000"/>
          </a:xfrm>
          <a:prstGeom prst="rect">
            <a:avLst/>
          </a:prstGeom>
          <a:ln w="12600">
            <a:noFill/>
          </a:ln>
        </p:spPr>
      </p:pic>
      <p:sp>
        <p:nvSpPr>
          <p:cNvPr id="275" name="Espaço Reservado para Rodapé 4"/>
          <p:cNvSpPr/>
          <p:nvPr/>
        </p:nvSpPr>
        <p:spPr>
          <a:xfrm>
            <a:off x="2598840" y="5286600"/>
            <a:ext cx="5596920" cy="517320"/>
          </a:xfrm>
          <a:prstGeom prst="rect">
            <a:avLst/>
          </a:prstGeom>
          <a:noFill/>
          <a:ln w="12600">
            <a:noFill/>
          </a:ln>
        </p:spPr>
        <p:style>
          <a:lnRef idx="0"/>
          <a:fillRef idx="0"/>
          <a:effectRef idx="0"/>
          <a:fontRef idx="minor"/>
        </p:style>
        <p:txBody>
          <a:bodyPr lIns="45720" rIns="45720" tIns="45000" bIns="45000" anchor="ctr">
            <a:spAutoFit/>
          </a:bodyPr>
          <a:p>
            <a:pPr algn="ctr">
              <a:lnSpc>
                <a:spcPct val="100000"/>
              </a:lnSpc>
              <a:tabLst>
                <a:tab algn="l" pos="0"/>
              </a:tabLst>
            </a:pPr>
            <a:r>
              <a:rPr b="0" lang="pt-BR" sz="2800" spc="-1" strike="noStrike">
                <a:solidFill>
                  <a:srgbClr val="808080"/>
                </a:solidFill>
                <a:latin typeface="Geometr415 Blk BT"/>
                <a:ea typeface="Geometr415 Blk BT"/>
              </a:rPr>
              <a:t>POLÍCIA MILITAR DO PARANÁ</a:t>
            </a:r>
            <a:endParaRPr b="0" lang="pt-BR" sz="2800" spc="-1" strike="noStrike">
              <a:solidFill>
                <a:srgbClr val="ffffff"/>
              </a:solidFill>
              <a:latin typeface="Arial"/>
            </a:endParaRPr>
          </a:p>
        </p:txBody>
      </p:sp>
      <p:sp>
        <p:nvSpPr>
          <p:cNvPr id="276" name="Espaço Reservado para Rodapé 4"/>
          <p:cNvSpPr/>
          <p:nvPr/>
        </p:nvSpPr>
        <p:spPr>
          <a:xfrm>
            <a:off x="2602080" y="5712480"/>
            <a:ext cx="5596920" cy="395640"/>
          </a:xfrm>
          <a:prstGeom prst="rect">
            <a:avLst/>
          </a:prstGeom>
          <a:noFill/>
          <a:ln w="12600">
            <a:noFill/>
          </a:ln>
        </p:spPr>
        <p:style>
          <a:lnRef idx="0"/>
          <a:fillRef idx="0"/>
          <a:effectRef idx="0"/>
          <a:fontRef idx="minor"/>
        </p:style>
        <p:txBody>
          <a:bodyPr lIns="45720" rIns="45720" tIns="45000" bIns="45000" anchor="ctr">
            <a:spAutoFit/>
          </a:bodyPr>
          <a:p>
            <a:pPr algn="ctr">
              <a:lnSpc>
                <a:spcPct val="100000"/>
              </a:lnSpc>
              <a:tabLst>
                <a:tab algn="l" pos="0"/>
              </a:tabLst>
            </a:pPr>
            <a:r>
              <a:rPr b="0" lang="pt-BR" sz="2000" spc="-1" strike="noStrike">
                <a:solidFill>
                  <a:srgbClr val="808080"/>
                </a:solidFill>
                <a:latin typeface="Swis721 Hv BT"/>
                <a:ea typeface="Geometr415 Blk BT"/>
              </a:rPr>
              <a:t>Nós fazemos a diferença!</a:t>
            </a:r>
            <a:endParaRPr b="0" lang="pt-BR" sz="2000" spc="-1" strike="noStrike">
              <a:solidFill>
                <a:srgbClr val="ffffff"/>
              </a:solidFill>
              <a:latin typeface="Arial"/>
            </a:endParaRPr>
          </a:p>
        </p:txBody>
      </p:sp>
      <p:sp>
        <p:nvSpPr>
          <p:cNvPr id="277" name="PlaceHolder 1"/>
          <p:cNvSpPr>
            <a:spLocks noGrp="1"/>
          </p:cNvSpPr>
          <p:nvPr>
            <p:ph type="sldNum" idx="7"/>
          </p:nvPr>
        </p:nvSpPr>
        <p:spPr>
          <a:xfrm>
            <a:off x="5217480" y="6172200"/>
            <a:ext cx="2518560" cy="367920"/>
          </a:xfrm>
          <a:prstGeom prst="rect">
            <a:avLst/>
          </a:prstGeom>
          <a:noFill/>
          <a:ln w="12600">
            <a:noFill/>
          </a:ln>
        </p:spPr>
        <p:txBody>
          <a:bodyPr lIns="45720" rIns="45720" tIns="45000" bIns="45000" anchor="ctr">
            <a:noAutofit/>
          </a:bodyPr>
          <a:lstStyle>
            <a:lvl1pPr indent="0" algn="r">
              <a:lnSpc>
                <a:spcPct val="100000"/>
              </a:lnSpc>
              <a:buNone/>
              <a:tabLst>
                <a:tab algn="l" pos="0"/>
              </a:tabLst>
              <a:defRPr b="0" lang="pt-BR" sz="1200" spc="-1" strike="noStrike">
                <a:solidFill>
                  <a:srgbClr val="888888"/>
                </a:solidFill>
                <a:latin typeface="Calibri"/>
                <a:ea typeface="Calibri"/>
              </a:defRPr>
            </a:lvl1pPr>
          </a:lstStyle>
          <a:p>
            <a:pPr indent="0" algn="r">
              <a:lnSpc>
                <a:spcPct val="100000"/>
              </a:lnSpc>
              <a:buNone/>
              <a:tabLst>
                <a:tab algn="l" pos="0"/>
              </a:tabLst>
            </a:pPr>
            <a:fld id="{6725965A-B5FD-4BEC-B69F-FBA7283F0982}" type="slidenum">
              <a:rPr b="0" lang="pt-BR" sz="1200" spc="-1" strike="noStrike">
                <a:solidFill>
                  <a:srgbClr val="888888"/>
                </a:solidFill>
                <a:latin typeface="Calibri"/>
                <a:ea typeface="Calibri"/>
              </a:rPr>
              <a:t>&lt;número&gt;</a:t>
            </a:fld>
            <a:endParaRPr b="0" lang="pt-BR" sz="1200" spc="-1" strike="noStrike">
              <a:solidFill>
                <a:srgbClr val="ffffff"/>
              </a:solidFill>
              <a:latin typeface="Times New Roman"/>
            </a:endParaRPr>
          </a:p>
        </p:txBody>
      </p:sp>
      <p:sp>
        <p:nvSpPr>
          <p:cNvPr id="278" name="PlaceHolder 2"/>
          <p:cNvSpPr>
            <a:spLocks noGrp="1"/>
          </p:cNvSpPr>
          <p:nvPr>
            <p:ph type="title"/>
          </p:nvPr>
        </p:nvSpPr>
        <p:spPr>
          <a:xfrm>
            <a:off x="539640" y="273600"/>
            <a:ext cx="9714960" cy="1144800"/>
          </a:xfrm>
          <a:prstGeom prst="rect">
            <a:avLst/>
          </a:prstGeom>
          <a:noFill/>
          <a:ln w="0">
            <a:noFill/>
          </a:ln>
        </p:spPr>
        <p:txBody>
          <a:bodyPr lIns="0" rIns="0" tIns="0" bIns="0" anchor="ctr">
            <a:noAutofit/>
          </a:bodyPr>
          <a:p>
            <a:pPr indent="0">
              <a:buNone/>
            </a:pPr>
            <a:r>
              <a:rPr b="0" lang="pt-BR" sz="1800" spc="-1" strike="noStrike">
                <a:solidFill>
                  <a:srgbClr val="000000"/>
                </a:solidFill>
                <a:latin typeface="Calibri"/>
              </a:rPr>
              <a:t>Clique para editar o formato do texto do título</a:t>
            </a:r>
            <a:endParaRPr b="0" lang="pt-BR" sz="1800" spc="-1" strike="noStrike">
              <a:solidFill>
                <a:srgbClr val="000000"/>
              </a:solidFill>
              <a:latin typeface="Calibri"/>
            </a:endParaRPr>
          </a:p>
        </p:txBody>
      </p:sp>
      <p:sp>
        <p:nvSpPr>
          <p:cNvPr id="279" name="PlaceHolder 3"/>
          <p:cNvSpPr>
            <a:spLocks noGrp="1"/>
          </p:cNvSpPr>
          <p:nvPr>
            <p:ph type="body"/>
          </p:nvPr>
        </p:nvSpPr>
        <p:spPr>
          <a:xfrm>
            <a:off x="539640" y="1604520"/>
            <a:ext cx="9714960" cy="39772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pt-BR" sz="3200" spc="-1" strike="noStrike">
                <a:solidFill>
                  <a:srgbClr val="404040"/>
                </a:solidFill>
                <a:latin typeface="Calibri"/>
              </a:rPr>
              <a:t>Clique para editar o formato do texto da estrutura de tópicos</a:t>
            </a:r>
            <a:endParaRPr b="0" lang="pt-BR" sz="3200" spc="-1" strike="noStrike">
              <a:solidFill>
                <a:srgbClr val="404040"/>
              </a:solidFill>
              <a:latin typeface="Calibri"/>
            </a:endParaRPr>
          </a:p>
          <a:p>
            <a:pPr lvl="1" marL="864000" indent="-324000">
              <a:spcBef>
                <a:spcPts val="1134"/>
              </a:spcBef>
              <a:buClr>
                <a:srgbClr val="ffffff"/>
              </a:buClr>
              <a:buSzPct val="75000"/>
              <a:buFont typeface="Symbol" charset="2"/>
              <a:buChar char=""/>
            </a:pPr>
            <a:r>
              <a:rPr b="0" lang="pt-BR" sz="3200" spc="-1" strike="noStrike">
                <a:solidFill>
                  <a:srgbClr val="404040"/>
                </a:solidFill>
                <a:latin typeface="Calibri"/>
              </a:rPr>
              <a:t>2.º nível da estrutura de tópicos</a:t>
            </a:r>
            <a:endParaRPr b="0" lang="pt-BR" sz="3200" spc="-1" strike="noStrike">
              <a:solidFill>
                <a:srgbClr val="404040"/>
              </a:solidFill>
              <a:latin typeface="Calibri"/>
            </a:endParaRPr>
          </a:p>
          <a:p>
            <a:pPr lvl="2" marL="1296000" indent="-288000">
              <a:spcBef>
                <a:spcPts val="850"/>
              </a:spcBef>
              <a:buClr>
                <a:srgbClr val="ffffff"/>
              </a:buClr>
              <a:buSzPct val="45000"/>
              <a:buFont typeface="Wingdings" charset="2"/>
              <a:buChar char=""/>
            </a:pPr>
            <a:r>
              <a:rPr b="0" lang="pt-BR" sz="3200" spc="-1" strike="noStrike">
                <a:solidFill>
                  <a:srgbClr val="404040"/>
                </a:solidFill>
                <a:latin typeface="Calibri"/>
              </a:rPr>
              <a:t>3.º nível da estrutura de tópicos</a:t>
            </a:r>
            <a:endParaRPr b="0" lang="pt-BR" sz="3200" spc="-1" strike="noStrike">
              <a:solidFill>
                <a:srgbClr val="404040"/>
              </a:solidFill>
              <a:latin typeface="Calibri"/>
            </a:endParaRPr>
          </a:p>
          <a:p>
            <a:pPr lvl="3" marL="1728000" indent="-216000">
              <a:spcBef>
                <a:spcPts val="567"/>
              </a:spcBef>
              <a:buClr>
                <a:srgbClr val="ffffff"/>
              </a:buClr>
              <a:buSzPct val="75000"/>
              <a:buFont typeface="Symbol" charset="2"/>
              <a:buChar char=""/>
            </a:pPr>
            <a:r>
              <a:rPr b="0" lang="pt-BR" sz="3200" spc="-1" strike="noStrike">
                <a:solidFill>
                  <a:srgbClr val="404040"/>
                </a:solidFill>
                <a:latin typeface="Calibri"/>
              </a:rPr>
              <a:t>4.º nível da estrutura de tópicos</a:t>
            </a:r>
            <a:endParaRPr b="0" lang="pt-BR" sz="3200" spc="-1" strike="noStrike">
              <a:solidFill>
                <a:srgbClr val="404040"/>
              </a:solidFill>
              <a:latin typeface="Calibri"/>
            </a:endParaRPr>
          </a:p>
          <a:p>
            <a:pPr lvl="4" marL="2160000" indent="-216000">
              <a:spcBef>
                <a:spcPts val="283"/>
              </a:spcBef>
              <a:buClr>
                <a:srgbClr val="ffffff"/>
              </a:buClr>
              <a:buSzPct val="45000"/>
              <a:buFont typeface="Wingdings" charset="2"/>
              <a:buChar char=""/>
            </a:pPr>
            <a:r>
              <a:rPr b="0" lang="pt-BR" sz="2000" spc="-1" strike="noStrike">
                <a:solidFill>
                  <a:srgbClr val="404040"/>
                </a:solidFill>
                <a:latin typeface="Calibri"/>
              </a:rPr>
              <a:t>5.º nível da estrutura de tópicos</a:t>
            </a:r>
            <a:endParaRPr b="0" lang="pt-BR" sz="2000" spc="-1" strike="noStrike">
              <a:solidFill>
                <a:srgbClr val="404040"/>
              </a:solidFill>
              <a:latin typeface="Calibri"/>
            </a:endParaRPr>
          </a:p>
          <a:p>
            <a:pPr lvl="5" marL="2592000" indent="-216000">
              <a:spcBef>
                <a:spcPts val="283"/>
              </a:spcBef>
              <a:buClr>
                <a:srgbClr val="ffffff"/>
              </a:buClr>
              <a:buSzPct val="45000"/>
              <a:buFont typeface="Wingdings" charset="2"/>
              <a:buChar char=""/>
            </a:pPr>
            <a:r>
              <a:rPr b="0" lang="pt-BR" sz="2000" spc="-1" strike="noStrike">
                <a:solidFill>
                  <a:srgbClr val="404040"/>
                </a:solidFill>
                <a:latin typeface="Calibri"/>
              </a:rPr>
              <a:t>6.º nível da estrutura de tópicos</a:t>
            </a:r>
            <a:endParaRPr b="0" lang="pt-BR" sz="2000" spc="-1" strike="noStrike">
              <a:solidFill>
                <a:srgbClr val="404040"/>
              </a:solidFill>
              <a:latin typeface="Calibri"/>
            </a:endParaRPr>
          </a:p>
          <a:p>
            <a:pPr lvl="6" marL="3024000" indent="-216000">
              <a:spcBef>
                <a:spcPts val="283"/>
              </a:spcBef>
              <a:buClr>
                <a:srgbClr val="ffffff"/>
              </a:buClr>
              <a:buSzPct val="45000"/>
              <a:buFont typeface="Wingdings" charset="2"/>
              <a:buChar char=""/>
            </a:pPr>
            <a:r>
              <a:rPr b="0" lang="pt-BR" sz="2000" spc="-1" strike="noStrike">
                <a:solidFill>
                  <a:srgbClr val="404040"/>
                </a:solidFill>
                <a:latin typeface="Calibri"/>
              </a:rPr>
              <a:t>7.º nível da estrutura de tópicos</a:t>
            </a:r>
            <a:endParaRPr b="0" lang="pt-BR" sz="2000" spc="-1" strike="noStrike">
              <a:solidFill>
                <a:srgbClr val="404040"/>
              </a:solidFill>
              <a:latin typeface="Calibri"/>
            </a:endParaRPr>
          </a:p>
        </p:txBody>
      </p:sp>
    </p:spTree>
  </p:cSld>
  <p:clrMap bg1="lt1" bg2="lt2" tx1="dk1" tx2="dk2" accent1="accent1" accent2="accent2" accent3="accent3" accent4="accent4" accent5="accent5" accent6="accent6" hlink="hlink" folHlink="folHlink"/>
  <p:sldLayoutIdLst>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5.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63.xml"/>
</Relationships>
</file>

<file path=ppt/slides/_rels/slide33.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7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
          <p:cNvSpPr/>
          <p:nvPr/>
        </p:nvSpPr>
        <p:spPr>
          <a:xfrm>
            <a:off x="1080000" y="3780000"/>
            <a:ext cx="8999640" cy="1821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pt-BR" sz="2600" spc="-1" strike="noStrike">
                <a:solidFill>
                  <a:srgbClr val="000000"/>
                </a:solidFill>
                <a:latin typeface="Arial"/>
              </a:rPr>
              <a:t>ESTADO DO PARANÁ</a:t>
            </a:r>
            <a:endParaRPr b="0" lang="pt-BR" sz="2600" spc="-1" strike="noStrike">
              <a:solidFill>
                <a:srgbClr val="000000"/>
              </a:solidFill>
              <a:latin typeface="Arial"/>
            </a:endParaRPr>
          </a:p>
          <a:p>
            <a:pPr algn="ctr">
              <a:lnSpc>
                <a:spcPct val="100000"/>
              </a:lnSpc>
            </a:pPr>
            <a:r>
              <a:rPr b="1" lang="pt-BR" sz="2600" spc="-1" strike="noStrike">
                <a:solidFill>
                  <a:srgbClr val="000000"/>
                </a:solidFill>
                <a:latin typeface="Arial"/>
              </a:rPr>
              <a:t>POLÍCIA MILITAR</a:t>
            </a:r>
            <a:endParaRPr b="0" lang="pt-BR" sz="2600" spc="-1" strike="noStrike">
              <a:solidFill>
                <a:srgbClr val="000000"/>
              </a:solidFill>
              <a:latin typeface="Arial"/>
            </a:endParaRPr>
          </a:p>
          <a:p>
            <a:pPr algn="ctr">
              <a:lnSpc>
                <a:spcPct val="100000"/>
              </a:lnSpc>
            </a:pPr>
            <a:r>
              <a:rPr b="1" lang="pt-BR" sz="2600" spc="-1" strike="noStrike">
                <a:solidFill>
                  <a:srgbClr val="000000"/>
                </a:solidFill>
                <a:latin typeface="Arial"/>
              </a:rPr>
              <a:t>ACADEMIA POLICIAL MILITAR DO GUATUPÊ</a:t>
            </a:r>
            <a:endParaRPr b="0" lang="pt-BR" sz="2600" spc="-1" strike="noStrike">
              <a:solidFill>
                <a:srgbClr val="000000"/>
              </a:solidFill>
              <a:latin typeface="Arial"/>
            </a:endParaRPr>
          </a:p>
          <a:p>
            <a:pPr algn="ctr">
              <a:lnSpc>
                <a:spcPct val="100000"/>
              </a:lnSpc>
            </a:pPr>
            <a:r>
              <a:rPr b="1" lang="pt-BR" sz="2600" spc="-1" strike="noStrike">
                <a:solidFill>
                  <a:srgbClr val="000000"/>
                </a:solidFill>
                <a:latin typeface="Arial"/>
              </a:rPr>
              <a:t>“</a:t>
            </a:r>
            <a:r>
              <a:rPr b="1" lang="pt-BR" sz="2600" spc="-1" strike="noStrike">
                <a:solidFill>
                  <a:srgbClr val="000000"/>
                </a:solidFill>
                <a:latin typeface="Arial"/>
              </a:rPr>
              <a:t>CORONEL PM ANTONIO MICHALISZYN”</a:t>
            </a:r>
            <a:endParaRPr b="0" lang="pt-BR" sz="2600" spc="-1" strike="noStrike">
              <a:solidFill>
                <a:srgbClr val="000000"/>
              </a:solidFill>
              <a:latin typeface="Arial"/>
            </a:endParaRPr>
          </a:p>
          <a:p>
            <a:pPr>
              <a:lnSpc>
                <a:spcPct val="100000"/>
              </a:lnSpc>
            </a:pPr>
            <a:endParaRPr b="0" lang="pt-BR" sz="1800" spc="-1" strike="noStrike">
              <a:solidFill>
                <a:srgbClr val="000000"/>
              </a:solidFill>
              <a:latin typeface="Arial"/>
            </a:endParaRPr>
          </a:p>
        </p:txBody>
      </p:sp>
      <p:sp>
        <p:nvSpPr>
          <p:cNvPr id="317" name=""/>
          <p:cNvSpPr/>
          <p:nvPr/>
        </p:nvSpPr>
        <p:spPr>
          <a:xfrm>
            <a:off x="720000" y="5573880"/>
            <a:ext cx="9539640" cy="545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pt-BR" sz="3200" spc="-1" strike="noStrike">
                <a:solidFill>
                  <a:srgbClr val="000000"/>
                </a:solidFill>
                <a:latin typeface="Arial"/>
              </a:rPr>
              <a:t>CURSO DE SARGENTOS - 2023</a:t>
            </a:r>
            <a:endParaRPr b="0" lang="pt-B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PlaceHolder 1"/>
          <p:cNvSpPr>
            <a:spLocks noGrp="1"/>
          </p:cNvSpPr>
          <p:nvPr>
            <p:ph/>
          </p:nvPr>
        </p:nvSpPr>
        <p:spPr>
          <a:xfrm>
            <a:off x="7002720" y="470880"/>
            <a:ext cx="3736080" cy="371160"/>
          </a:xfrm>
          <a:prstGeom prst="rect">
            <a:avLst/>
          </a:prstGeom>
          <a:noFill/>
          <a:ln w="12600">
            <a:noFill/>
          </a:ln>
        </p:spPr>
        <p:txBody>
          <a:bodyPr lIns="45720" rIns="45720" tIns="45000" bIns="45000" anchor="t">
            <a:noAutofit/>
          </a:bodyPr>
          <a:p>
            <a:pPr marL="432000" indent="0">
              <a:spcBef>
                <a:spcPts val="1417"/>
              </a:spcBef>
              <a:buNone/>
            </a:pPr>
            <a:r>
              <a:rPr b="0" lang="pt-BR" sz="2200" spc="-1" strike="noStrike">
                <a:solidFill>
                  <a:srgbClr val="404040"/>
                </a:solidFill>
                <a:latin typeface="Calibri"/>
              </a:rPr>
              <a:t>GESTÃO DE PESSOAS</a:t>
            </a:r>
            <a:endParaRPr b="0" lang="pt-BR" sz="2200" spc="-1" strike="noStrike">
              <a:solidFill>
                <a:srgbClr val="404040"/>
              </a:solidFill>
              <a:latin typeface="Calibri"/>
            </a:endParaRPr>
          </a:p>
        </p:txBody>
      </p:sp>
      <p:sp>
        <p:nvSpPr>
          <p:cNvPr id="342" name=""/>
          <p:cNvSpPr/>
          <p:nvPr/>
        </p:nvSpPr>
        <p:spPr>
          <a:xfrm>
            <a:off x="540000" y="1260000"/>
            <a:ext cx="10079640" cy="127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pt-BR" sz="2800" spc="-1" strike="noStrike">
                <a:solidFill>
                  <a:srgbClr val="000000"/>
                </a:solidFill>
                <a:latin typeface="Arial"/>
              </a:rPr>
              <a:t>Decreto 3003 - 08 de Dezembro de 2015 - Estabelece o Estatuto da Pessoa com Deficiência do Estado do Paraná.</a:t>
            </a:r>
            <a:endParaRPr b="0" lang="pt-BR" sz="2800" spc="-1" strike="noStrike">
              <a:solidFill>
                <a:srgbClr val="000000"/>
              </a:solidFill>
              <a:latin typeface="Arial"/>
            </a:endParaRPr>
          </a:p>
        </p:txBody>
      </p:sp>
      <p:sp>
        <p:nvSpPr>
          <p:cNvPr id="343" name=""/>
          <p:cNvSpPr txBox="1"/>
          <p:nvPr/>
        </p:nvSpPr>
        <p:spPr>
          <a:xfrm>
            <a:off x="360000" y="2999520"/>
            <a:ext cx="10260000" cy="2864880"/>
          </a:xfrm>
          <a:prstGeom prst="rect">
            <a:avLst/>
          </a:prstGeom>
          <a:noFill/>
          <a:ln w="0">
            <a:noFill/>
          </a:ln>
        </p:spPr>
        <p:txBody>
          <a:bodyPr lIns="90000" rIns="90000" tIns="45000" bIns="45000" anchor="t">
            <a:noAutofit/>
          </a:bodyPr>
          <a:p>
            <a:pPr algn="just"/>
            <a:r>
              <a:rPr b="1" lang="pt-BR" sz="2800" spc="-1" strike="noStrike">
                <a:solidFill>
                  <a:srgbClr val="000000"/>
                </a:solidFill>
                <a:latin typeface="Arial"/>
                <a:ea typeface="Verdana"/>
              </a:rPr>
              <a:t>Art. 1.º </a:t>
            </a:r>
            <a:r>
              <a:rPr b="0" lang="pt-BR" sz="2800" spc="-1" strike="noStrike">
                <a:solidFill>
                  <a:srgbClr val="000000"/>
                </a:solidFill>
                <a:latin typeface="Arial"/>
                <a:ea typeface="Verdana"/>
              </a:rPr>
              <a:t>A concessão da redução de carga horária, nos termos do art. 63 da Lei n.º 18.419, de 7 de janeiro de 2015, obedecerá aos critérios e aos procedimentos previstos neste regulamento.</a:t>
            </a:r>
            <a:endParaRPr b="0" lang="pt-B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 name="PlaceHolder 1"/>
          <p:cNvSpPr>
            <a:spLocks noGrp="1"/>
          </p:cNvSpPr>
          <p:nvPr>
            <p:ph/>
          </p:nvPr>
        </p:nvSpPr>
        <p:spPr>
          <a:xfrm>
            <a:off x="7002720" y="470880"/>
            <a:ext cx="3736080" cy="371160"/>
          </a:xfrm>
          <a:prstGeom prst="rect">
            <a:avLst/>
          </a:prstGeom>
          <a:noFill/>
          <a:ln w="12600">
            <a:noFill/>
          </a:ln>
        </p:spPr>
        <p:txBody>
          <a:bodyPr lIns="45720" rIns="45720" tIns="45000" bIns="45000" anchor="t">
            <a:noAutofit/>
          </a:bodyPr>
          <a:p>
            <a:pPr marL="432000" indent="0">
              <a:spcBef>
                <a:spcPts val="1417"/>
              </a:spcBef>
              <a:buNone/>
            </a:pPr>
            <a:r>
              <a:rPr b="0" lang="pt-BR" sz="2200" spc="-1" strike="noStrike">
                <a:solidFill>
                  <a:srgbClr val="404040"/>
                </a:solidFill>
                <a:latin typeface="Calibri"/>
              </a:rPr>
              <a:t>GESTÃO DE PESSOAS</a:t>
            </a:r>
            <a:endParaRPr b="0" lang="pt-BR" sz="2200" spc="-1" strike="noStrike">
              <a:solidFill>
                <a:srgbClr val="404040"/>
              </a:solidFill>
              <a:latin typeface="Calibri"/>
            </a:endParaRPr>
          </a:p>
        </p:txBody>
      </p:sp>
      <p:sp>
        <p:nvSpPr>
          <p:cNvPr id="345" name=""/>
          <p:cNvSpPr/>
          <p:nvPr/>
        </p:nvSpPr>
        <p:spPr>
          <a:xfrm>
            <a:off x="540000" y="1260000"/>
            <a:ext cx="10079640" cy="127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pt-BR" sz="2800" spc="-1" strike="noStrike">
                <a:solidFill>
                  <a:srgbClr val="000000"/>
                </a:solidFill>
                <a:latin typeface="Arial"/>
              </a:rPr>
              <a:t>Decreto 3003 - 08 de Dezembro de 2015 - Estabelece o Estatuto da Pessoa com Deficiência do Estado do Paraná.</a:t>
            </a:r>
            <a:endParaRPr b="0" lang="pt-BR" sz="2800" spc="-1" strike="noStrike">
              <a:solidFill>
                <a:srgbClr val="000000"/>
              </a:solidFill>
              <a:latin typeface="Arial"/>
            </a:endParaRPr>
          </a:p>
        </p:txBody>
      </p:sp>
      <p:sp>
        <p:nvSpPr>
          <p:cNvPr id="346" name=""/>
          <p:cNvSpPr txBox="1"/>
          <p:nvPr/>
        </p:nvSpPr>
        <p:spPr>
          <a:xfrm>
            <a:off x="360000" y="2563200"/>
            <a:ext cx="10080000" cy="6432120"/>
          </a:xfrm>
          <a:prstGeom prst="rect">
            <a:avLst/>
          </a:prstGeom>
          <a:noFill/>
          <a:ln w="0">
            <a:noFill/>
          </a:ln>
        </p:spPr>
        <p:txBody>
          <a:bodyPr lIns="90000" rIns="90000" tIns="45000" bIns="45000" anchor="t">
            <a:noAutofit/>
          </a:bodyPr>
          <a:p>
            <a:pPr algn="just"/>
            <a:r>
              <a:rPr b="1" lang="pt-BR" sz="2800" spc="-1" strike="noStrike">
                <a:solidFill>
                  <a:srgbClr val="000000"/>
                </a:solidFill>
                <a:latin typeface="Arial"/>
                <a:ea typeface="Verdana"/>
              </a:rPr>
              <a:t>Art. 2.º </a:t>
            </a:r>
            <a:r>
              <a:rPr b="0" lang="pt-BR" sz="2800" spc="-1" strike="noStrike">
                <a:solidFill>
                  <a:srgbClr val="000000"/>
                </a:solidFill>
                <a:latin typeface="Arial"/>
                <a:ea typeface="Verdana"/>
              </a:rPr>
              <a:t>Para requerer a redução da carga horária prevista </a:t>
            </a:r>
            <a:r>
              <a:rPr b="0" lang="pt-BR" sz="2800" spc="-1" strike="noStrike">
                <a:solidFill>
                  <a:srgbClr val="000000"/>
                </a:solidFill>
                <a:latin typeface="Arial"/>
                <a:ea typeface="Verdana"/>
              </a:rPr>
              <a:t>no art. 63 da Lei n.º 18.419, de 2015, o funcionário ocupante de cargo público da Administração Pública Direta e Autárquica do Poder Executivo do Estado do Paraná e o </a:t>
            </a:r>
            <a:r>
              <a:rPr b="0" lang="pt-BR" sz="2800" spc="-1" strike="noStrike" u="sng">
                <a:solidFill>
                  <a:srgbClr val="000000"/>
                </a:solidFill>
                <a:uFillTx/>
                <a:latin typeface="Arial"/>
                <a:ea typeface="Verdana"/>
              </a:rPr>
              <a:t>militar estadual</a:t>
            </a:r>
            <a:r>
              <a:rPr b="0" lang="pt-BR" sz="2800" spc="-1" strike="noStrike">
                <a:solidFill>
                  <a:srgbClr val="000000"/>
                </a:solidFill>
                <a:latin typeface="Arial"/>
                <a:ea typeface="Verdana"/>
              </a:rPr>
              <a:t>, deverá ser pai ou mãe, filho ou filha, cônjuge, companheiro ou companheira, tutor ou tutora, curador ou curadora ou que detenha a guarda judicial da pessoa com deficiência congênita ou adquirida.</a:t>
            </a:r>
            <a:endParaRPr b="0" lang="pt-B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 name="PlaceHolder 1"/>
          <p:cNvSpPr>
            <a:spLocks noGrp="1"/>
          </p:cNvSpPr>
          <p:nvPr>
            <p:ph/>
          </p:nvPr>
        </p:nvSpPr>
        <p:spPr>
          <a:xfrm>
            <a:off x="7002720" y="470880"/>
            <a:ext cx="3736080" cy="371160"/>
          </a:xfrm>
          <a:prstGeom prst="rect">
            <a:avLst/>
          </a:prstGeom>
          <a:noFill/>
          <a:ln w="12600">
            <a:noFill/>
          </a:ln>
        </p:spPr>
        <p:txBody>
          <a:bodyPr lIns="45720" rIns="45720" tIns="45000" bIns="45000" anchor="t">
            <a:noAutofit/>
          </a:bodyPr>
          <a:p>
            <a:pPr marL="432000" indent="0">
              <a:spcBef>
                <a:spcPts val="1417"/>
              </a:spcBef>
              <a:buNone/>
            </a:pPr>
            <a:r>
              <a:rPr b="0" lang="pt-BR" sz="2200" spc="-1" strike="noStrike">
                <a:solidFill>
                  <a:srgbClr val="404040"/>
                </a:solidFill>
                <a:latin typeface="Calibri"/>
              </a:rPr>
              <a:t>GESTÃO DE PESSOAS</a:t>
            </a:r>
            <a:endParaRPr b="0" lang="pt-BR" sz="2200" spc="-1" strike="noStrike">
              <a:solidFill>
                <a:srgbClr val="404040"/>
              </a:solidFill>
              <a:latin typeface="Calibri"/>
            </a:endParaRPr>
          </a:p>
        </p:txBody>
      </p:sp>
      <p:sp>
        <p:nvSpPr>
          <p:cNvPr id="348" name=""/>
          <p:cNvSpPr/>
          <p:nvPr/>
        </p:nvSpPr>
        <p:spPr>
          <a:xfrm>
            <a:off x="540000" y="1260000"/>
            <a:ext cx="10079640" cy="127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pt-BR" sz="2800" spc="-1" strike="noStrike">
                <a:solidFill>
                  <a:srgbClr val="000000"/>
                </a:solidFill>
                <a:latin typeface="Arial"/>
              </a:rPr>
              <a:t>Decreto 3003 - 08 de Dezembro de 2015 - Estabelece o Estatuto da Pessoa com Deficiência do Estado do Paraná.</a:t>
            </a:r>
            <a:endParaRPr b="0" lang="pt-BR" sz="2800" spc="-1" strike="noStrike">
              <a:solidFill>
                <a:srgbClr val="000000"/>
              </a:solidFill>
              <a:latin typeface="Arial"/>
            </a:endParaRPr>
          </a:p>
        </p:txBody>
      </p:sp>
      <p:sp>
        <p:nvSpPr>
          <p:cNvPr id="349" name=""/>
          <p:cNvSpPr txBox="1"/>
          <p:nvPr/>
        </p:nvSpPr>
        <p:spPr>
          <a:xfrm>
            <a:off x="360000" y="2700000"/>
            <a:ext cx="10260000" cy="3657600"/>
          </a:xfrm>
          <a:prstGeom prst="rect">
            <a:avLst/>
          </a:prstGeom>
          <a:noFill/>
          <a:ln w="0">
            <a:noFill/>
          </a:ln>
        </p:spPr>
        <p:txBody>
          <a:bodyPr lIns="90000" rIns="90000" tIns="45000" bIns="45000" anchor="t">
            <a:noAutofit/>
          </a:bodyPr>
          <a:p>
            <a:r>
              <a:rPr b="1" lang="pt-BR" sz="2800" spc="-1" strike="noStrike">
                <a:solidFill>
                  <a:srgbClr val="000000"/>
                </a:solidFill>
                <a:latin typeface="Arial"/>
                <a:ea typeface="Verdana"/>
              </a:rPr>
              <a:t>Art. 4.º </a:t>
            </a:r>
            <a:r>
              <a:rPr b="0" lang="pt-BR" sz="2800" spc="-1" strike="noStrike">
                <a:solidFill>
                  <a:srgbClr val="000000"/>
                </a:solidFill>
                <a:latin typeface="Arial"/>
                <a:ea typeface="Verdana"/>
              </a:rPr>
              <a:t>A redução de carga horária somente será </a:t>
            </a:r>
            <a:r>
              <a:rPr b="0" lang="pt-BR" sz="2800" spc="-1" strike="noStrike">
                <a:solidFill>
                  <a:srgbClr val="000000"/>
                </a:solidFill>
                <a:latin typeface="Arial"/>
                <a:ea typeface="Verdana"/>
              </a:rPr>
              <a:t>concedida ao militar estadual e ao funcionário com carga horária de quarenta horas semanais e oito horas diárias, incluindo-se os casos de acúmulo de dois cargos de vinte horas semanais e quatro horas diárias, no âmbito da Administração Pública Direta e Autárquica do Poder Executivo do Estado do Paraná.</a:t>
            </a:r>
            <a:endParaRPr b="0" lang="pt-BR" sz="2800" spc="-1" strike="noStrike">
              <a:solidFill>
                <a:srgbClr val="000000"/>
              </a:solidFill>
              <a:latin typeface="Arial"/>
            </a:endParaRPr>
          </a:p>
          <a:p>
            <a:r>
              <a:rPr b="1" lang="pt-BR" sz="2800" spc="-1" strike="noStrike">
                <a:solidFill>
                  <a:srgbClr val="000000"/>
                </a:solidFill>
                <a:latin typeface="Arial"/>
                <a:ea typeface="Verdana"/>
              </a:rPr>
              <a:t>§ 1.º </a:t>
            </a:r>
            <a:r>
              <a:rPr b="0" lang="pt-BR" sz="2800" spc="-1" strike="noStrike">
                <a:solidFill>
                  <a:srgbClr val="000000"/>
                </a:solidFill>
                <a:latin typeface="Arial"/>
                <a:ea typeface="Verdana"/>
              </a:rPr>
              <a:t>A redução da carga horária </a:t>
            </a:r>
            <a:r>
              <a:rPr b="0" lang="pt-BR" sz="2800" spc="-1" strike="noStrike" u="sng">
                <a:solidFill>
                  <a:srgbClr val="000000"/>
                </a:solidFill>
                <a:uFillTx/>
                <a:latin typeface="Arial"/>
                <a:ea typeface="Verdana"/>
              </a:rPr>
              <a:t>não se aplica aos </a:t>
            </a:r>
            <a:r>
              <a:rPr b="0" lang="pt-BR" sz="2800" spc="-1" strike="noStrike" u="sng">
                <a:solidFill>
                  <a:srgbClr val="000000"/>
                </a:solidFill>
                <a:uFillTx/>
                <a:latin typeface="Arial"/>
                <a:ea typeface="Verdana"/>
              </a:rPr>
              <a:t>militares estaduais e aos funcionários que trabalham em regime de escala ou regime de trabalho em turnos ou regime de plantão</a:t>
            </a:r>
            <a:r>
              <a:rPr b="0" lang="pt-BR" sz="2800" spc="-1" strike="noStrike">
                <a:solidFill>
                  <a:srgbClr val="000000"/>
                </a:solidFill>
                <a:latin typeface="Arial"/>
                <a:ea typeface="Verdana"/>
              </a:rPr>
              <a:t>.</a:t>
            </a:r>
            <a:endParaRPr b="0" lang="pt-B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0" name="PlaceHolder 1"/>
          <p:cNvSpPr>
            <a:spLocks noGrp="1"/>
          </p:cNvSpPr>
          <p:nvPr>
            <p:ph/>
          </p:nvPr>
        </p:nvSpPr>
        <p:spPr>
          <a:xfrm>
            <a:off x="7002720" y="470880"/>
            <a:ext cx="3736080" cy="371160"/>
          </a:xfrm>
          <a:prstGeom prst="rect">
            <a:avLst/>
          </a:prstGeom>
          <a:noFill/>
          <a:ln w="12600">
            <a:noFill/>
          </a:ln>
        </p:spPr>
        <p:txBody>
          <a:bodyPr lIns="45720" rIns="45720" tIns="45000" bIns="45000" anchor="t">
            <a:noAutofit/>
          </a:bodyPr>
          <a:p>
            <a:pPr marL="432000" indent="0">
              <a:spcBef>
                <a:spcPts val="1417"/>
              </a:spcBef>
              <a:buNone/>
            </a:pPr>
            <a:r>
              <a:rPr b="0" lang="pt-BR" sz="2200" spc="-1" strike="noStrike">
                <a:solidFill>
                  <a:srgbClr val="404040"/>
                </a:solidFill>
                <a:latin typeface="Calibri"/>
              </a:rPr>
              <a:t>GESTÃO DE PESSOAS</a:t>
            </a:r>
            <a:endParaRPr b="0" lang="pt-BR" sz="2200" spc="-1" strike="noStrike">
              <a:solidFill>
                <a:srgbClr val="404040"/>
              </a:solidFill>
              <a:latin typeface="Calibri"/>
            </a:endParaRPr>
          </a:p>
        </p:txBody>
      </p:sp>
      <p:sp>
        <p:nvSpPr>
          <p:cNvPr id="351" name=""/>
          <p:cNvSpPr/>
          <p:nvPr/>
        </p:nvSpPr>
        <p:spPr>
          <a:xfrm>
            <a:off x="540000" y="1260000"/>
            <a:ext cx="10079640" cy="127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pt-BR" sz="2800" spc="-1" strike="noStrike">
                <a:solidFill>
                  <a:srgbClr val="000000"/>
                </a:solidFill>
                <a:latin typeface="Arial"/>
              </a:rPr>
              <a:t>Decreto 3003 - 08 de Dezembro de 2015 - Estabelece o Estatuto da Pessoa com Deficiência do Estado do Paraná.</a:t>
            </a:r>
            <a:endParaRPr b="0" lang="pt-BR" sz="2800" spc="-1" strike="noStrike">
              <a:solidFill>
                <a:srgbClr val="000000"/>
              </a:solidFill>
              <a:latin typeface="Arial"/>
            </a:endParaRPr>
          </a:p>
        </p:txBody>
      </p:sp>
      <p:sp>
        <p:nvSpPr>
          <p:cNvPr id="352" name=""/>
          <p:cNvSpPr txBox="1"/>
          <p:nvPr/>
        </p:nvSpPr>
        <p:spPr>
          <a:xfrm>
            <a:off x="540000" y="3060000"/>
            <a:ext cx="9720000" cy="2520000"/>
          </a:xfrm>
          <a:prstGeom prst="rect">
            <a:avLst/>
          </a:prstGeom>
          <a:noFill/>
          <a:ln w="0">
            <a:noFill/>
          </a:ln>
        </p:spPr>
        <p:txBody>
          <a:bodyPr lIns="90000" rIns="90000" tIns="45000" bIns="45000" anchor="t">
            <a:noAutofit/>
          </a:bodyPr>
          <a:p>
            <a:pPr algn="just"/>
            <a:r>
              <a:rPr b="1" lang="pt-BR" sz="2800" spc="-1" strike="noStrike">
                <a:solidFill>
                  <a:srgbClr val="000000"/>
                </a:solidFill>
                <a:latin typeface="Arial"/>
                <a:ea typeface="Verdana"/>
              </a:rPr>
              <a:t>Art. 5.º </a:t>
            </a:r>
            <a:r>
              <a:rPr b="0" lang="pt-BR" sz="2800" spc="-1" strike="noStrike">
                <a:solidFill>
                  <a:srgbClr val="000000"/>
                </a:solidFill>
                <a:latin typeface="Arial"/>
                <a:ea typeface="Verdana"/>
              </a:rPr>
              <a:t>A redução será concedida até o limite de 50%</a:t>
            </a:r>
            <a:r>
              <a:rPr b="0" lang="pt-BR" sz="2800" spc="-1" strike="noStrike">
                <a:solidFill>
                  <a:srgbClr val="000000"/>
                </a:solidFill>
                <a:latin typeface="Arial"/>
                <a:ea typeface="Verdana"/>
              </a:rPr>
              <a:t>(cinquenta por cento) da carga horária, considerando para o cálculo deste percentual </a:t>
            </a:r>
            <a:r>
              <a:rPr b="0" lang="pt-BR" sz="2800" spc="-1" strike="noStrike" u="sng">
                <a:solidFill>
                  <a:srgbClr val="000000"/>
                </a:solidFill>
                <a:uFillTx/>
                <a:latin typeface="Arial"/>
                <a:ea typeface="Verdana"/>
              </a:rPr>
              <a:t>a somatória das cargas horárias nos casos de acúmulo de cargos públicos</a:t>
            </a:r>
            <a:r>
              <a:rPr b="0" lang="pt-BR" sz="2800" spc="-1" strike="noStrike">
                <a:solidFill>
                  <a:srgbClr val="000000"/>
                </a:solidFill>
                <a:latin typeface="Arial"/>
                <a:ea typeface="Verdana"/>
              </a:rPr>
              <a:t> no âmbito da Administração Pública Direta e Autárquica do Poder Executivo do Estado do Paraná.</a:t>
            </a:r>
            <a:endParaRPr b="0" lang="pt-B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3" name="PlaceHolder 1"/>
          <p:cNvSpPr>
            <a:spLocks noGrp="1"/>
          </p:cNvSpPr>
          <p:nvPr>
            <p:ph/>
          </p:nvPr>
        </p:nvSpPr>
        <p:spPr>
          <a:xfrm>
            <a:off x="7002720" y="470880"/>
            <a:ext cx="3736080" cy="371160"/>
          </a:xfrm>
          <a:prstGeom prst="rect">
            <a:avLst/>
          </a:prstGeom>
          <a:noFill/>
          <a:ln w="12600">
            <a:noFill/>
          </a:ln>
        </p:spPr>
        <p:txBody>
          <a:bodyPr lIns="45720" rIns="45720" tIns="45000" bIns="45000" anchor="t">
            <a:noAutofit/>
          </a:bodyPr>
          <a:p>
            <a:pPr marL="432000" indent="0">
              <a:spcBef>
                <a:spcPts val="1417"/>
              </a:spcBef>
              <a:buNone/>
            </a:pPr>
            <a:r>
              <a:rPr b="0" lang="pt-BR" sz="2200" spc="-1" strike="noStrike">
                <a:solidFill>
                  <a:srgbClr val="404040"/>
                </a:solidFill>
                <a:latin typeface="Calibri"/>
              </a:rPr>
              <a:t>GESTÃO DE PESSOAS</a:t>
            </a:r>
            <a:endParaRPr b="0" lang="pt-BR" sz="2200" spc="-1" strike="noStrike">
              <a:solidFill>
                <a:srgbClr val="404040"/>
              </a:solidFill>
              <a:latin typeface="Calibri"/>
            </a:endParaRPr>
          </a:p>
        </p:txBody>
      </p:sp>
      <p:sp>
        <p:nvSpPr>
          <p:cNvPr id="354" name=""/>
          <p:cNvSpPr/>
          <p:nvPr/>
        </p:nvSpPr>
        <p:spPr>
          <a:xfrm>
            <a:off x="540000" y="1260000"/>
            <a:ext cx="10079640" cy="127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pt-BR" sz="2800" spc="-1" strike="noStrike">
                <a:solidFill>
                  <a:srgbClr val="000000"/>
                </a:solidFill>
                <a:latin typeface="Arial"/>
              </a:rPr>
              <a:t>Decreto 3003 - 08 de Dezembro de 2015 - Estabelece o Estatuto da Pessoa com Deficiência do Estado do Paraná.</a:t>
            </a:r>
            <a:endParaRPr b="0" lang="pt-BR" sz="2800" spc="-1" strike="noStrike">
              <a:solidFill>
                <a:srgbClr val="000000"/>
              </a:solidFill>
              <a:latin typeface="Arial"/>
            </a:endParaRPr>
          </a:p>
        </p:txBody>
      </p:sp>
      <p:sp>
        <p:nvSpPr>
          <p:cNvPr id="355" name=""/>
          <p:cNvSpPr txBox="1"/>
          <p:nvPr/>
        </p:nvSpPr>
        <p:spPr>
          <a:xfrm>
            <a:off x="540000" y="3060000"/>
            <a:ext cx="9720000" cy="2520000"/>
          </a:xfrm>
          <a:prstGeom prst="rect">
            <a:avLst/>
          </a:prstGeom>
          <a:noFill/>
          <a:ln w="0">
            <a:noFill/>
          </a:ln>
        </p:spPr>
        <p:txBody>
          <a:bodyPr lIns="90000" rIns="90000" tIns="45000" bIns="45000" anchor="t">
            <a:noAutofit/>
          </a:bodyPr>
          <a:p>
            <a:pPr algn="just"/>
            <a:r>
              <a:rPr b="1" lang="pt-BR" sz="2800" spc="-1" strike="noStrike">
                <a:solidFill>
                  <a:srgbClr val="000000"/>
                </a:solidFill>
                <a:latin typeface="Arial"/>
                <a:ea typeface="Verdana"/>
              </a:rPr>
              <a:t>Art. 6.º </a:t>
            </a:r>
            <a:r>
              <a:rPr b="0" lang="pt-BR" sz="2800" spc="-1" strike="noStrike">
                <a:solidFill>
                  <a:srgbClr val="000000"/>
                </a:solidFill>
                <a:latin typeface="Arial"/>
                <a:ea typeface="Verdana"/>
              </a:rPr>
              <a:t>A redução de carga horária será concedida </a:t>
            </a:r>
            <a:r>
              <a:rPr b="0" lang="pt-BR" sz="2800" spc="-1" strike="noStrike">
                <a:solidFill>
                  <a:srgbClr val="000000"/>
                </a:solidFill>
                <a:latin typeface="Arial"/>
                <a:ea typeface="Verdana"/>
              </a:rPr>
              <a:t>exclusivamente para acompanhamento da pessoa com deficiência sob responsabilidade do requerente em seu processo de habilitação ou reabilitação, </a:t>
            </a:r>
            <a:r>
              <a:rPr b="0" lang="pt-BR" sz="2800" spc="-1" strike="noStrike" u="sng">
                <a:solidFill>
                  <a:srgbClr val="000000"/>
                </a:solidFill>
                <a:uFillTx/>
                <a:latin typeface="Arial"/>
                <a:ea typeface="Verdana"/>
              </a:rPr>
              <a:t>bem como para atendimento de suas necessidades básicas diárias</a:t>
            </a:r>
            <a:r>
              <a:rPr b="0" lang="pt-BR" sz="2800" spc="-1" strike="noStrike">
                <a:solidFill>
                  <a:srgbClr val="000000"/>
                </a:solidFill>
                <a:latin typeface="Arial"/>
                <a:ea typeface="Verdana"/>
              </a:rPr>
              <a:t>.</a:t>
            </a:r>
            <a:endParaRPr b="0" lang="pt-B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6" name="PlaceHolder 1"/>
          <p:cNvSpPr>
            <a:spLocks noGrp="1"/>
          </p:cNvSpPr>
          <p:nvPr>
            <p:ph/>
          </p:nvPr>
        </p:nvSpPr>
        <p:spPr>
          <a:xfrm>
            <a:off x="7002720" y="470880"/>
            <a:ext cx="3736080" cy="371160"/>
          </a:xfrm>
          <a:prstGeom prst="rect">
            <a:avLst/>
          </a:prstGeom>
          <a:noFill/>
          <a:ln w="12600">
            <a:noFill/>
          </a:ln>
        </p:spPr>
        <p:txBody>
          <a:bodyPr lIns="45720" rIns="45720" tIns="45000" bIns="45000" anchor="t">
            <a:noAutofit/>
          </a:bodyPr>
          <a:p>
            <a:pPr marL="432000" indent="0">
              <a:spcBef>
                <a:spcPts val="1417"/>
              </a:spcBef>
              <a:buNone/>
            </a:pPr>
            <a:r>
              <a:rPr b="0" lang="pt-BR" sz="2200" spc="-1" strike="noStrike">
                <a:solidFill>
                  <a:srgbClr val="404040"/>
                </a:solidFill>
                <a:latin typeface="Calibri"/>
              </a:rPr>
              <a:t>GESTÃO DE PESSOAS</a:t>
            </a:r>
            <a:endParaRPr b="0" lang="pt-BR" sz="2200" spc="-1" strike="noStrike">
              <a:solidFill>
                <a:srgbClr val="404040"/>
              </a:solidFill>
              <a:latin typeface="Calibri"/>
            </a:endParaRPr>
          </a:p>
        </p:txBody>
      </p:sp>
      <p:sp>
        <p:nvSpPr>
          <p:cNvPr id="357" name=""/>
          <p:cNvSpPr/>
          <p:nvPr/>
        </p:nvSpPr>
        <p:spPr>
          <a:xfrm>
            <a:off x="540000" y="1260000"/>
            <a:ext cx="10079640" cy="127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pt-BR" sz="2800" spc="-1" strike="noStrike">
                <a:solidFill>
                  <a:srgbClr val="000000"/>
                </a:solidFill>
                <a:latin typeface="Arial"/>
              </a:rPr>
              <a:t>Decreto 3003 - 08 de Dezembro de 2015 - Estabelece o Estatuto da Pessoa com Deficiência do Estado do Paraná.</a:t>
            </a:r>
            <a:endParaRPr b="0" lang="pt-BR" sz="2800" spc="-1" strike="noStrike">
              <a:solidFill>
                <a:srgbClr val="000000"/>
              </a:solidFill>
              <a:latin typeface="Arial"/>
            </a:endParaRPr>
          </a:p>
        </p:txBody>
      </p:sp>
      <p:sp>
        <p:nvSpPr>
          <p:cNvPr id="358" name=""/>
          <p:cNvSpPr txBox="1"/>
          <p:nvPr/>
        </p:nvSpPr>
        <p:spPr>
          <a:xfrm>
            <a:off x="540000" y="2890440"/>
            <a:ext cx="9900000" cy="2149560"/>
          </a:xfrm>
          <a:prstGeom prst="rect">
            <a:avLst/>
          </a:prstGeom>
          <a:noFill/>
          <a:ln w="0">
            <a:noFill/>
          </a:ln>
        </p:spPr>
        <p:txBody>
          <a:bodyPr lIns="90000" rIns="90000" tIns="45000" bIns="45000" anchor="t">
            <a:noAutofit/>
          </a:bodyPr>
          <a:p>
            <a:r>
              <a:rPr b="1" lang="pt-BR" sz="2800" spc="-1" strike="noStrike">
                <a:solidFill>
                  <a:srgbClr val="000000"/>
                </a:solidFill>
                <a:latin typeface="Arial"/>
                <a:ea typeface="Verdana"/>
              </a:rPr>
              <a:t>Art. 7.º </a:t>
            </a:r>
            <a:r>
              <a:rPr b="0" lang="pt-BR" sz="2800" spc="-1" strike="noStrike">
                <a:solidFill>
                  <a:srgbClr val="000000"/>
                </a:solidFill>
                <a:latin typeface="Arial"/>
                <a:ea typeface="Verdana"/>
              </a:rPr>
              <a:t>Nos casos em que mais de um funcionário </a:t>
            </a:r>
            <a:r>
              <a:rPr b="0" lang="pt-BR" sz="2800" spc="-1" strike="noStrike">
                <a:solidFill>
                  <a:srgbClr val="000000"/>
                </a:solidFill>
                <a:latin typeface="Arial"/>
                <a:ea typeface="Verdana"/>
              </a:rPr>
              <a:t>ocupante de cargo público ou militar estadual for responsável pela mesma pessoa com deficiência, a redução de carga horária será concedida, mediante opção, </a:t>
            </a:r>
            <a:r>
              <a:rPr b="0" lang="pt-BR" sz="2800" spc="-1" strike="noStrike" u="sng">
                <a:solidFill>
                  <a:srgbClr val="000000"/>
                </a:solidFill>
                <a:uFillTx/>
                <a:latin typeface="Arial"/>
                <a:ea typeface="Verdana"/>
              </a:rPr>
              <a:t>à apenas um deles</a:t>
            </a:r>
            <a:r>
              <a:rPr b="0" lang="pt-BR" sz="2800" spc="-1" strike="noStrike">
                <a:solidFill>
                  <a:srgbClr val="000000"/>
                </a:solidFill>
                <a:latin typeface="Arial"/>
                <a:ea typeface="Verdana"/>
              </a:rPr>
              <a:t>, seja funcionário ou militar estadual.</a:t>
            </a:r>
            <a:endParaRPr b="0" lang="pt-B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PlaceHolder 1"/>
          <p:cNvSpPr>
            <a:spLocks noGrp="1"/>
          </p:cNvSpPr>
          <p:nvPr>
            <p:ph/>
          </p:nvPr>
        </p:nvSpPr>
        <p:spPr>
          <a:xfrm>
            <a:off x="7002720" y="470880"/>
            <a:ext cx="3736080" cy="371160"/>
          </a:xfrm>
          <a:prstGeom prst="rect">
            <a:avLst/>
          </a:prstGeom>
          <a:noFill/>
          <a:ln w="12600">
            <a:noFill/>
          </a:ln>
        </p:spPr>
        <p:txBody>
          <a:bodyPr lIns="45720" rIns="45720" tIns="45000" bIns="45000" anchor="t">
            <a:noAutofit/>
          </a:bodyPr>
          <a:p>
            <a:pPr marL="432000" indent="0">
              <a:spcBef>
                <a:spcPts val="1417"/>
              </a:spcBef>
              <a:buNone/>
            </a:pPr>
            <a:r>
              <a:rPr b="0" lang="pt-BR" sz="2200" spc="-1" strike="noStrike">
                <a:solidFill>
                  <a:srgbClr val="404040"/>
                </a:solidFill>
                <a:latin typeface="Calibri"/>
              </a:rPr>
              <a:t>GESTÃO DE PESSOAS</a:t>
            </a:r>
            <a:endParaRPr b="0" lang="pt-BR" sz="2200" spc="-1" strike="noStrike">
              <a:solidFill>
                <a:srgbClr val="404040"/>
              </a:solidFill>
              <a:latin typeface="Calibri"/>
            </a:endParaRPr>
          </a:p>
        </p:txBody>
      </p:sp>
      <p:sp>
        <p:nvSpPr>
          <p:cNvPr id="360" name=""/>
          <p:cNvSpPr/>
          <p:nvPr/>
        </p:nvSpPr>
        <p:spPr>
          <a:xfrm>
            <a:off x="540000" y="1260000"/>
            <a:ext cx="10079640" cy="127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pt-BR" sz="2800" spc="-1" strike="noStrike">
                <a:solidFill>
                  <a:srgbClr val="000000"/>
                </a:solidFill>
                <a:latin typeface="Arial"/>
              </a:rPr>
              <a:t>Decreto 3003 - 08 de Dezembro de 2015 - Estabelece o Estatuto da Pessoa com Deficiência do Estado do Paraná.</a:t>
            </a:r>
            <a:endParaRPr b="0" lang="pt-BR" sz="2800" spc="-1" strike="noStrike">
              <a:solidFill>
                <a:srgbClr val="000000"/>
              </a:solidFill>
              <a:latin typeface="Arial"/>
            </a:endParaRPr>
          </a:p>
        </p:txBody>
      </p:sp>
      <p:sp>
        <p:nvSpPr>
          <p:cNvPr id="361" name=""/>
          <p:cNvSpPr txBox="1"/>
          <p:nvPr/>
        </p:nvSpPr>
        <p:spPr>
          <a:xfrm>
            <a:off x="720000" y="3081960"/>
            <a:ext cx="9720000" cy="2468520"/>
          </a:xfrm>
          <a:prstGeom prst="rect">
            <a:avLst/>
          </a:prstGeom>
          <a:noFill/>
          <a:ln w="0">
            <a:noFill/>
          </a:ln>
        </p:spPr>
        <p:txBody>
          <a:bodyPr lIns="90000" rIns="90000" tIns="45000" bIns="45000" anchor="t">
            <a:noAutofit/>
          </a:bodyPr>
          <a:p>
            <a:pPr algn="just"/>
            <a:r>
              <a:rPr b="1" lang="pt-BR" sz="2800" spc="-1" strike="noStrike">
                <a:solidFill>
                  <a:srgbClr val="000000"/>
                </a:solidFill>
                <a:latin typeface="Arial"/>
                <a:ea typeface="Verdana"/>
              </a:rPr>
              <a:t>Art. 9.º </a:t>
            </a:r>
            <a:r>
              <a:rPr b="0" lang="pt-BR" sz="2800" spc="-1" strike="noStrike">
                <a:solidFill>
                  <a:srgbClr val="000000"/>
                </a:solidFill>
                <a:latin typeface="Arial"/>
                <a:ea typeface="Verdana"/>
              </a:rPr>
              <a:t>A concessão da redução da carga horária semanal </a:t>
            </a:r>
            <a:r>
              <a:rPr b="0" lang="pt-BR" sz="2800" spc="-1" strike="noStrike">
                <a:solidFill>
                  <a:srgbClr val="000000"/>
                </a:solidFill>
                <a:latin typeface="Arial"/>
                <a:ea typeface="Verdana"/>
              </a:rPr>
              <a:t>de trabalho </a:t>
            </a:r>
            <a:r>
              <a:rPr b="0" lang="pt-BR" sz="2800" spc="-1" strike="noStrike" u="sng">
                <a:solidFill>
                  <a:srgbClr val="000000"/>
                </a:solidFill>
                <a:uFillTx/>
                <a:latin typeface="Arial"/>
                <a:ea typeface="Verdana"/>
              </a:rPr>
              <a:t>não ensejará prejuízo de remuneração</a:t>
            </a:r>
            <a:r>
              <a:rPr b="0" lang="pt-BR" sz="2800" spc="-1" strike="noStrike">
                <a:solidFill>
                  <a:srgbClr val="000000"/>
                </a:solidFill>
                <a:latin typeface="Arial"/>
                <a:ea typeface="Verdana"/>
              </a:rPr>
              <a:t>, conforme o previsto no art. 63 da Lei n.º 18.419, de 2015.</a:t>
            </a:r>
            <a:endParaRPr b="0" lang="pt-B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PlaceHolder 1"/>
          <p:cNvSpPr>
            <a:spLocks noGrp="1"/>
          </p:cNvSpPr>
          <p:nvPr>
            <p:ph/>
          </p:nvPr>
        </p:nvSpPr>
        <p:spPr>
          <a:xfrm>
            <a:off x="7002720" y="470880"/>
            <a:ext cx="3736080" cy="371160"/>
          </a:xfrm>
          <a:prstGeom prst="rect">
            <a:avLst/>
          </a:prstGeom>
          <a:noFill/>
          <a:ln w="12600">
            <a:noFill/>
          </a:ln>
        </p:spPr>
        <p:txBody>
          <a:bodyPr lIns="45720" rIns="45720" tIns="45000" bIns="45000" anchor="t">
            <a:noAutofit/>
          </a:bodyPr>
          <a:p>
            <a:pPr marL="432000" indent="0">
              <a:spcBef>
                <a:spcPts val="1417"/>
              </a:spcBef>
              <a:buNone/>
            </a:pPr>
            <a:r>
              <a:rPr b="0" lang="pt-BR" sz="2200" spc="-1" strike="noStrike">
                <a:solidFill>
                  <a:srgbClr val="404040"/>
                </a:solidFill>
                <a:latin typeface="Calibri"/>
              </a:rPr>
              <a:t>GESTÃO DE PESSOAS</a:t>
            </a:r>
            <a:endParaRPr b="0" lang="pt-BR" sz="2200" spc="-1" strike="noStrike">
              <a:solidFill>
                <a:srgbClr val="404040"/>
              </a:solidFill>
              <a:latin typeface="Calibri"/>
            </a:endParaRPr>
          </a:p>
        </p:txBody>
      </p:sp>
      <p:sp>
        <p:nvSpPr>
          <p:cNvPr id="363" name=""/>
          <p:cNvSpPr/>
          <p:nvPr/>
        </p:nvSpPr>
        <p:spPr>
          <a:xfrm>
            <a:off x="540000" y="1260000"/>
            <a:ext cx="10079640" cy="127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pt-BR" sz="2800" spc="-1" strike="noStrike">
                <a:solidFill>
                  <a:srgbClr val="000000"/>
                </a:solidFill>
                <a:latin typeface="Arial"/>
              </a:rPr>
              <a:t>Decreto 3003 - 08 de Dezembro de 2015 - Estabelece o Estatuto da Pessoa com Deficiência do Estado do Paraná.</a:t>
            </a:r>
            <a:endParaRPr b="0" lang="pt-BR" sz="2800" spc="-1" strike="noStrike">
              <a:solidFill>
                <a:srgbClr val="000000"/>
              </a:solidFill>
              <a:latin typeface="Arial"/>
            </a:endParaRPr>
          </a:p>
        </p:txBody>
      </p:sp>
      <p:sp>
        <p:nvSpPr>
          <p:cNvPr id="364" name=""/>
          <p:cNvSpPr txBox="1"/>
          <p:nvPr/>
        </p:nvSpPr>
        <p:spPr>
          <a:xfrm>
            <a:off x="540000" y="2672280"/>
            <a:ext cx="10080000" cy="6035760"/>
          </a:xfrm>
          <a:prstGeom prst="rect">
            <a:avLst/>
          </a:prstGeom>
          <a:noFill/>
          <a:ln w="0">
            <a:noFill/>
          </a:ln>
        </p:spPr>
        <p:txBody>
          <a:bodyPr lIns="90000" rIns="90000" tIns="45000" bIns="45000" anchor="t">
            <a:noAutofit/>
          </a:bodyPr>
          <a:p>
            <a:pPr algn="just"/>
            <a:r>
              <a:rPr b="1" lang="pt-BR" sz="2800" spc="-1" strike="noStrike">
                <a:solidFill>
                  <a:srgbClr val="000000"/>
                </a:solidFill>
                <a:latin typeface="Arial"/>
                <a:ea typeface="Verdana"/>
              </a:rPr>
              <a:t>Art. 11. </a:t>
            </a:r>
            <a:r>
              <a:rPr b="0" lang="pt-BR" sz="2800" spc="-1" strike="noStrike">
                <a:solidFill>
                  <a:srgbClr val="000000"/>
                </a:solidFill>
                <a:latin typeface="Arial"/>
                <a:ea typeface="Verdana"/>
              </a:rPr>
              <a:t>O benefício de que trata este Decreto será </a:t>
            </a:r>
            <a:r>
              <a:rPr b="0" lang="pt-BR" sz="2800" spc="-1" strike="noStrike">
                <a:solidFill>
                  <a:srgbClr val="000000"/>
                </a:solidFill>
                <a:latin typeface="Arial"/>
                <a:ea typeface="Verdana"/>
              </a:rPr>
              <a:t>concedido pelo </a:t>
            </a:r>
            <a:r>
              <a:rPr b="0" lang="pt-BR" sz="2800" spc="-1" strike="noStrike" u="sng">
                <a:solidFill>
                  <a:srgbClr val="000000"/>
                </a:solidFill>
                <a:uFillTx/>
                <a:latin typeface="Arial"/>
                <a:ea typeface="Verdana"/>
              </a:rPr>
              <a:t>prazo máximo de um ano</a:t>
            </a:r>
            <a:r>
              <a:rPr b="0" lang="pt-BR" sz="2800" spc="-1" strike="noStrike">
                <a:solidFill>
                  <a:srgbClr val="000000"/>
                </a:solidFill>
                <a:latin typeface="Arial"/>
                <a:ea typeface="Verdana"/>
              </a:rPr>
              <a:t> nos casos de indicação médica de </a:t>
            </a:r>
            <a:r>
              <a:rPr b="0" lang="pt-BR" sz="2800" spc="-1" strike="noStrike" u="sng">
                <a:solidFill>
                  <a:srgbClr val="000000"/>
                </a:solidFill>
                <a:uFillTx/>
                <a:latin typeface="Arial"/>
                <a:ea typeface="Verdana"/>
              </a:rPr>
              <a:t>atendimento com prazo definido</a:t>
            </a:r>
            <a:r>
              <a:rPr b="0" lang="pt-BR" sz="2800" spc="-1" strike="noStrike">
                <a:solidFill>
                  <a:srgbClr val="000000"/>
                </a:solidFill>
                <a:latin typeface="Arial"/>
                <a:ea typeface="Verdana"/>
              </a:rPr>
              <a:t>, e </a:t>
            </a:r>
            <a:r>
              <a:rPr b="0" lang="pt-BR" sz="2800" spc="-1" strike="noStrike" u="sng">
                <a:solidFill>
                  <a:srgbClr val="000000"/>
                </a:solidFill>
                <a:uFillTx/>
                <a:latin typeface="Arial"/>
                <a:ea typeface="Verdana"/>
              </a:rPr>
              <a:t>de dois anos nos casos de indicação médica de atendimento permanente</a:t>
            </a:r>
            <a:r>
              <a:rPr b="0" lang="pt-BR" sz="2800" spc="-1" strike="noStrike">
                <a:solidFill>
                  <a:srgbClr val="000000"/>
                </a:solidFill>
                <a:latin typeface="Arial"/>
                <a:ea typeface="Verdana"/>
              </a:rPr>
              <a:t>, podendo ser renovado sucessivamente por igual período, obedecendo aos mesmos procedimentos da primeira solicitação.</a:t>
            </a:r>
            <a:endParaRPr b="0" lang="pt-B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5" name="PlaceHolder 1"/>
          <p:cNvSpPr>
            <a:spLocks noGrp="1"/>
          </p:cNvSpPr>
          <p:nvPr>
            <p:ph/>
          </p:nvPr>
        </p:nvSpPr>
        <p:spPr>
          <a:xfrm>
            <a:off x="7002720" y="470880"/>
            <a:ext cx="3736080" cy="371160"/>
          </a:xfrm>
          <a:prstGeom prst="rect">
            <a:avLst/>
          </a:prstGeom>
          <a:noFill/>
          <a:ln w="12600">
            <a:noFill/>
          </a:ln>
        </p:spPr>
        <p:txBody>
          <a:bodyPr lIns="45720" rIns="45720" tIns="45000" bIns="45000" anchor="t">
            <a:noAutofit/>
          </a:bodyPr>
          <a:p>
            <a:pPr marL="432000" indent="0">
              <a:spcBef>
                <a:spcPts val="1417"/>
              </a:spcBef>
              <a:buNone/>
            </a:pPr>
            <a:r>
              <a:rPr b="0" lang="pt-BR" sz="2200" spc="-1" strike="noStrike">
                <a:solidFill>
                  <a:srgbClr val="404040"/>
                </a:solidFill>
                <a:latin typeface="Calibri"/>
              </a:rPr>
              <a:t>GESTÃO DE PESSOAS</a:t>
            </a:r>
            <a:endParaRPr b="0" lang="pt-BR" sz="2200" spc="-1" strike="noStrike">
              <a:solidFill>
                <a:srgbClr val="404040"/>
              </a:solidFill>
              <a:latin typeface="Calibri"/>
            </a:endParaRPr>
          </a:p>
        </p:txBody>
      </p:sp>
      <p:sp>
        <p:nvSpPr>
          <p:cNvPr id="366" name=""/>
          <p:cNvSpPr/>
          <p:nvPr/>
        </p:nvSpPr>
        <p:spPr>
          <a:xfrm>
            <a:off x="540000" y="1260000"/>
            <a:ext cx="10079640" cy="127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pt-BR" sz="2800" spc="-1" strike="noStrike">
                <a:solidFill>
                  <a:srgbClr val="000000"/>
                </a:solidFill>
                <a:latin typeface="Arial"/>
              </a:rPr>
              <a:t>Decreto 3003 - 08 de Dezembro de 2015 - Estabelece o Estatuto da Pessoa com Deficiência do Estado do Paraná.</a:t>
            </a:r>
            <a:endParaRPr b="0" lang="pt-BR" sz="2800" spc="-1" strike="noStrike">
              <a:solidFill>
                <a:srgbClr val="000000"/>
              </a:solidFill>
              <a:latin typeface="Arial"/>
            </a:endParaRPr>
          </a:p>
        </p:txBody>
      </p:sp>
      <p:sp>
        <p:nvSpPr>
          <p:cNvPr id="367" name=""/>
          <p:cNvSpPr txBox="1"/>
          <p:nvPr/>
        </p:nvSpPr>
        <p:spPr>
          <a:xfrm>
            <a:off x="540000" y="2863800"/>
            <a:ext cx="9900000" cy="3657600"/>
          </a:xfrm>
          <a:prstGeom prst="rect">
            <a:avLst/>
          </a:prstGeom>
          <a:noFill/>
          <a:ln w="0">
            <a:noFill/>
          </a:ln>
        </p:spPr>
        <p:txBody>
          <a:bodyPr lIns="90000" rIns="90000" tIns="45000" bIns="45000" anchor="t">
            <a:noAutofit/>
          </a:bodyPr>
          <a:p>
            <a:pPr algn="just"/>
            <a:r>
              <a:rPr b="1" lang="pt-BR" sz="2800" spc="-1" strike="noStrike">
                <a:solidFill>
                  <a:srgbClr val="000000"/>
                </a:solidFill>
                <a:latin typeface="Arial"/>
                <a:ea typeface="Verdana"/>
              </a:rPr>
              <a:t>Art. 19. </a:t>
            </a:r>
            <a:r>
              <a:rPr b="0" lang="pt-BR" sz="2800" spc="-1" strike="noStrike">
                <a:solidFill>
                  <a:srgbClr val="000000"/>
                </a:solidFill>
                <a:latin typeface="Arial"/>
                <a:ea typeface="Verdana"/>
              </a:rPr>
              <a:t>Ao funcionário ou militar estadual alcançado pela </a:t>
            </a:r>
            <a:r>
              <a:rPr b="0" lang="pt-BR" sz="2800" spc="-1" strike="noStrike">
                <a:solidFill>
                  <a:srgbClr val="000000"/>
                </a:solidFill>
                <a:latin typeface="Arial"/>
                <a:ea typeface="Verdana"/>
              </a:rPr>
              <a:t>redução da carga horária </a:t>
            </a:r>
            <a:r>
              <a:rPr b="0" lang="pt-BR" sz="2800" spc="-1" strike="noStrike" u="sng">
                <a:solidFill>
                  <a:srgbClr val="000000"/>
                </a:solidFill>
                <a:uFillTx/>
                <a:latin typeface="Arial"/>
                <a:ea typeface="Verdana"/>
              </a:rPr>
              <a:t>é vedada a ocupação de qualquer atividade de natureza trabalhista, remunerada ou não, em qualquer horário ou local, enquanto perdurar o benefício no horário da redução.</a:t>
            </a:r>
            <a:endParaRPr b="0" lang="pt-B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PlaceHolder 1"/>
          <p:cNvSpPr>
            <a:spLocks noGrp="1"/>
          </p:cNvSpPr>
          <p:nvPr>
            <p:ph/>
          </p:nvPr>
        </p:nvSpPr>
        <p:spPr>
          <a:xfrm>
            <a:off x="7002720" y="470880"/>
            <a:ext cx="3736080" cy="371160"/>
          </a:xfrm>
          <a:prstGeom prst="rect">
            <a:avLst/>
          </a:prstGeom>
          <a:noFill/>
          <a:ln w="12600">
            <a:noFill/>
          </a:ln>
        </p:spPr>
        <p:txBody>
          <a:bodyPr lIns="45720" rIns="45720" tIns="45000" bIns="45000" anchor="t">
            <a:noAutofit/>
          </a:bodyPr>
          <a:p>
            <a:pPr marL="432000" indent="0">
              <a:spcBef>
                <a:spcPts val="1417"/>
              </a:spcBef>
              <a:buNone/>
            </a:pPr>
            <a:r>
              <a:rPr b="0" lang="pt-BR" sz="2200" spc="-1" strike="noStrike">
                <a:solidFill>
                  <a:srgbClr val="404040"/>
                </a:solidFill>
                <a:latin typeface="Calibri"/>
              </a:rPr>
              <a:t>GESTÃO DE PESSOAS</a:t>
            </a:r>
            <a:endParaRPr b="0" lang="pt-BR" sz="2200" spc="-1" strike="noStrike">
              <a:solidFill>
                <a:srgbClr val="404040"/>
              </a:solidFill>
              <a:latin typeface="Calibri"/>
            </a:endParaRPr>
          </a:p>
        </p:txBody>
      </p:sp>
      <p:sp>
        <p:nvSpPr>
          <p:cNvPr id="369" name=""/>
          <p:cNvSpPr/>
          <p:nvPr/>
        </p:nvSpPr>
        <p:spPr>
          <a:xfrm>
            <a:off x="540000" y="1260000"/>
            <a:ext cx="10079640" cy="127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pt-BR" sz="2800" spc="-1" strike="noStrike">
                <a:solidFill>
                  <a:srgbClr val="000000"/>
                </a:solidFill>
                <a:latin typeface="Arial"/>
              </a:rPr>
              <a:t>Decreto 3003 - 08 de Dezembro de 2015 - Estabelece o Estatuto da Pessoa com Deficiência do Estado do Paraná.</a:t>
            </a:r>
            <a:endParaRPr b="0" lang="pt-BR" sz="2800" spc="-1" strike="noStrike">
              <a:solidFill>
                <a:srgbClr val="000000"/>
              </a:solidFill>
              <a:latin typeface="Arial"/>
            </a:endParaRPr>
          </a:p>
        </p:txBody>
      </p:sp>
      <p:sp>
        <p:nvSpPr>
          <p:cNvPr id="370" name=""/>
          <p:cNvSpPr txBox="1"/>
          <p:nvPr/>
        </p:nvSpPr>
        <p:spPr>
          <a:xfrm>
            <a:off x="540000" y="2235960"/>
            <a:ext cx="10080000" cy="8413920"/>
          </a:xfrm>
          <a:prstGeom prst="rect">
            <a:avLst/>
          </a:prstGeom>
          <a:noFill/>
          <a:ln w="0">
            <a:noFill/>
          </a:ln>
        </p:spPr>
        <p:txBody>
          <a:bodyPr lIns="90000" rIns="90000" tIns="45000" bIns="45000" anchor="t">
            <a:noAutofit/>
          </a:bodyPr>
          <a:p>
            <a:pPr algn="just"/>
            <a:r>
              <a:rPr b="1" lang="pt-BR" sz="2800" spc="-1" strike="noStrike">
                <a:solidFill>
                  <a:srgbClr val="000000"/>
                </a:solidFill>
                <a:latin typeface="Arial"/>
                <a:ea typeface="Verdana"/>
              </a:rPr>
              <a:t>Art. 21. </a:t>
            </a:r>
            <a:r>
              <a:rPr b="0" lang="pt-BR" sz="2800" spc="-1" strike="noStrike">
                <a:solidFill>
                  <a:srgbClr val="000000"/>
                </a:solidFill>
                <a:latin typeface="Arial"/>
                <a:ea typeface="Verdana"/>
              </a:rPr>
              <a:t>A redução da carga horária </a:t>
            </a:r>
            <a:r>
              <a:rPr b="0" lang="pt-BR" sz="2800" spc="-1" strike="noStrike" u="sng">
                <a:solidFill>
                  <a:srgbClr val="000000"/>
                </a:solidFill>
                <a:uFillTx/>
                <a:latin typeface="Arial"/>
                <a:ea typeface="Verdana"/>
              </a:rPr>
              <a:t>extinguir-se-á </a:t>
            </a:r>
            <a:r>
              <a:rPr b="0" lang="pt-BR" sz="2800" spc="-1" strike="noStrike" u="sng">
                <a:solidFill>
                  <a:srgbClr val="000000"/>
                </a:solidFill>
                <a:uFillTx/>
                <a:latin typeface="Arial"/>
                <a:ea typeface="Verdana"/>
              </a:rPr>
              <a:t>imediatamente com a cessação do motivo que a houver determinado, devendo o funcionário ou militar estadual retornar à carga horária inerente ao cargo público que ocupa no Estado do Paraná, sob pena de incidência de desconto em folha de pagamento.</a:t>
            </a:r>
            <a:endParaRPr b="0" lang="pt-BR" sz="2800" spc="-1" strike="noStrike">
              <a:solidFill>
                <a:srgbClr val="000000"/>
              </a:solidFill>
              <a:latin typeface="Arial"/>
            </a:endParaRPr>
          </a:p>
          <a:p>
            <a:pPr algn="just"/>
            <a:r>
              <a:rPr b="1" lang="pt-BR" sz="2800" spc="-1" strike="noStrike">
                <a:solidFill>
                  <a:srgbClr val="000000"/>
                </a:solidFill>
                <a:latin typeface="Arial"/>
                <a:ea typeface="Verdana"/>
              </a:rPr>
              <a:t>Parágrafo único. </a:t>
            </a:r>
            <a:r>
              <a:rPr b="0" lang="pt-BR" sz="2800" spc="-1" strike="noStrike">
                <a:solidFill>
                  <a:srgbClr val="000000"/>
                </a:solidFill>
                <a:latin typeface="Arial"/>
                <a:ea typeface="Verdana"/>
              </a:rPr>
              <a:t>Constatada qualquer irregularidade </a:t>
            </a:r>
            <a:r>
              <a:rPr b="0" lang="pt-BR" sz="2800" spc="-1" strike="noStrike">
                <a:solidFill>
                  <a:srgbClr val="000000"/>
                </a:solidFill>
                <a:latin typeface="Arial"/>
                <a:ea typeface="Verdana"/>
              </a:rPr>
              <a:t>relacionada à concessão do afastamento, devidamente apurada em processo próprio, </a:t>
            </a:r>
            <a:r>
              <a:rPr b="0" lang="pt-BR" sz="2800" spc="-1" strike="noStrike" u="sng">
                <a:solidFill>
                  <a:srgbClr val="000000"/>
                </a:solidFill>
                <a:uFillTx/>
                <a:latin typeface="Arial"/>
                <a:ea typeface="Verdana"/>
              </a:rPr>
              <a:t>haverá a sua suspensão do benefício e responsabilização administrativa nos termos da</a:t>
            </a:r>
            <a:endParaRPr b="0" lang="pt-BR" sz="2800" spc="-1" strike="noStrike">
              <a:solidFill>
                <a:srgbClr val="000000"/>
              </a:solidFill>
              <a:latin typeface="Arial"/>
            </a:endParaRPr>
          </a:p>
          <a:p>
            <a:pPr algn="just"/>
            <a:r>
              <a:rPr b="0" lang="pt-BR" sz="2800" spc="-1" strike="noStrike" u="sng">
                <a:solidFill>
                  <a:srgbClr val="000000"/>
                </a:solidFill>
                <a:uFillTx/>
                <a:latin typeface="Arial"/>
                <a:ea typeface="Verdana"/>
              </a:rPr>
              <a:t>Lei n.º 6.174, de 1970</a:t>
            </a:r>
            <a:r>
              <a:rPr b="0" lang="pt-BR" sz="2800" spc="-1" strike="noStrike">
                <a:solidFill>
                  <a:srgbClr val="000000"/>
                </a:solidFill>
                <a:latin typeface="Arial"/>
                <a:ea typeface="Verdana"/>
              </a:rPr>
              <a:t>.</a:t>
            </a:r>
            <a:endParaRPr b="0" lang="pt-B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8" name="" descr=""/>
          <p:cNvPicPr/>
          <p:nvPr/>
        </p:nvPicPr>
        <p:blipFill>
          <a:blip r:embed="rId1"/>
          <a:stretch/>
        </p:blipFill>
        <p:spPr>
          <a:xfrm>
            <a:off x="631440" y="1620000"/>
            <a:ext cx="2608560" cy="2824920"/>
          </a:xfrm>
          <a:prstGeom prst="rect">
            <a:avLst/>
          </a:prstGeom>
          <a:ln w="0">
            <a:noFill/>
          </a:ln>
        </p:spPr>
      </p:pic>
      <p:sp>
        <p:nvSpPr>
          <p:cNvPr id="319" name=""/>
          <p:cNvSpPr/>
          <p:nvPr/>
        </p:nvSpPr>
        <p:spPr>
          <a:xfrm>
            <a:off x="4512960" y="2451960"/>
            <a:ext cx="5939640" cy="882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pt-BR" sz="4000" spc="-1" strike="noStrike">
                <a:solidFill>
                  <a:srgbClr val="000000"/>
                </a:solidFill>
                <a:latin typeface="Arial"/>
              </a:rPr>
              <a:t>DISCIPLINA DE </a:t>
            </a:r>
            <a:endParaRPr b="0" lang="pt-BR" sz="4000" spc="-1" strike="noStrike">
              <a:solidFill>
                <a:srgbClr val="000000"/>
              </a:solidFill>
              <a:latin typeface="Arial"/>
            </a:endParaRPr>
          </a:p>
          <a:p>
            <a:pPr algn="ctr">
              <a:lnSpc>
                <a:spcPct val="100000"/>
              </a:lnSpc>
            </a:pPr>
            <a:r>
              <a:rPr b="1" lang="pt-BR" sz="4000" spc="-1" strike="noStrike">
                <a:solidFill>
                  <a:srgbClr val="000000"/>
                </a:solidFill>
                <a:latin typeface="Arial"/>
              </a:rPr>
              <a:t>GESTÃO DE PESSOAS</a:t>
            </a:r>
            <a:endParaRPr b="0" lang="pt-BR" sz="4000" spc="-1" strike="noStrike">
              <a:solidFill>
                <a:srgbClr val="000000"/>
              </a:solidFill>
              <a:latin typeface="Arial"/>
            </a:endParaRPr>
          </a:p>
        </p:txBody>
      </p:sp>
      <p:sp>
        <p:nvSpPr>
          <p:cNvPr id="320" name=""/>
          <p:cNvSpPr/>
          <p:nvPr/>
        </p:nvSpPr>
        <p:spPr>
          <a:xfrm>
            <a:off x="2160000" y="5760000"/>
            <a:ext cx="9179640" cy="601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pt-BR" sz="2000" spc="-1" strike="noStrike">
                <a:solidFill>
                  <a:srgbClr val="000000"/>
                </a:solidFill>
                <a:latin typeface="Arial"/>
              </a:rPr>
              <a:t>Subtenente QPMG 1-0 MAURICIO BALBINO DOS SANTOS </a:t>
            </a:r>
            <a:endParaRPr b="0" lang="pt-BR" sz="2000" spc="-1" strike="noStrike">
              <a:solidFill>
                <a:srgbClr val="000000"/>
              </a:solidFill>
              <a:latin typeface="Arial"/>
            </a:endParaRPr>
          </a:p>
          <a:p>
            <a:pPr algn="ctr">
              <a:lnSpc>
                <a:spcPct val="100000"/>
              </a:lnSpc>
            </a:pPr>
            <a:r>
              <a:rPr b="1" lang="pt-BR" sz="2000" spc="-1" strike="noStrike">
                <a:solidFill>
                  <a:srgbClr val="000000"/>
                </a:solidFill>
                <a:latin typeface="Arial"/>
              </a:rPr>
              <a:t>Instrutor</a:t>
            </a:r>
            <a:endParaRPr b="0" lang="pt-BR"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 name="PlaceHolder 1"/>
          <p:cNvSpPr>
            <a:spLocks noGrp="1"/>
          </p:cNvSpPr>
          <p:nvPr>
            <p:ph/>
          </p:nvPr>
        </p:nvSpPr>
        <p:spPr>
          <a:xfrm>
            <a:off x="7002720" y="470880"/>
            <a:ext cx="3736080" cy="371160"/>
          </a:xfrm>
          <a:prstGeom prst="rect">
            <a:avLst/>
          </a:prstGeom>
          <a:noFill/>
          <a:ln w="12600">
            <a:noFill/>
          </a:ln>
        </p:spPr>
        <p:txBody>
          <a:bodyPr lIns="45720" rIns="45720" tIns="45000" bIns="45000" anchor="t">
            <a:noAutofit/>
          </a:bodyPr>
          <a:p>
            <a:pPr marL="432000" indent="0">
              <a:spcBef>
                <a:spcPts val="1417"/>
              </a:spcBef>
              <a:buNone/>
            </a:pPr>
            <a:r>
              <a:rPr b="0" lang="pt-BR" sz="2200" spc="-1" strike="noStrike">
                <a:solidFill>
                  <a:srgbClr val="404040"/>
                </a:solidFill>
                <a:latin typeface="Calibri"/>
              </a:rPr>
              <a:t>GESTÃO DE PESSOAS</a:t>
            </a:r>
            <a:endParaRPr b="0" lang="pt-BR" sz="2200" spc="-1" strike="noStrike">
              <a:solidFill>
                <a:srgbClr val="404040"/>
              </a:solidFill>
              <a:latin typeface="Calibri"/>
            </a:endParaRPr>
          </a:p>
        </p:txBody>
      </p:sp>
      <p:sp>
        <p:nvSpPr>
          <p:cNvPr id="372" name=""/>
          <p:cNvSpPr/>
          <p:nvPr/>
        </p:nvSpPr>
        <p:spPr>
          <a:xfrm>
            <a:off x="180000" y="1800360"/>
            <a:ext cx="10440000" cy="233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pt-BR" sz="2800" spc="-1" strike="noStrike">
                <a:solidFill>
                  <a:srgbClr val="000000"/>
                </a:solidFill>
                <a:latin typeface="Arial"/>
              </a:rPr>
              <a:t>Portaria do Comando-Geral nº 849, de 23 de Setembro de 2022</a:t>
            </a:r>
            <a:endParaRPr b="0" lang="pt-BR" sz="2800" spc="-1" strike="noStrike">
              <a:solidFill>
                <a:srgbClr val="000000"/>
              </a:solidFill>
              <a:latin typeface="Arial"/>
            </a:endParaRPr>
          </a:p>
        </p:txBody>
      </p:sp>
      <p:sp>
        <p:nvSpPr>
          <p:cNvPr id="373" name=""/>
          <p:cNvSpPr txBox="1"/>
          <p:nvPr/>
        </p:nvSpPr>
        <p:spPr>
          <a:xfrm>
            <a:off x="849600" y="2573280"/>
            <a:ext cx="9230400" cy="883080"/>
          </a:xfrm>
          <a:prstGeom prst="rect">
            <a:avLst/>
          </a:prstGeom>
          <a:noFill/>
          <a:ln w="0">
            <a:noFill/>
          </a:ln>
        </p:spPr>
        <p:txBody>
          <a:bodyPr lIns="90000" rIns="90000" tIns="45000" bIns="45000" anchor="t">
            <a:noAutofit/>
          </a:bodyPr>
          <a:p>
            <a:pPr algn="ctr"/>
            <a:r>
              <a:rPr b="0" lang="pt-BR" sz="2800" spc="-1" strike="noStrike">
                <a:solidFill>
                  <a:srgbClr val="c9211e"/>
                </a:solidFill>
                <a:latin typeface="Arial"/>
              </a:rPr>
              <a:t>Acrescenta outros procedimentos e regulação da matéria</a:t>
            </a:r>
            <a:endParaRPr b="0" lang="pt-BR" sz="2800" spc="-1" strike="noStrike">
              <a:solidFill>
                <a:srgbClr val="000000"/>
              </a:solidFill>
              <a:latin typeface="Arial"/>
            </a:endParaRPr>
          </a:p>
          <a:p>
            <a:pPr algn="ctr"/>
            <a:r>
              <a:rPr b="0" lang="pt-BR" sz="2800" spc="-1" strike="noStrike">
                <a:solidFill>
                  <a:srgbClr val="c9211e"/>
                </a:solidFill>
                <a:latin typeface="Arial"/>
              </a:rPr>
              <a:t> </a:t>
            </a:r>
            <a:r>
              <a:rPr b="0" lang="pt-BR" sz="2800" spc="-1" strike="noStrike">
                <a:solidFill>
                  <a:srgbClr val="c9211e"/>
                </a:solidFill>
                <a:latin typeface="Arial"/>
              </a:rPr>
              <a:t>em âmbito da PMPR</a:t>
            </a:r>
            <a:endParaRPr b="0" lang="pt-BR" sz="2800" spc="-1" strike="noStrike">
              <a:solidFill>
                <a:srgbClr val="000000"/>
              </a:solidFill>
              <a:latin typeface="Arial"/>
            </a:endParaRPr>
          </a:p>
        </p:txBody>
      </p:sp>
      <p:sp>
        <p:nvSpPr>
          <p:cNvPr id="374" name=""/>
          <p:cNvSpPr txBox="1"/>
          <p:nvPr/>
        </p:nvSpPr>
        <p:spPr>
          <a:xfrm>
            <a:off x="360000" y="3780000"/>
            <a:ext cx="10086480" cy="2864880"/>
          </a:xfrm>
          <a:prstGeom prst="rect">
            <a:avLst/>
          </a:prstGeom>
          <a:noFill/>
          <a:ln w="0">
            <a:noFill/>
          </a:ln>
        </p:spPr>
        <p:txBody>
          <a:bodyPr lIns="90000" rIns="90000" tIns="45000" bIns="45000" anchor="t">
            <a:noAutofit/>
          </a:bodyPr>
          <a:p>
            <a:pPr algn="just"/>
            <a:r>
              <a:rPr b="1" lang="pt-BR" sz="2800" spc="-1" strike="noStrike">
                <a:solidFill>
                  <a:srgbClr val="000000"/>
                </a:solidFill>
                <a:latin typeface="Arial"/>
              </a:rPr>
              <a:t>Art. 2º-A</a:t>
            </a:r>
            <a:r>
              <a:rPr b="0" lang="pt-BR" sz="2800" spc="-1" strike="noStrike">
                <a:solidFill>
                  <a:srgbClr val="000000"/>
                </a:solidFill>
                <a:latin typeface="Arial"/>
              </a:rPr>
              <a:t> O Comandante, Diretor ou Chefe imediato do respectivo militar estadual requerente poderá designá-lo em funções administrativas, momento em que passará a cumprir os horários de expediente administrativo na Corporação, enquanto aguarda a decisão do pedido por parte da SEAP.</a:t>
            </a:r>
            <a:endParaRPr b="0" lang="pt-B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PlaceHolder 1"/>
          <p:cNvSpPr>
            <a:spLocks noGrp="1"/>
          </p:cNvSpPr>
          <p:nvPr>
            <p:ph/>
          </p:nvPr>
        </p:nvSpPr>
        <p:spPr>
          <a:xfrm>
            <a:off x="7002720" y="470880"/>
            <a:ext cx="3736080" cy="371160"/>
          </a:xfrm>
          <a:prstGeom prst="rect">
            <a:avLst/>
          </a:prstGeom>
          <a:noFill/>
          <a:ln w="12600">
            <a:noFill/>
          </a:ln>
        </p:spPr>
        <p:txBody>
          <a:bodyPr lIns="45720" rIns="45720" tIns="45000" bIns="45000" anchor="t">
            <a:noAutofit/>
          </a:bodyPr>
          <a:p>
            <a:pPr marL="432000" indent="0">
              <a:spcBef>
                <a:spcPts val="1417"/>
              </a:spcBef>
              <a:buNone/>
            </a:pPr>
            <a:r>
              <a:rPr b="0" lang="pt-BR" sz="2200" spc="-1" strike="noStrike">
                <a:solidFill>
                  <a:srgbClr val="404040"/>
                </a:solidFill>
                <a:latin typeface="Calibri"/>
              </a:rPr>
              <a:t>GESTÃO DE PESSOAS</a:t>
            </a:r>
            <a:endParaRPr b="0" lang="pt-BR" sz="2200" spc="-1" strike="noStrike">
              <a:solidFill>
                <a:srgbClr val="404040"/>
              </a:solidFill>
              <a:latin typeface="Calibri"/>
            </a:endParaRPr>
          </a:p>
        </p:txBody>
      </p:sp>
      <p:sp>
        <p:nvSpPr>
          <p:cNvPr id="376" name=""/>
          <p:cNvSpPr/>
          <p:nvPr/>
        </p:nvSpPr>
        <p:spPr>
          <a:xfrm>
            <a:off x="218160" y="1584720"/>
            <a:ext cx="10440000" cy="233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pt-BR" sz="2800" spc="-1" strike="noStrike">
                <a:solidFill>
                  <a:srgbClr val="000000"/>
                </a:solidFill>
                <a:latin typeface="Arial"/>
              </a:rPr>
              <a:t>Portaria do Comando-Geral nº 849, de 23 de Setembro de 2022</a:t>
            </a:r>
            <a:endParaRPr b="0" lang="pt-BR" sz="2800" spc="-1" strike="noStrike">
              <a:solidFill>
                <a:srgbClr val="000000"/>
              </a:solidFill>
              <a:latin typeface="Arial"/>
            </a:endParaRPr>
          </a:p>
        </p:txBody>
      </p:sp>
      <p:sp>
        <p:nvSpPr>
          <p:cNvPr id="377" name=""/>
          <p:cNvSpPr txBox="1"/>
          <p:nvPr/>
        </p:nvSpPr>
        <p:spPr>
          <a:xfrm>
            <a:off x="849600" y="2176920"/>
            <a:ext cx="9230400" cy="883080"/>
          </a:xfrm>
          <a:prstGeom prst="rect">
            <a:avLst/>
          </a:prstGeom>
          <a:noFill/>
          <a:ln w="0">
            <a:noFill/>
          </a:ln>
        </p:spPr>
        <p:txBody>
          <a:bodyPr lIns="90000" rIns="90000" tIns="45000" bIns="45000" anchor="t">
            <a:noAutofit/>
          </a:bodyPr>
          <a:p>
            <a:pPr algn="ctr"/>
            <a:r>
              <a:rPr b="0" lang="pt-BR" sz="2800" spc="-1" strike="noStrike">
                <a:solidFill>
                  <a:srgbClr val="c9211e"/>
                </a:solidFill>
                <a:latin typeface="Arial"/>
              </a:rPr>
              <a:t>Acrescenta outros procedimentos e regulação da matéria</a:t>
            </a:r>
            <a:endParaRPr b="0" lang="pt-BR" sz="2800" spc="-1" strike="noStrike">
              <a:solidFill>
                <a:srgbClr val="000000"/>
              </a:solidFill>
              <a:latin typeface="Arial"/>
            </a:endParaRPr>
          </a:p>
          <a:p>
            <a:pPr algn="ctr"/>
            <a:r>
              <a:rPr b="0" lang="pt-BR" sz="2800" spc="-1" strike="noStrike">
                <a:solidFill>
                  <a:srgbClr val="c9211e"/>
                </a:solidFill>
                <a:latin typeface="Arial"/>
              </a:rPr>
              <a:t> </a:t>
            </a:r>
            <a:r>
              <a:rPr b="0" lang="pt-BR" sz="2800" spc="-1" strike="noStrike">
                <a:solidFill>
                  <a:srgbClr val="c9211e"/>
                </a:solidFill>
                <a:latin typeface="Arial"/>
              </a:rPr>
              <a:t>em âmbito da PMPR</a:t>
            </a:r>
            <a:endParaRPr b="0" lang="pt-BR" sz="2800" spc="-1" strike="noStrike">
              <a:solidFill>
                <a:srgbClr val="000000"/>
              </a:solidFill>
              <a:latin typeface="Arial"/>
            </a:endParaRPr>
          </a:p>
        </p:txBody>
      </p:sp>
      <p:sp>
        <p:nvSpPr>
          <p:cNvPr id="378" name=""/>
          <p:cNvSpPr txBox="1"/>
          <p:nvPr/>
        </p:nvSpPr>
        <p:spPr>
          <a:xfrm>
            <a:off x="360000" y="3073320"/>
            <a:ext cx="10080000" cy="4846680"/>
          </a:xfrm>
          <a:prstGeom prst="rect">
            <a:avLst/>
          </a:prstGeom>
          <a:noFill/>
          <a:ln w="0">
            <a:noFill/>
          </a:ln>
        </p:spPr>
        <p:txBody>
          <a:bodyPr lIns="90000" rIns="90000" tIns="45000" bIns="45000" anchor="t">
            <a:noAutofit/>
          </a:bodyPr>
          <a:p>
            <a:r>
              <a:rPr b="1" lang="pt-BR" sz="2800" spc="-1" strike="noStrike">
                <a:solidFill>
                  <a:srgbClr val="000000"/>
                </a:solidFill>
                <a:latin typeface="Arial"/>
              </a:rPr>
              <a:t>Art. 5º</a:t>
            </a:r>
            <a:r>
              <a:rPr b="0" lang="pt-BR" sz="2800" spc="-1" strike="noStrike">
                <a:solidFill>
                  <a:srgbClr val="000000"/>
                </a:solidFill>
                <a:latin typeface="Arial"/>
              </a:rPr>
              <a:t> A redução de carga horária prevista nesta Portaria levará em conta os horários de expediente administrativo na Corporação, conforme regulado por ato do Comandante-Geral.</a:t>
            </a:r>
            <a:endParaRPr b="0" lang="pt-BR" sz="2800" spc="-1" strike="noStrike">
              <a:solidFill>
                <a:srgbClr val="000000"/>
              </a:solidFill>
              <a:latin typeface="Arial"/>
            </a:endParaRPr>
          </a:p>
          <a:p>
            <a:r>
              <a:rPr b="0" lang="pt-BR" sz="2800" spc="-1" strike="noStrike">
                <a:solidFill>
                  <a:srgbClr val="000000"/>
                </a:solidFill>
                <a:latin typeface="Arial"/>
              </a:rPr>
              <a:t>§ 1º </a:t>
            </a:r>
            <a:r>
              <a:rPr b="0" lang="pt-BR" sz="2800" spc="-1" strike="noStrike" u="sng">
                <a:solidFill>
                  <a:srgbClr val="000000"/>
                </a:solidFill>
                <a:uFillTx/>
                <a:latin typeface="Arial"/>
              </a:rPr>
              <a:t>Nos dias abrangidos pelo meio expediente administrativo, a redução de carga horária não será aplicada, devendo o militar estadual laborar no contraturno do período a que se refere a redução da carga horária, e na mesma quantidade de</a:t>
            </a:r>
            <a:endParaRPr b="0" lang="pt-BR" sz="2800" spc="-1" strike="noStrike">
              <a:solidFill>
                <a:srgbClr val="000000"/>
              </a:solidFill>
              <a:latin typeface="Arial"/>
            </a:endParaRPr>
          </a:p>
          <a:p>
            <a:r>
              <a:rPr b="0" lang="pt-BR" sz="2800" spc="-1" strike="noStrike" u="sng">
                <a:solidFill>
                  <a:srgbClr val="000000"/>
                </a:solidFill>
                <a:uFillTx/>
                <a:latin typeface="Arial"/>
              </a:rPr>
              <a:t>horas.</a:t>
            </a:r>
            <a:endParaRPr b="0" lang="pt-B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PlaceHolder 1"/>
          <p:cNvSpPr>
            <a:spLocks noGrp="1"/>
          </p:cNvSpPr>
          <p:nvPr>
            <p:ph/>
          </p:nvPr>
        </p:nvSpPr>
        <p:spPr>
          <a:xfrm>
            <a:off x="7002720" y="470880"/>
            <a:ext cx="3736080" cy="371160"/>
          </a:xfrm>
          <a:prstGeom prst="rect">
            <a:avLst/>
          </a:prstGeom>
          <a:noFill/>
          <a:ln w="12600">
            <a:noFill/>
          </a:ln>
        </p:spPr>
        <p:txBody>
          <a:bodyPr lIns="45720" rIns="45720" tIns="45000" bIns="45000" anchor="t">
            <a:noAutofit/>
          </a:bodyPr>
          <a:p>
            <a:pPr marL="432000" indent="0">
              <a:spcBef>
                <a:spcPts val="1417"/>
              </a:spcBef>
              <a:buNone/>
            </a:pPr>
            <a:r>
              <a:rPr b="0" lang="pt-BR" sz="2200" spc="-1" strike="noStrike">
                <a:solidFill>
                  <a:srgbClr val="404040"/>
                </a:solidFill>
                <a:latin typeface="Calibri"/>
              </a:rPr>
              <a:t>GESTÃO DE PESSOAS</a:t>
            </a:r>
            <a:endParaRPr b="0" lang="pt-BR" sz="2200" spc="-1" strike="noStrike">
              <a:solidFill>
                <a:srgbClr val="404040"/>
              </a:solidFill>
              <a:latin typeface="Calibri"/>
            </a:endParaRPr>
          </a:p>
        </p:txBody>
      </p:sp>
      <p:sp>
        <p:nvSpPr>
          <p:cNvPr id="380" name=""/>
          <p:cNvSpPr/>
          <p:nvPr/>
        </p:nvSpPr>
        <p:spPr>
          <a:xfrm>
            <a:off x="180000" y="1260360"/>
            <a:ext cx="10440000" cy="233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pt-BR" sz="2800" spc="-1" strike="noStrike">
                <a:solidFill>
                  <a:srgbClr val="000000"/>
                </a:solidFill>
                <a:latin typeface="Arial"/>
              </a:rPr>
              <a:t>Portaria do Comando-Geral nº 849, de 23 de Setembro de 2022</a:t>
            </a:r>
            <a:endParaRPr b="0" lang="pt-BR" sz="2800" spc="-1" strike="noStrike">
              <a:solidFill>
                <a:srgbClr val="000000"/>
              </a:solidFill>
              <a:latin typeface="Arial"/>
            </a:endParaRPr>
          </a:p>
        </p:txBody>
      </p:sp>
      <p:sp>
        <p:nvSpPr>
          <p:cNvPr id="381" name=""/>
          <p:cNvSpPr txBox="1"/>
          <p:nvPr/>
        </p:nvSpPr>
        <p:spPr>
          <a:xfrm>
            <a:off x="360000" y="1980000"/>
            <a:ext cx="10260000" cy="7224840"/>
          </a:xfrm>
          <a:prstGeom prst="rect">
            <a:avLst/>
          </a:prstGeom>
          <a:noFill/>
          <a:ln w="0">
            <a:noFill/>
          </a:ln>
        </p:spPr>
        <p:txBody>
          <a:bodyPr lIns="90000" rIns="90000" tIns="45000" bIns="45000" anchor="t">
            <a:noAutofit/>
          </a:bodyPr>
          <a:p>
            <a:pPr algn="just"/>
            <a:r>
              <a:rPr b="0" lang="pt-BR" sz="2600" spc="-1" strike="noStrike">
                <a:solidFill>
                  <a:srgbClr val="000000"/>
                </a:solidFill>
                <a:latin typeface="Arial"/>
              </a:rPr>
              <a:t>§ 2º Considerando a natureza essencial das atividades de polícia ostensiva e de preservação da ordem pública, o militar estadual que tiver autorizada a redução de carga horária nos termos desta Portaria </a:t>
            </a:r>
            <a:r>
              <a:rPr b="0" lang="pt-BR" sz="2600" spc="-1" strike="noStrike" u="sng">
                <a:solidFill>
                  <a:srgbClr val="000000"/>
                </a:solidFill>
                <a:uFillTx/>
                <a:latin typeface="Arial"/>
              </a:rPr>
              <a:t>poderá, excepcionalmente, ser empregado em escalas de serviços extraordinárias (policiamentos, operações, prontidões, dentre outros)</a:t>
            </a:r>
            <a:r>
              <a:rPr b="0" lang="pt-BR" sz="2600" spc="-1" strike="noStrike">
                <a:solidFill>
                  <a:srgbClr val="000000"/>
                </a:solidFill>
                <a:latin typeface="Arial"/>
              </a:rPr>
              <a:t>, </a:t>
            </a:r>
            <a:r>
              <a:rPr b="0" lang="pt-BR" sz="2600" spc="-1" strike="noStrike" u="sng">
                <a:solidFill>
                  <a:srgbClr val="000000"/>
                </a:solidFill>
                <a:uFillTx/>
                <a:latin typeface="Arial"/>
              </a:rPr>
              <a:t>fora dos horários do expediente administrativo na Corporação, incluindo finais de semana e feriados, desde que não ocorra conflito de tais escalas com os dias e/ou horários indicados e aprovados para a redução estabelecidas pela SEAP, devendo, no entanto, ser informado a respeito da escala com a antecedência mínima de 48 (quarenta e oito) horas do início do evento.</a:t>
            </a:r>
            <a:endParaRPr b="0" lang="pt-BR" sz="2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2" name="PlaceHolder 1"/>
          <p:cNvSpPr>
            <a:spLocks noGrp="1"/>
          </p:cNvSpPr>
          <p:nvPr>
            <p:ph/>
          </p:nvPr>
        </p:nvSpPr>
        <p:spPr>
          <a:xfrm>
            <a:off x="7002720" y="470880"/>
            <a:ext cx="3736080" cy="371160"/>
          </a:xfrm>
          <a:prstGeom prst="rect">
            <a:avLst/>
          </a:prstGeom>
          <a:noFill/>
          <a:ln w="12600">
            <a:noFill/>
          </a:ln>
        </p:spPr>
        <p:txBody>
          <a:bodyPr lIns="45720" rIns="45720" tIns="45000" bIns="45000" anchor="t">
            <a:noAutofit/>
          </a:bodyPr>
          <a:p>
            <a:pPr marL="432000" indent="0">
              <a:spcBef>
                <a:spcPts val="1417"/>
              </a:spcBef>
              <a:buNone/>
            </a:pPr>
            <a:r>
              <a:rPr b="0" lang="pt-BR" sz="2200" spc="-1" strike="noStrike">
                <a:solidFill>
                  <a:srgbClr val="404040"/>
                </a:solidFill>
                <a:latin typeface="Calibri"/>
              </a:rPr>
              <a:t>GESTÃO DE PESSOAS</a:t>
            </a:r>
            <a:endParaRPr b="0" lang="pt-BR" sz="2200" spc="-1" strike="noStrike">
              <a:solidFill>
                <a:srgbClr val="404040"/>
              </a:solidFill>
              <a:latin typeface="Calibri"/>
            </a:endParaRPr>
          </a:p>
        </p:txBody>
      </p:sp>
      <p:sp>
        <p:nvSpPr>
          <p:cNvPr id="383" name=""/>
          <p:cNvSpPr/>
          <p:nvPr/>
        </p:nvSpPr>
        <p:spPr>
          <a:xfrm>
            <a:off x="1080000" y="3060000"/>
            <a:ext cx="9179640" cy="233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pt-BR" sz="2800" spc="-1" strike="noStrike">
                <a:solidFill>
                  <a:srgbClr val="000000"/>
                </a:solidFill>
                <a:latin typeface="Arial"/>
              </a:rPr>
              <a:t>REQUISITOS DE ADMISSIBILIDADE PARA O PROCESSO DE REDUÇÃO DE CARGA HORÁRIA</a:t>
            </a:r>
            <a:endParaRPr b="0" lang="pt-B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4" name="PlaceHolder 1"/>
          <p:cNvSpPr>
            <a:spLocks noGrp="1"/>
          </p:cNvSpPr>
          <p:nvPr>
            <p:ph/>
          </p:nvPr>
        </p:nvSpPr>
        <p:spPr>
          <a:xfrm>
            <a:off x="7002720" y="470880"/>
            <a:ext cx="3736080" cy="371160"/>
          </a:xfrm>
          <a:prstGeom prst="rect">
            <a:avLst/>
          </a:prstGeom>
          <a:noFill/>
          <a:ln w="12600">
            <a:noFill/>
          </a:ln>
        </p:spPr>
        <p:txBody>
          <a:bodyPr lIns="45720" rIns="45720" tIns="45000" bIns="45000" anchor="t">
            <a:noAutofit/>
          </a:bodyPr>
          <a:p>
            <a:pPr marL="432000" indent="0">
              <a:spcBef>
                <a:spcPts val="1417"/>
              </a:spcBef>
              <a:buNone/>
            </a:pPr>
            <a:r>
              <a:rPr b="0" lang="pt-BR" sz="2200" spc="-1" strike="noStrike">
                <a:solidFill>
                  <a:srgbClr val="404040"/>
                </a:solidFill>
                <a:latin typeface="Calibri"/>
              </a:rPr>
              <a:t>GESTÃO DE PESSOAS</a:t>
            </a:r>
            <a:endParaRPr b="0" lang="pt-BR" sz="2200" spc="-1" strike="noStrike">
              <a:solidFill>
                <a:srgbClr val="404040"/>
              </a:solidFill>
              <a:latin typeface="Calibri"/>
            </a:endParaRPr>
          </a:p>
        </p:txBody>
      </p:sp>
      <p:sp>
        <p:nvSpPr>
          <p:cNvPr id="385" name=""/>
          <p:cNvSpPr/>
          <p:nvPr/>
        </p:nvSpPr>
        <p:spPr>
          <a:xfrm>
            <a:off x="720000" y="1440000"/>
            <a:ext cx="9359640" cy="486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pt-BR" sz="2800" spc="-1" strike="noStrike">
                <a:solidFill>
                  <a:srgbClr val="000000"/>
                </a:solidFill>
                <a:latin typeface="Arial"/>
              </a:rPr>
              <a:t>DOCUMENTOS</a:t>
            </a:r>
            <a:endParaRPr b="0" lang="pt-BR" sz="2800" spc="-1" strike="noStrike">
              <a:solidFill>
                <a:srgbClr val="000000"/>
              </a:solidFill>
              <a:latin typeface="Arial"/>
            </a:endParaRPr>
          </a:p>
        </p:txBody>
      </p:sp>
      <p:sp>
        <p:nvSpPr>
          <p:cNvPr id="386" name=""/>
          <p:cNvSpPr/>
          <p:nvPr/>
        </p:nvSpPr>
        <p:spPr>
          <a:xfrm>
            <a:off x="540000" y="2245320"/>
            <a:ext cx="9719640" cy="28645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1" lang="pt-BR" sz="2800" spc="-1" strike="noStrike">
                <a:solidFill>
                  <a:srgbClr val="000000"/>
                </a:solidFill>
                <a:latin typeface="Arial"/>
              </a:rPr>
              <a:t>Formulário para requerimento da redução da carga horária, integralmente preenchido.</a:t>
            </a:r>
            <a:endParaRPr b="0" lang="pt-BR" sz="2800" spc="-1" strike="noStrike">
              <a:solidFill>
                <a:srgbClr val="000000"/>
              </a:solidFill>
              <a:latin typeface="Arial"/>
            </a:endParaRPr>
          </a:p>
          <a:p>
            <a:pPr algn="just">
              <a:lnSpc>
                <a:spcPct val="100000"/>
              </a:lnSpc>
            </a:pPr>
            <a:endParaRPr b="0" lang="pt-BR" sz="2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1" lang="pt-BR" sz="2800" spc="-1" strike="noStrike">
                <a:solidFill>
                  <a:srgbClr val="000000"/>
                </a:solidFill>
                <a:latin typeface="Arial"/>
              </a:rPr>
              <a:t>Original e cópia da documentação comprobatória do vínculo de responsabilidade do funcionário com a pessoa com deficiência e, em caso de tutela ou curatela, a guarda judicial.</a:t>
            </a:r>
            <a:endParaRPr b="0" lang="pt-B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7" name="PlaceHolder 1"/>
          <p:cNvSpPr>
            <a:spLocks noGrp="1"/>
          </p:cNvSpPr>
          <p:nvPr>
            <p:ph/>
          </p:nvPr>
        </p:nvSpPr>
        <p:spPr>
          <a:xfrm>
            <a:off x="7002720" y="470880"/>
            <a:ext cx="3736080" cy="371160"/>
          </a:xfrm>
          <a:prstGeom prst="rect">
            <a:avLst/>
          </a:prstGeom>
          <a:noFill/>
          <a:ln w="12600">
            <a:noFill/>
          </a:ln>
        </p:spPr>
        <p:txBody>
          <a:bodyPr lIns="45720" rIns="45720" tIns="45000" bIns="45000" anchor="t">
            <a:noAutofit/>
          </a:bodyPr>
          <a:p>
            <a:pPr marL="432000" indent="0">
              <a:spcBef>
                <a:spcPts val="1417"/>
              </a:spcBef>
              <a:buNone/>
            </a:pPr>
            <a:r>
              <a:rPr b="0" lang="pt-BR" sz="2200" spc="-1" strike="noStrike">
                <a:solidFill>
                  <a:srgbClr val="404040"/>
                </a:solidFill>
                <a:latin typeface="Calibri"/>
              </a:rPr>
              <a:t>GESTÃO DE PESSOAS</a:t>
            </a:r>
            <a:endParaRPr b="0" lang="pt-BR" sz="2200" spc="-1" strike="noStrike">
              <a:solidFill>
                <a:srgbClr val="404040"/>
              </a:solidFill>
              <a:latin typeface="Calibri"/>
            </a:endParaRPr>
          </a:p>
        </p:txBody>
      </p:sp>
      <p:sp>
        <p:nvSpPr>
          <p:cNvPr id="388" name=""/>
          <p:cNvSpPr/>
          <p:nvPr/>
        </p:nvSpPr>
        <p:spPr>
          <a:xfrm>
            <a:off x="720000" y="1440000"/>
            <a:ext cx="9359640" cy="486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pt-BR" sz="2800" spc="-1" strike="noStrike">
                <a:solidFill>
                  <a:srgbClr val="000000"/>
                </a:solidFill>
                <a:latin typeface="Arial"/>
              </a:rPr>
              <a:t>DOCUMENTOS</a:t>
            </a:r>
            <a:endParaRPr b="0" lang="pt-BR" sz="2800" spc="-1" strike="noStrike">
              <a:solidFill>
                <a:srgbClr val="000000"/>
              </a:solidFill>
              <a:latin typeface="Arial"/>
            </a:endParaRPr>
          </a:p>
        </p:txBody>
      </p:sp>
      <p:sp>
        <p:nvSpPr>
          <p:cNvPr id="389" name=""/>
          <p:cNvSpPr/>
          <p:nvPr/>
        </p:nvSpPr>
        <p:spPr>
          <a:xfrm>
            <a:off x="540000" y="2228040"/>
            <a:ext cx="9719640" cy="24681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1" lang="pt-BR" sz="2800" spc="-1" strike="noStrike">
                <a:solidFill>
                  <a:srgbClr val="000000"/>
                </a:solidFill>
                <a:latin typeface="Arial"/>
              </a:rPr>
              <a:t>Cópia da carteira de identidade (RG) do funcionário.</a:t>
            </a:r>
            <a:endParaRPr b="0" lang="pt-BR" sz="2800" spc="-1" strike="noStrike">
              <a:solidFill>
                <a:srgbClr val="000000"/>
              </a:solidFill>
              <a:latin typeface="Arial"/>
            </a:endParaRPr>
          </a:p>
          <a:p>
            <a:pPr algn="just">
              <a:lnSpc>
                <a:spcPct val="100000"/>
              </a:lnSpc>
            </a:pPr>
            <a:endParaRPr b="0" lang="pt-BR" sz="2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1" lang="pt-BR" sz="2800" spc="-1" strike="noStrike">
                <a:solidFill>
                  <a:srgbClr val="000000"/>
                </a:solidFill>
                <a:latin typeface="Arial"/>
              </a:rPr>
              <a:t>Cópia da carteira de identidade (RG) ou de Certidão de Nascimento, da pessoa com deficiência.</a:t>
            </a:r>
            <a:endParaRPr b="0" lang="pt-BR" sz="2800" spc="-1" strike="noStrike">
              <a:solidFill>
                <a:srgbClr val="000000"/>
              </a:solidFill>
              <a:latin typeface="Arial"/>
            </a:endParaRPr>
          </a:p>
          <a:p>
            <a:pPr algn="just">
              <a:lnSpc>
                <a:spcPct val="100000"/>
              </a:lnSpc>
            </a:pPr>
            <a:endParaRPr b="0" lang="pt-BR" sz="2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1" lang="pt-BR" sz="2800" spc="-1" strike="noStrike">
                <a:solidFill>
                  <a:srgbClr val="000000"/>
                </a:solidFill>
                <a:latin typeface="Arial"/>
              </a:rPr>
              <a:t>Cópia de comprovante de endereço do funcionário.</a:t>
            </a:r>
            <a:endParaRPr b="0" lang="pt-B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0" name="PlaceHolder 1"/>
          <p:cNvSpPr>
            <a:spLocks noGrp="1"/>
          </p:cNvSpPr>
          <p:nvPr>
            <p:ph/>
          </p:nvPr>
        </p:nvSpPr>
        <p:spPr>
          <a:xfrm>
            <a:off x="7002720" y="470880"/>
            <a:ext cx="3736080" cy="371160"/>
          </a:xfrm>
          <a:prstGeom prst="rect">
            <a:avLst/>
          </a:prstGeom>
          <a:noFill/>
          <a:ln w="12600">
            <a:noFill/>
          </a:ln>
        </p:spPr>
        <p:txBody>
          <a:bodyPr lIns="45720" rIns="45720" tIns="45000" bIns="45000" anchor="t">
            <a:noAutofit/>
          </a:bodyPr>
          <a:p>
            <a:pPr marL="432000" indent="0">
              <a:spcBef>
                <a:spcPts val="1417"/>
              </a:spcBef>
              <a:buNone/>
            </a:pPr>
            <a:r>
              <a:rPr b="0" lang="pt-BR" sz="2200" spc="-1" strike="noStrike">
                <a:solidFill>
                  <a:srgbClr val="404040"/>
                </a:solidFill>
                <a:latin typeface="Calibri"/>
              </a:rPr>
              <a:t>GESTÃO DE PESSOAS</a:t>
            </a:r>
            <a:endParaRPr b="0" lang="pt-BR" sz="2200" spc="-1" strike="noStrike">
              <a:solidFill>
                <a:srgbClr val="404040"/>
              </a:solidFill>
              <a:latin typeface="Calibri"/>
            </a:endParaRPr>
          </a:p>
        </p:txBody>
      </p:sp>
      <p:sp>
        <p:nvSpPr>
          <p:cNvPr id="391" name=""/>
          <p:cNvSpPr/>
          <p:nvPr/>
        </p:nvSpPr>
        <p:spPr>
          <a:xfrm>
            <a:off x="720000" y="1440000"/>
            <a:ext cx="9359640" cy="486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pt-BR" sz="2800" spc="-1" strike="noStrike">
                <a:solidFill>
                  <a:srgbClr val="000000"/>
                </a:solidFill>
                <a:latin typeface="Arial"/>
              </a:rPr>
              <a:t>DOCUMENTOS</a:t>
            </a:r>
            <a:endParaRPr b="0" lang="pt-BR" sz="2800" spc="-1" strike="noStrike">
              <a:solidFill>
                <a:srgbClr val="000000"/>
              </a:solidFill>
              <a:latin typeface="Arial"/>
            </a:endParaRPr>
          </a:p>
        </p:txBody>
      </p:sp>
      <p:sp>
        <p:nvSpPr>
          <p:cNvPr id="392" name=""/>
          <p:cNvSpPr/>
          <p:nvPr/>
        </p:nvSpPr>
        <p:spPr>
          <a:xfrm>
            <a:off x="540000" y="2160000"/>
            <a:ext cx="9719640" cy="24681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1" lang="pt-BR" sz="2800" spc="-1" strike="noStrike">
                <a:solidFill>
                  <a:srgbClr val="000000"/>
                </a:solidFill>
                <a:latin typeface="Arial"/>
              </a:rPr>
              <a:t>Cópia de comprovante de endereço da pessoa com deficiência, exceto quando residir no mesmo endereço do requerente.</a:t>
            </a:r>
            <a:endParaRPr b="0" lang="pt-BR" sz="2800" spc="-1" strike="noStrike">
              <a:solidFill>
                <a:srgbClr val="000000"/>
              </a:solidFill>
              <a:latin typeface="Arial"/>
            </a:endParaRPr>
          </a:p>
          <a:p>
            <a:pPr algn="just">
              <a:lnSpc>
                <a:spcPct val="100000"/>
              </a:lnSpc>
            </a:pPr>
            <a:endParaRPr b="0" lang="pt-BR" sz="2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1" lang="pt-BR" sz="2800" spc="-1" strike="noStrike">
                <a:solidFill>
                  <a:srgbClr val="000000"/>
                </a:solidFill>
                <a:latin typeface="Arial"/>
              </a:rPr>
              <a:t>Exames médicos recentes, quando houver.</a:t>
            </a:r>
            <a:endParaRPr b="0" lang="pt-BR" sz="2800" spc="-1" strike="noStrike">
              <a:solidFill>
                <a:srgbClr val="000000"/>
              </a:solidFill>
              <a:latin typeface="Arial"/>
            </a:endParaRPr>
          </a:p>
          <a:p>
            <a:pPr algn="just">
              <a:lnSpc>
                <a:spcPct val="100000"/>
              </a:lnSpc>
            </a:pPr>
            <a:endParaRPr b="0" lang="pt-B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PlaceHolder 1"/>
          <p:cNvSpPr>
            <a:spLocks noGrp="1"/>
          </p:cNvSpPr>
          <p:nvPr>
            <p:ph/>
          </p:nvPr>
        </p:nvSpPr>
        <p:spPr>
          <a:xfrm>
            <a:off x="7002720" y="470880"/>
            <a:ext cx="3736080" cy="371160"/>
          </a:xfrm>
          <a:prstGeom prst="rect">
            <a:avLst/>
          </a:prstGeom>
          <a:noFill/>
          <a:ln w="12600">
            <a:noFill/>
          </a:ln>
        </p:spPr>
        <p:txBody>
          <a:bodyPr lIns="45720" rIns="45720" tIns="45000" bIns="45000" anchor="t">
            <a:noAutofit/>
          </a:bodyPr>
          <a:p>
            <a:pPr marL="432000" indent="0">
              <a:spcBef>
                <a:spcPts val="1417"/>
              </a:spcBef>
              <a:buNone/>
            </a:pPr>
            <a:r>
              <a:rPr b="0" lang="pt-BR" sz="2200" spc="-1" strike="noStrike">
                <a:solidFill>
                  <a:srgbClr val="404040"/>
                </a:solidFill>
                <a:latin typeface="Calibri"/>
              </a:rPr>
              <a:t>GESTÃO DE PESSOAS</a:t>
            </a:r>
            <a:endParaRPr b="0" lang="pt-BR" sz="2200" spc="-1" strike="noStrike">
              <a:solidFill>
                <a:srgbClr val="404040"/>
              </a:solidFill>
              <a:latin typeface="Calibri"/>
            </a:endParaRPr>
          </a:p>
        </p:txBody>
      </p:sp>
      <p:sp>
        <p:nvSpPr>
          <p:cNvPr id="394" name=""/>
          <p:cNvSpPr/>
          <p:nvPr/>
        </p:nvSpPr>
        <p:spPr>
          <a:xfrm>
            <a:off x="720000" y="1440000"/>
            <a:ext cx="9359640" cy="882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pt-BR" sz="2800" spc="-1" strike="noStrike">
                <a:solidFill>
                  <a:srgbClr val="000000"/>
                </a:solidFill>
                <a:latin typeface="Arial"/>
              </a:rPr>
              <a:t>ATESTADO MÉDICO DE DEFICIÊNCIA, CONTENDO OS SEGUINTES REQUISITOS:</a:t>
            </a:r>
            <a:endParaRPr b="0" lang="pt-BR" sz="2800" spc="-1" strike="noStrike">
              <a:solidFill>
                <a:srgbClr val="000000"/>
              </a:solidFill>
              <a:latin typeface="Arial"/>
            </a:endParaRPr>
          </a:p>
        </p:txBody>
      </p:sp>
      <p:sp>
        <p:nvSpPr>
          <p:cNvPr id="395" name=""/>
          <p:cNvSpPr/>
          <p:nvPr/>
        </p:nvSpPr>
        <p:spPr>
          <a:xfrm>
            <a:off x="540000" y="3277800"/>
            <a:ext cx="9719640" cy="16754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1" lang="pt-BR" sz="2800" spc="-1" strike="noStrike">
                <a:solidFill>
                  <a:srgbClr val="000000"/>
                </a:solidFill>
                <a:latin typeface="Arial"/>
              </a:rPr>
              <a:t>preenchido por médico especialista na área da deficiência;</a:t>
            </a:r>
            <a:endParaRPr b="0" lang="pt-BR" sz="2800" spc="-1" strike="noStrike">
              <a:solidFill>
                <a:srgbClr val="000000"/>
              </a:solidFill>
              <a:latin typeface="Arial"/>
            </a:endParaRPr>
          </a:p>
          <a:p>
            <a:pPr algn="just">
              <a:lnSpc>
                <a:spcPct val="100000"/>
              </a:lnSpc>
            </a:pPr>
            <a:endParaRPr b="0" lang="pt-BR" sz="2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1" lang="pt-BR" sz="2800" spc="-1" strike="noStrike">
                <a:solidFill>
                  <a:srgbClr val="000000"/>
                </a:solidFill>
                <a:latin typeface="Arial"/>
              </a:rPr>
              <a:t> </a:t>
            </a:r>
            <a:r>
              <a:rPr b="1" lang="pt-BR" sz="2800" spc="-1" strike="noStrike">
                <a:solidFill>
                  <a:srgbClr val="000000"/>
                </a:solidFill>
                <a:latin typeface="Arial"/>
              </a:rPr>
              <a:t>nome completo da pessoa com deficiência;</a:t>
            </a:r>
            <a:endParaRPr b="0" lang="pt-B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PlaceHolder 1"/>
          <p:cNvSpPr>
            <a:spLocks noGrp="1"/>
          </p:cNvSpPr>
          <p:nvPr>
            <p:ph/>
          </p:nvPr>
        </p:nvSpPr>
        <p:spPr>
          <a:xfrm>
            <a:off x="7002720" y="470880"/>
            <a:ext cx="3736080" cy="371160"/>
          </a:xfrm>
          <a:prstGeom prst="rect">
            <a:avLst/>
          </a:prstGeom>
          <a:noFill/>
          <a:ln w="12600">
            <a:noFill/>
          </a:ln>
        </p:spPr>
        <p:txBody>
          <a:bodyPr lIns="45720" rIns="45720" tIns="45000" bIns="45000" anchor="t">
            <a:noAutofit/>
          </a:bodyPr>
          <a:p>
            <a:pPr marL="432000" indent="0">
              <a:spcBef>
                <a:spcPts val="1417"/>
              </a:spcBef>
              <a:buNone/>
            </a:pPr>
            <a:r>
              <a:rPr b="0" lang="pt-BR" sz="2200" spc="-1" strike="noStrike">
                <a:solidFill>
                  <a:srgbClr val="404040"/>
                </a:solidFill>
                <a:latin typeface="Calibri"/>
              </a:rPr>
              <a:t>GESTÃO DE PESSOAS</a:t>
            </a:r>
            <a:endParaRPr b="0" lang="pt-BR" sz="2200" spc="-1" strike="noStrike">
              <a:solidFill>
                <a:srgbClr val="404040"/>
              </a:solidFill>
              <a:latin typeface="Calibri"/>
            </a:endParaRPr>
          </a:p>
        </p:txBody>
      </p:sp>
      <p:sp>
        <p:nvSpPr>
          <p:cNvPr id="397" name=""/>
          <p:cNvSpPr/>
          <p:nvPr/>
        </p:nvSpPr>
        <p:spPr>
          <a:xfrm>
            <a:off x="720000" y="1440000"/>
            <a:ext cx="9359640" cy="882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pt-BR" sz="2800" spc="-1" strike="noStrike">
                <a:solidFill>
                  <a:srgbClr val="000000"/>
                </a:solidFill>
                <a:latin typeface="Arial"/>
              </a:rPr>
              <a:t>ATESTADO MÉDICO DE DEFICIÊNCIA, CONTENDO OS SEGUINTES REQUISITOS:</a:t>
            </a:r>
            <a:endParaRPr b="0" lang="pt-BR" sz="2800" spc="-1" strike="noStrike">
              <a:solidFill>
                <a:srgbClr val="000000"/>
              </a:solidFill>
              <a:latin typeface="Arial"/>
            </a:endParaRPr>
          </a:p>
        </p:txBody>
      </p:sp>
      <p:sp>
        <p:nvSpPr>
          <p:cNvPr id="398" name=""/>
          <p:cNvSpPr/>
          <p:nvPr/>
        </p:nvSpPr>
        <p:spPr>
          <a:xfrm>
            <a:off x="540000" y="2700000"/>
            <a:ext cx="9719640" cy="36572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1" lang="pt-BR" sz="2800" spc="-1" strike="noStrike">
                <a:solidFill>
                  <a:srgbClr val="000000"/>
                </a:solidFill>
                <a:latin typeface="Arial"/>
              </a:rPr>
              <a:t> </a:t>
            </a:r>
            <a:r>
              <a:rPr b="1" lang="pt-BR" sz="2800" spc="-1" strike="noStrike">
                <a:solidFill>
                  <a:srgbClr val="000000"/>
                </a:solidFill>
                <a:latin typeface="Arial"/>
              </a:rPr>
              <a:t>caracterização por extenso do tipo e grau da deficiência, bem como, a limitação por ela causada, utilização de órtese ou prótese quando for o caso, com referência na Classificação Internacional de Doenças – CID10 e previsão na Classificação Internacional de Funcionalidade, Incapacidade e Saúde – CIF;</a:t>
            </a:r>
            <a:endParaRPr b="0" lang="pt-BR" sz="2800" spc="-1" strike="noStrike">
              <a:solidFill>
                <a:srgbClr val="000000"/>
              </a:solidFill>
              <a:latin typeface="Arial"/>
            </a:endParaRPr>
          </a:p>
          <a:p>
            <a:pPr algn="just">
              <a:lnSpc>
                <a:spcPct val="100000"/>
              </a:lnSpc>
            </a:pPr>
            <a:endParaRPr b="0" lang="pt-BR" sz="2800" spc="-1" strike="noStrike">
              <a:solidFill>
                <a:srgbClr val="000000"/>
              </a:solidFill>
              <a:latin typeface="Arial"/>
            </a:endParaRPr>
          </a:p>
          <a:p>
            <a:pPr algn="just">
              <a:lnSpc>
                <a:spcPct val="100000"/>
              </a:lnSpc>
            </a:pPr>
            <a:endParaRPr b="0" lang="pt-B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PlaceHolder 1"/>
          <p:cNvSpPr>
            <a:spLocks noGrp="1"/>
          </p:cNvSpPr>
          <p:nvPr>
            <p:ph/>
          </p:nvPr>
        </p:nvSpPr>
        <p:spPr>
          <a:xfrm>
            <a:off x="7002720" y="470880"/>
            <a:ext cx="3736080" cy="371160"/>
          </a:xfrm>
          <a:prstGeom prst="rect">
            <a:avLst/>
          </a:prstGeom>
          <a:noFill/>
          <a:ln w="12600">
            <a:noFill/>
          </a:ln>
        </p:spPr>
        <p:txBody>
          <a:bodyPr lIns="45720" rIns="45720" tIns="45000" bIns="45000" anchor="t">
            <a:noAutofit/>
          </a:bodyPr>
          <a:p>
            <a:pPr marL="432000" indent="0">
              <a:spcBef>
                <a:spcPts val="1417"/>
              </a:spcBef>
              <a:buNone/>
            </a:pPr>
            <a:r>
              <a:rPr b="0" lang="pt-BR" sz="2200" spc="-1" strike="noStrike">
                <a:solidFill>
                  <a:srgbClr val="404040"/>
                </a:solidFill>
                <a:latin typeface="Calibri"/>
              </a:rPr>
              <a:t>GESTÃO DE PESSOAS</a:t>
            </a:r>
            <a:endParaRPr b="0" lang="pt-BR" sz="2200" spc="-1" strike="noStrike">
              <a:solidFill>
                <a:srgbClr val="404040"/>
              </a:solidFill>
              <a:latin typeface="Calibri"/>
            </a:endParaRPr>
          </a:p>
        </p:txBody>
      </p:sp>
      <p:sp>
        <p:nvSpPr>
          <p:cNvPr id="400" name=""/>
          <p:cNvSpPr/>
          <p:nvPr/>
        </p:nvSpPr>
        <p:spPr>
          <a:xfrm>
            <a:off x="720360" y="1080000"/>
            <a:ext cx="9359640" cy="882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pt-BR" sz="2800" spc="-1" strike="noStrike">
                <a:solidFill>
                  <a:srgbClr val="000000"/>
                </a:solidFill>
                <a:latin typeface="Arial"/>
              </a:rPr>
              <a:t>ATESTADO MÉDICO DE DEFICIÊNCIA, CONTENDO OS SEGUINTES REQUISITOS:</a:t>
            </a:r>
            <a:endParaRPr b="0" lang="pt-BR" sz="2800" spc="-1" strike="noStrike">
              <a:solidFill>
                <a:srgbClr val="000000"/>
              </a:solidFill>
              <a:latin typeface="Arial"/>
            </a:endParaRPr>
          </a:p>
        </p:txBody>
      </p:sp>
      <p:sp>
        <p:nvSpPr>
          <p:cNvPr id="401" name=""/>
          <p:cNvSpPr/>
          <p:nvPr/>
        </p:nvSpPr>
        <p:spPr>
          <a:xfrm>
            <a:off x="360360" y="2210040"/>
            <a:ext cx="9719640" cy="44499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1" lang="pt-BR" sz="2800" spc="-1" strike="noStrike">
                <a:solidFill>
                  <a:srgbClr val="000000"/>
                </a:solidFill>
                <a:latin typeface="Arial"/>
              </a:rPr>
              <a:t> </a:t>
            </a:r>
            <a:r>
              <a:rPr b="1" lang="pt-BR" sz="2800" spc="-1" strike="noStrike">
                <a:solidFill>
                  <a:srgbClr val="000000"/>
                </a:solidFill>
                <a:latin typeface="Arial"/>
              </a:rPr>
              <a:t>nome completo do responsável pelo deficiente com a indicação da prestação da assistência;</a:t>
            </a:r>
            <a:endParaRPr b="0" lang="pt-BR" sz="2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1" lang="pt-BR" sz="2800" spc="-1" strike="noStrike">
                <a:solidFill>
                  <a:srgbClr val="000000"/>
                </a:solidFill>
                <a:latin typeface="Arial"/>
              </a:rPr>
              <a:t> </a:t>
            </a:r>
            <a:r>
              <a:rPr b="1" lang="pt-BR" sz="2800" spc="-1" strike="noStrike">
                <a:solidFill>
                  <a:srgbClr val="000000"/>
                </a:solidFill>
                <a:latin typeface="Arial"/>
              </a:rPr>
              <a:t>indicação do tipo de terapia e a frequência de sua realização quando for o caso de habilitação ou reabilitação e/ou indicação da necessidade de auxílio continuado apontando as limitações da pessoa com deficiência em realizar suas necessidades básicas diárias;</a:t>
            </a:r>
            <a:endParaRPr b="0" lang="pt-BR" sz="2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1" lang="pt-BR" sz="2800" spc="-1" strike="noStrike">
                <a:solidFill>
                  <a:srgbClr val="000000"/>
                </a:solidFill>
                <a:latin typeface="Arial"/>
              </a:rPr>
              <a:t> </a:t>
            </a:r>
            <a:r>
              <a:rPr b="1" lang="pt-BR" sz="2800" spc="-1" strike="noStrike">
                <a:solidFill>
                  <a:srgbClr val="000000"/>
                </a:solidFill>
                <a:latin typeface="Arial"/>
              </a:rPr>
              <a:t>endereço, telefone e Conselho Regional de Medicina – CRM do médico responsável para contato.</a:t>
            </a:r>
            <a:endParaRPr b="0" lang="pt-BR" sz="2800" spc="-1" strike="noStrike">
              <a:solidFill>
                <a:srgbClr val="000000"/>
              </a:solidFill>
              <a:latin typeface="Arial"/>
            </a:endParaRPr>
          </a:p>
          <a:p>
            <a:pPr algn="just">
              <a:lnSpc>
                <a:spcPct val="100000"/>
              </a:lnSpc>
            </a:pPr>
            <a:endParaRPr b="0" lang="pt-B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PlaceHolder 1"/>
          <p:cNvSpPr>
            <a:spLocks noGrp="1"/>
          </p:cNvSpPr>
          <p:nvPr>
            <p:ph/>
          </p:nvPr>
        </p:nvSpPr>
        <p:spPr>
          <a:xfrm>
            <a:off x="7002720" y="470880"/>
            <a:ext cx="3736080" cy="371160"/>
          </a:xfrm>
          <a:prstGeom prst="rect">
            <a:avLst/>
          </a:prstGeom>
          <a:noFill/>
          <a:ln w="12600">
            <a:noFill/>
          </a:ln>
        </p:spPr>
        <p:txBody>
          <a:bodyPr lIns="45720" rIns="45720" tIns="45000" bIns="45000" anchor="t">
            <a:noAutofit/>
          </a:bodyPr>
          <a:p>
            <a:pPr marL="432000" indent="0">
              <a:spcBef>
                <a:spcPts val="1417"/>
              </a:spcBef>
              <a:buNone/>
            </a:pPr>
            <a:r>
              <a:rPr b="0" lang="pt-BR" sz="2200" spc="-1" strike="noStrike">
                <a:solidFill>
                  <a:srgbClr val="404040"/>
                </a:solidFill>
                <a:latin typeface="Calibri"/>
              </a:rPr>
              <a:t>GESTÃO DE PESSOAS</a:t>
            </a:r>
            <a:endParaRPr b="0" lang="pt-BR" sz="2200" spc="-1" strike="noStrike">
              <a:solidFill>
                <a:srgbClr val="404040"/>
              </a:solidFill>
              <a:latin typeface="Calibri"/>
            </a:endParaRPr>
          </a:p>
        </p:txBody>
      </p:sp>
      <p:sp>
        <p:nvSpPr>
          <p:cNvPr id="322" name=""/>
          <p:cNvSpPr/>
          <p:nvPr/>
        </p:nvSpPr>
        <p:spPr>
          <a:xfrm>
            <a:off x="180360" y="2464560"/>
            <a:ext cx="10259640" cy="1675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pt-BR" sz="2800" spc="-1" strike="noStrike">
                <a:solidFill>
                  <a:srgbClr val="000000"/>
                </a:solidFill>
                <a:latin typeface="Arial"/>
              </a:rPr>
              <a:t>REDUÇÃO DE CARGA HORÁRIA</a:t>
            </a:r>
            <a:endParaRPr b="0" lang="pt-BR" sz="2800" spc="-1" strike="noStrike">
              <a:solidFill>
                <a:srgbClr val="000000"/>
              </a:solidFill>
              <a:latin typeface="Arial"/>
            </a:endParaRPr>
          </a:p>
          <a:p>
            <a:pPr algn="ctr">
              <a:lnSpc>
                <a:spcPct val="100000"/>
              </a:lnSpc>
            </a:pPr>
            <a:endParaRPr b="0" lang="pt-BR" sz="2800" spc="-1" strike="noStrike">
              <a:solidFill>
                <a:srgbClr val="000000"/>
              </a:solidFill>
              <a:latin typeface="Arial"/>
            </a:endParaRPr>
          </a:p>
          <a:p>
            <a:pPr algn="ctr">
              <a:lnSpc>
                <a:spcPct val="100000"/>
              </a:lnSpc>
            </a:pPr>
            <a:r>
              <a:rPr b="1" lang="pt-BR" sz="2800" spc="-1" strike="noStrike">
                <a:solidFill>
                  <a:srgbClr val="000000"/>
                </a:solidFill>
                <a:latin typeface="Arial"/>
              </a:rPr>
              <a:t>LEGISLAÇÃO E PRESSUPOSTOS DE ADMISSIBILIDADE</a:t>
            </a:r>
            <a:endParaRPr b="0" lang="pt-B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PlaceHolder 1"/>
          <p:cNvSpPr>
            <a:spLocks noGrp="1"/>
          </p:cNvSpPr>
          <p:nvPr>
            <p:ph/>
          </p:nvPr>
        </p:nvSpPr>
        <p:spPr>
          <a:xfrm>
            <a:off x="7002720" y="470880"/>
            <a:ext cx="3736080" cy="371160"/>
          </a:xfrm>
          <a:prstGeom prst="rect">
            <a:avLst/>
          </a:prstGeom>
          <a:noFill/>
          <a:ln w="12600">
            <a:noFill/>
          </a:ln>
        </p:spPr>
        <p:txBody>
          <a:bodyPr lIns="45720" rIns="45720" tIns="45000" bIns="45000" anchor="t">
            <a:noAutofit/>
          </a:bodyPr>
          <a:p>
            <a:pPr marL="432000" indent="0">
              <a:spcBef>
                <a:spcPts val="1417"/>
              </a:spcBef>
              <a:buNone/>
            </a:pPr>
            <a:r>
              <a:rPr b="0" lang="pt-BR" sz="2200" spc="-1" strike="noStrike">
                <a:solidFill>
                  <a:srgbClr val="404040"/>
                </a:solidFill>
                <a:latin typeface="Calibri"/>
              </a:rPr>
              <a:t>GESTÃO DE PESSOAS</a:t>
            </a:r>
            <a:endParaRPr b="0" lang="pt-BR" sz="2200" spc="-1" strike="noStrike">
              <a:solidFill>
                <a:srgbClr val="404040"/>
              </a:solidFill>
              <a:latin typeface="Calibri"/>
            </a:endParaRPr>
          </a:p>
        </p:txBody>
      </p:sp>
      <p:sp>
        <p:nvSpPr>
          <p:cNvPr id="403" name=""/>
          <p:cNvSpPr txBox="1"/>
          <p:nvPr/>
        </p:nvSpPr>
        <p:spPr>
          <a:xfrm>
            <a:off x="3960000" y="2520000"/>
            <a:ext cx="2747160" cy="602280"/>
          </a:xfrm>
          <a:prstGeom prst="rect">
            <a:avLst/>
          </a:prstGeom>
          <a:noFill/>
          <a:ln w="0">
            <a:noFill/>
          </a:ln>
        </p:spPr>
        <p:txBody>
          <a:bodyPr lIns="90000" rIns="90000" tIns="45000" bIns="45000" anchor="t">
            <a:noAutofit/>
          </a:bodyPr>
          <a:p>
            <a:pPr algn="ctr"/>
            <a:r>
              <a:rPr b="0" lang="pt-BR" sz="3600" spc="-1" strike="noStrike">
                <a:solidFill>
                  <a:srgbClr val="000000"/>
                </a:solidFill>
                <a:latin typeface="Arial"/>
              </a:rPr>
              <a:t>CHECKLIST</a:t>
            </a:r>
            <a:endParaRPr b="0" lang="pt-BR" sz="3600" spc="-1" strike="noStrike">
              <a:solidFill>
                <a:srgbClr val="000000"/>
              </a:solidFill>
              <a:latin typeface="Arial"/>
            </a:endParaRPr>
          </a:p>
        </p:txBody>
      </p:sp>
      <p:sp>
        <p:nvSpPr>
          <p:cNvPr id="404" name=""/>
          <p:cNvSpPr txBox="1"/>
          <p:nvPr/>
        </p:nvSpPr>
        <p:spPr>
          <a:xfrm>
            <a:off x="1980000" y="3960000"/>
            <a:ext cx="7380000" cy="602280"/>
          </a:xfrm>
          <a:prstGeom prst="rect">
            <a:avLst/>
          </a:prstGeom>
          <a:noFill/>
          <a:ln w="0">
            <a:noFill/>
          </a:ln>
        </p:spPr>
        <p:txBody>
          <a:bodyPr lIns="90000" rIns="90000" tIns="45000" bIns="45000" anchor="t">
            <a:noAutofit/>
          </a:bodyPr>
          <a:p>
            <a:pPr algn="ctr"/>
            <a:r>
              <a:rPr b="0" lang="pt-BR" sz="3600" spc="-1" strike="noStrike">
                <a:solidFill>
                  <a:srgbClr val="000000"/>
                </a:solidFill>
                <a:latin typeface="Arial"/>
              </a:rPr>
              <a:t>MODELO DE PROCESSO</a:t>
            </a:r>
            <a:endParaRPr b="0" lang="pt-BR"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5" name="PlaceHolder 1"/>
          <p:cNvSpPr>
            <a:spLocks noGrp="1"/>
          </p:cNvSpPr>
          <p:nvPr>
            <p:ph/>
          </p:nvPr>
        </p:nvSpPr>
        <p:spPr>
          <a:xfrm>
            <a:off x="7002720" y="470880"/>
            <a:ext cx="3736080" cy="371160"/>
          </a:xfrm>
          <a:prstGeom prst="rect">
            <a:avLst/>
          </a:prstGeom>
          <a:noFill/>
          <a:ln w="12600">
            <a:noFill/>
          </a:ln>
        </p:spPr>
        <p:txBody>
          <a:bodyPr lIns="45720" rIns="45720" tIns="45000" bIns="45000" anchor="t">
            <a:noAutofit/>
          </a:bodyPr>
          <a:p>
            <a:pPr marL="432000" indent="0">
              <a:spcBef>
                <a:spcPts val="1417"/>
              </a:spcBef>
              <a:buNone/>
            </a:pPr>
            <a:r>
              <a:rPr b="0" lang="pt-BR" sz="2200" spc="-1" strike="noStrike">
                <a:solidFill>
                  <a:srgbClr val="404040"/>
                </a:solidFill>
                <a:latin typeface="Calibri"/>
              </a:rPr>
              <a:t>GESTÃO DE PESSOAS</a:t>
            </a:r>
            <a:endParaRPr b="0" lang="pt-BR" sz="2200" spc="-1" strike="noStrike">
              <a:solidFill>
                <a:srgbClr val="404040"/>
              </a:solidFill>
              <a:latin typeface="Calibri"/>
            </a:endParaRPr>
          </a:p>
        </p:txBody>
      </p:sp>
      <p:sp>
        <p:nvSpPr>
          <p:cNvPr id="406" name=""/>
          <p:cNvSpPr txBox="1"/>
          <p:nvPr/>
        </p:nvSpPr>
        <p:spPr>
          <a:xfrm>
            <a:off x="3780000" y="2361960"/>
            <a:ext cx="5220000" cy="3161880"/>
          </a:xfrm>
          <a:prstGeom prst="rect">
            <a:avLst/>
          </a:prstGeom>
          <a:noFill/>
          <a:ln w="0">
            <a:noFill/>
          </a:ln>
        </p:spPr>
        <p:txBody>
          <a:bodyPr lIns="90000" rIns="90000" tIns="45000" bIns="45000" anchor="t">
            <a:noAutofit/>
          </a:bodyPr>
          <a:p>
            <a:pPr algn="ctr"/>
            <a:r>
              <a:rPr b="0" lang="pt-BR" sz="3600" spc="-1" strike="noStrike">
                <a:solidFill>
                  <a:srgbClr val="000000"/>
                </a:solidFill>
                <a:latin typeface="Arial"/>
              </a:rPr>
              <a:t>1</a:t>
            </a:r>
            <a:r>
              <a:rPr b="0" lang="pt-BR" sz="3600" spc="-1" strike="noStrike">
                <a:solidFill>
                  <a:srgbClr val="000000"/>
                </a:solidFill>
                <a:latin typeface="Arial"/>
                <a:ea typeface="Microsoft YaHei"/>
              </a:rPr>
              <a:t>ª</a:t>
            </a:r>
            <a:r>
              <a:rPr b="0" lang="pt-BR" sz="3600" spc="-1" strike="noStrike">
                <a:solidFill>
                  <a:srgbClr val="000000"/>
                </a:solidFill>
                <a:latin typeface="Arial"/>
              </a:rPr>
              <a:t> ESFAEP</a:t>
            </a:r>
            <a:endParaRPr b="0" lang="pt-BR" sz="3600" spc="-1" strike="noStrike">
              <a:solidFill>
                <a:srgbClr val="000000"/>
              </a:solidFill>
              <a:latin typeface="Arial"/>
            </a:endParaRPr>
          </a:p>
          <a:p>
            <a:pPr algn="ctr"/>
            <a:r>
              <a:rPr b="0" lang="pt-BR" sz="3600" spc="-1" strike="noStrike">
                <a:solidFill>
                  <a:srgbClr val="000000"/>
                </a:solidFill>
                <a:latin typeface="Arial"/>
              </a:rPr>
              <a:t>3 </a:t>
            </a:r>
            <a:r>
              <a:rPr b="0" lang="pt-BR" sz="3600" spc="-1" strike="noStrike">
                <a:solidFill>
                  <a:srgbClr val="000000"/>
                </a:solidFill>
                <a:latin typeface="Arial"/>
                <a:ea typeface="Microsoft YaHei"/>
              </a:rPr>
              <a:t>° Pelotão</a:t>
            </a:r>
            <a:endParaRPr b="0" lang="pt-BR" sz="3600" spc="-1" strike="noStrike">
              <a:solidFill>
                <a:srgbClr val="000000"/>
              </a:solidFill>
              <a:latin typeface="Arial"/>
            </a:endParaRPr>
          </a:p>
          <a:p>
            <a:pPr algn="ctr"/>
            <a:r>
              <a:rPr b="0" lang="pt-BR" sz="3600" spc="-1" strike="noStrike">
                <a:solidFill>
                  <a:srgbClr val="000000"/>
                </a:solidFill>
                <a:latin typeface="Arial"/>
                <a:ea typeface="Microsoft YaHei"/>
              </a:rPr>
              <a:t>3° GPM</a:t>
            </a:r>
            <a:endParaRPr b="0" lang="pt-BR" sz="3600" spc="-1" strike="noStrike">
              <a:solidFill>
                <a:srgbClr val="000000"/>
              </a:solidFill>
              <a:latin typeface="Arial"/>
            </a:endParaRPr>
          </a:p>
          <a:p>
            <a:pPr algn="ctr"/>
            <a:endParaRPr b="0" lang="pt-BR" sz="3600" spc="-1" strike="noStrike">
              <a:solidFill>
                <a:srgbClr val="000000"/>
              </a:solidFill>
              <a:latin typeface="Arial"/>
            </a:endParaRPr>
          </a:p>
          <a:p>
            <a:pPr algn="ctr"/>
            <a:r>
              <a:rPr b="0" lang="pt-BR" sz="3600" spc="-1" strike="noStrike">
                <a:solidFill>
                  <a:srgbClr val="000000"/>
                </a:solidFill>
                <a:latin typeface="Arial"/>
                <a:ea typeface="Microsoft YaHei"/>
              </a:rPr>
              <a:t>321 - 329</a:t>
            </a:r>
            <a:endParaRPr b="0" lang="pt-BR" sz="3600" spc="-1" strike="noStrike">
              <a:solidFill>
                <a:srgbClr val="000000"/>
              </a:solidFill>
              <a:latin typeface="Arial"/>
            </a:endParaRPr>
          </a:p>
          <a:p>
            <a:endParaRPr b="0" lang="pt-BR"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7" name="PlaceHolder 1"/>
          <p:cNvSpPr>
            <a:spLocks noGrp="1"/>
          </p:cNvSpPr>
          <p:nvPr>
            <p:ph type="title"/>
          </p:nvPr>
        </p:nvSpPr>
        <p:spPr>
          <a:xfrm>
            <a:off x="540000" y="485640"/>
            <a:ext cx="9720720" cy="1142640"/>
          </a:xfrm>
          <a:prstGeom prst="rect">
            <a:avLst/>
          </a:prstGeom>
          <a:noFill/>
          <a:ln w="12600">
            <a:noFill/>
          </a:ln>
        </p:spPr>
        <p:txBody>
          <a:bodyPr lIns="45720" rIns="45720" tIns="45000" bIns="45000" anchor="ctr">
            <a:noAutofit/>
          </a:bodyPr>
          <a:p>
            <a:pPr indent="0">
              <a:buNone/>
            </a:pPr>
            <a:endParaRPr b="0" lang="pt-BR" sz="4400" spc="-1" strike="noStrike">
              <a:solidFill>
                <a:srgbClr val="404040"/>
              </a:solidFill>
              <a:latin typeface="Geometr415 Blk BT"/>
              <a:ea typeface="Geometr415 Blk BT"/>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PlaceHolder 1"/>
          <p:cNvSpPr>
            <a:spLocks noGrp="1"/>
          </p:cNvSpPr>
          <p:nvPr>
            <p:ph/>
          </p:nvPr>
        </p:nvSpPr>
        <p:spPr>
          <a:xfrm>
            <a:off x="7002720" y="470880"/>
            <a:ext cx="3736080" cy="371160"/>
          </a:xfrm>
          <a:prstGeom prst="rect">
            <a:avLst/>
          </a:prstGeom>
          <a:noFill/>
          <a:ln w="12600">
            <a:noFill/>
          </a:ln>
        </p:spPr>
        <p:txBody>
          <a:bodyPr lIns="45720" rIns="45720" tIns="45000" bIns="45000" anchor="t">
            <a:noAutofit/>
          </a:bodyPr>
          <a:p>
            <a:pPr marL="432000" indent="0">
              <a:spcBef>
                <a:spcPts val="1417"/>
              </a:spcBef>
              <a:buNone/>
            </a:pPr>
            <a:r>
              <a:rPr b="0" lang="pt-BR" sz="2200" spc="-1" strike="noStrike">
                <a:solidFill>
                  <a:srgbClr val="404040"/>
                </a:solidFill>
                <a:latin typeface="Calibri"/>
              </a:rPr>
              <a:t>GESTÃO DE PESSOAS</a:t>
            </a:r>
            <a:endParaRPr b="0" lang="pt-BR" sz="2200" spc="-1" strike="noStrike">
              <a:solidFill>
                <a:srgbClr val="404040"/>
              </a:solidFill>
              <a:latin typeface="Calibri"/>
            </a:endParaRPr>
          </a:p>
        </p:txBody>
      </p:sp>
      <p:sp>
        <p:nvSpPr>
          <p:cNvPr id="324" name=""/>
          <p:cNvSpPr/>
          <p:nvPr/>
        </p:nvSpPr>
        <p:spPr>
          <a:xfrm>
            <a:off x="540360" y="1620000"/>
            <a:ext cx="9899640" cy="882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pt-BR" sz="2800" spc="-1" strike="noStrike">
                <a:solidFill>
                  <a:srgbClr val="000000"/>
                </a:solidFill>
                <a:latin typeface="Arial"/>
              </a:rPr>
              <a:t>Lei nº 18.419 de 07/01/2015 - Estabelece o Estatuto da Pessoa com Deficiência do Estado do Paraná.</a:t>
            </a:r>
            <a:endParaRPr b="0" lang="pt-BR" sz="2800" spc="-1" strike="noStrike">
              <a:solidFill>
                <a:srgbClr val="000000"/>
              </a:solidFill>
              <a:latin typeface="Arial"/>
            </a:endParaRPr>
          </a:p>
        </p:txBody>
      </p:sp>
      <p:sp>
        <p:nvSpPr>
          <p:cNvPr id="325" name=""/>
          <p:cNvSpPr/>
          <p:nvPr/>
        </p:nvSpPr>
        <p:spPr>
          <a:xfrm>
            <a:off x="720000" y="3173400"/>
            <a:ext cx="9719640" cy="1506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pt-BR" sz="2000" spc="-1" strike="noStrike">
                <a:solidFill>
                  <a:srgbClr val="000000"/>
                </a:solidFill>
                <a:latin typeface="Arial"/>
              </a:rPr>
              <a:t>Art. 1º Institui o Estatuto da Pessoa com Deficiência do Estado do Paraná, destinado a estabelecer orientações normativas que objetivam assegurar, promover e proteger o exercício pleno e em condições de equidade de todos os direitos humanos e fundamentais das pessoas com deficiência, visando à sua inclusão social e cidadania plena, efetiva e participativa. </a:t>
            </a:r>
            <a:endParaRPr b="0" lang="pt-BR"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6" name="PlaceHolder 1"/>
          <p:cNvSpPr>
            <a:spLocks noGrp="1"/>
          </p:cNvSpPr>
          <p:nvPr>
            <p:ph/>
          </p:nvPr>
        </p:nvSpPr>
        <p:spPr>
          <a:xfrm>
            <a:off x="7002720" y="470880"/>
            <a:ext cx="3736080" cy="371160"/>
          </a:xfrm>
          <a:prstGeom prst="rect">
            <a:avLst/>
          </a:prstGeom>
          <a:noFill/>
          <a:ln w="12600">
            <a:noFill/>
          </a:ln>
        </p:spPr>
        <p:txBody>
          <a:bodyPr lIns="45720" rIns="45720" tIns="45000" bIns="45000" anchor="t">
            <a:noAutofit/>
          </a:bodyPr>
          <a:p>
            <a:pPr marL="432000" indent="0">
              <a:spcBef>
                <a:spcPts val="1417"/>
              </a:spcBef>
              <a:buNone/>
            </a:pPr>
            <a:r>
              <a:rPr b="0" lang="pt-BR" sz="2200" spc="-1" strike="noStrike">
                <a:solidFill>
                  <a:srgbClr val="404040"/>
                </a:solidFill>
                <a:latin typeface="Calibri"/>
              </a:rPr>
              <a:t>GESTÃO DE PESSOAS</a:t>
            </a:r>
            <a:endParaRPr b="0" lang="pt-BR" sz="2200" spc="-1" strike="noStrike">
              <a:solidFill>
                <a:srgbClr val="404040"/>
              </a:solidFill>
              <a:latin typeface="Calibri"/>
            </a:endParaRPr>
          </a:p>
        </p:txBody>
      </p:sp>
      <p:sp>
        <p:nvSpPr>
          <p:cNvPr id="327" name=""/>
          <p:cNvSpPr/>
          <p:nvPr/>
        </p:nvSpPr>
        <p:spPr>
          <a:xfrm>
            <a:off x="463680" y="2768040"/>
            <a:ext cx="9719640" cy="26398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pt-BR" sz="2000" spc="-1" strike="noStrike">
                <a:solidFill>
                  <a:srgbClr val="000000"/>
                </a:solidFill>
                <a:latin typeface="Arial"/>
              </a:rPr>
              <a:t>Seção III</a:t>
            </a:r>
            <a:endParaRPr b="0" lang="pt-BR" sz="2000" spc="-1" strike="noStrike">
              <a:solidFill>
                <a:srgbClr val="000000"/>
              </a:solidFill>
              <a:latin typeface="Arial"/>
            </a:endParaRPr>
          </a:p>
          <a:p>
            <a:pPr>
              <a:lnSpc>
                <a:spcPct val="100000"/>
              </a:lnSpc>
            </a:pPr>
            <a:endParaRPr b="0" lang="pt-BR" sz="2000" spc="-1" strike="noStrike">
              <a:solidFill>
                <a:srgbClr val="000000"/>
              </a:solidFill>
              <a:latin typeface="Arial"/>
            </a:endParaRPr>
          </a:p>
          <a:p>
            <a:pPr algn="ctr">
              <a:lnSpc>
                <a:spcPct val="100000"/>
              </a:lnSpc>
            </a:pPr>
            <a:r>
              <a:rPr b="1" lang="pt-BR" sz="2000" spc="-1" strike="noStrike">
                <a:solidFill>
                  <a:srgbClr val="000000"/>
                </a:solidFill>
                <a:latin typeface="Arial"/>
              </a:rPr>
              <a:t>Da Redução da Jornada de Trabalho</a:t>
            </a:r>
            <a:endParaRPr b="0" lang="pt-BR" sz="2000" spc="-1" strike="noStrike">
              <a:solidFill>
                <a:srgbClr val="000000"/>
              </a:solidFill>
              <a:latin typeface="Arial"/>
            </a:endParaRPr>
          </a:p>
          <a:p>
            <a:pPr>
              <a:lnSpc>
                <a:spcPct val="100000"/>
              </a:lnSpc>
            </a:pPr>
            <a:endParaRPr b="0" lang="pt-BR" sz="2000" spc="-1" strike="noStrike">
              <a:solidFill>
                <a:srgbClr val="000000"/>
              </a:solidFill>
              <a:latin typeface="Arial"/>
            </a:endParaRPr>
          </a:p>
          <a:p>
            <a:pPr algn="just">
              <a:lnSpc>
                <a:spcPct val="100000"/>
              </a:lnSpc>
            </a:pPr>
            <a:r>
              <a:rPr b="0" lang="pt-BR" sz="2000" spc="-1" strike="noStrike">
                <a:solidFill>
                  <a:srgbClr val="000000"/>
                </a:solidFill>
                <a:latin typeface="Arial"/>
              </a:rPr>
              <a:t>Art. 63. Assegura ao funcionário ocupante de cargo público ou militar, que seja pai ou mãe, filho ou filha, cônjuge, companheiro ou companheira, tutor ou tutora, curador ou curadora ou que detenha a guarda judicial da pessoa com deficiência congênita ou adquirida, de qualquer idade, a redução da carga horária semanal de seu cargo, sem prejuízo de remuneração, nos termos desta Seção.</a:t>
            </a:r>
            <a:endParaRPr b="0" lang="pt-BR" sz="2000" spc="-1" strike="noStrike">
              <a:solidFill>
                <a:srgbClr val="000000"/>
              </a:solidFill>
              <a:latin typeface="Arial"/>
            </a:endParaRPr>
          </a:p>
        </p:txBody>
      </p:sp>
      <p:sp>
        <p:nvSpPr>
          <p:cNvPr id="328" name=""/>
          <p:cNvSpPr/>
          <p:nvPr/>
        </p:nvSpPr>
        <p:spPr>
          <a:xfrm>
            <a:off x="540360" y="1620000"/>
            <a:ext cx="9899640" cy="882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pt-BR" sz="2800" spc="-1" strike="noStrike">
                <a:solidFill>
                  <a:srgbClr val="000000"/>
                </a:solidFill>
                <a:latin typeface="Arial"/>
              </a:rPr>
              <a:t>Lei nº 18.419 de 07/01/2015 - Estabelece o Estatuto da Pessoa com Deficiência do Estado do Paraná.</a:t>
            </a:r>
            <a:endParaRPr b="0" lang="pt-B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PlaceHolder 1"/>
          <p:cNvSpPr>
            <a:spLocks noGrp="1"/>
          </p:cNvSpPr>
          <p:nvPr>
            <p:ph/>
          </p:nvPr>
        </p:nvSpPr>
        <p:spPr>
          <a:xfrm>
            <a:off x="7002720" y="470880"/>
            <a:ext cx="3736080" cy="371160"/>
          </a:xfrm>
          <a:prstGeom prst="rect">
            <a:avLst/>
          </a:prstGeom>
          <a:noFill/>
          <a:ln w="12600">
            <a:noFill/>
          </a:ln>
        </p:spPr>
        <p:txBody>
          <a:bodyPr lIns="45720" rIns="45720" tIns="45000" bIns="45000" anchor="t">
            <a:noAutofit/>
          </a:bodyPr>
          <a:p>
            <a:pPr marL="432000" indent="0">
              <a:spcBef>
                <a:spcPts val="1417"/>
              </a:spcBef>
              <a:buNone/>
            </a:pPr>
            <a:r>
              <a:rPr b="0" lang="pt-BR" sz="2200" spc="-1" strike="noStrike">
                <a:solidFill>
                  <a:srgbClr val="404040"/>
                </a:solidFill>
                <a:latin typeface="Calibri"/>
              </a:rPr>
              <a:t>GESTÃO DE PESSOAS</a:t>
            </a:r>
            <a:endParaRPr b="0" lang="pt-BR" sz="2200" spc="-1" strike="noStrike">
              <a:solidFill>
                <a:srgbClr val="404040"/>
              </a:solidFill>
              <a:latin typeface="Calibri"/>
            </a:endParaRPr>
          </a:p>
        </p:txBody>
      </p:sp>
      <p:sp>
        <p:nvSpPr>
          <p:cNvPr id="330" name=""/>
          <p:cNvSpPr/>
          <p:nvPr/>
        </p:nvSpPr>
        <p:spPr>
          <a:xfrm>
            <a:off x="372600" y="2304360"/>
            <a:ext cx="10259640" cy="4623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pt-BR" sz="2000" spc="-1" strike="noStrike">
                <a:solidFill>
                  <a:srgbClr val="000000"/>
                </a:solidFill>
                <a:latin typeface="Arial"/>
              </a:rPr>
              <a:t>Da Redução da Jornada de Trabalho</a:t>
            </a:r>
            <a:endParaRPr b="0" lang="pt-BR" sz="2000" spc="-1" strike="noStrike">
              <a:solidFill>
                <a:srgbClr val="000000"/>
              </a:solidFill>
              <a:latin typeface="Arial"/>
            </a:endParaRPr>
          </a:p>
          <a:p>
            <a:pPr>
              <a:lnSpc>
                <a:spcPct val="100000"/>
              </a:lnSpc>
            </a:pPr>
            <a:endParaRPr b="0" lang="pt-BR" sz="2000" spc="-1" strike="noStrike">
              <a:solidFill>
                <a:srgbClr val="000000"/>
              </a:solidFill>
              <a:latin typeface="Arial"/>
            </a:endParaRPr>
          </a:p>
          <a:p>
            <a:pPr algn="just">
              <a:lnSpc>
                <a:spcPct val="100000"/>
              </a:lnSpc>
            </a:pPr>
            <a:r>
              <a:rPr b="0" lang="pt-BR" sz="2000" spc="-1" strike="noStrike">
                <a:solidFill>
                  <a:srgbClr val="000000"/>
                </a:solidFill>
                <a:latin typeface="Arial"/>
              </a:rPr>
              <a:t>Art. 63. …</a:t>
            </a:r>
            <a:endParaRPr b="0" lang="pt-BR" sz="2000" spc="-1" strike="noStrike">
              <a:solidFill>
                <a:srgbClr val="000000"/>
              </a:solidFill>
              <a:latin typeface="Arial"/>
            </a:endParaRPr>
          </a:p>
          <a:p>
            <a:pPr algn="just">
              <a:lnSpc>
                <a:spcPct val="100000"/>
              </a:lnSpc>
            </a:pPr>
            <a:endParaRPr b="0" lang="pt-BR" sz="2000" spc="-1" strike="noStrike">
              <a:solidFill>
                <a:srgbClr val="000000"/>
              </a:solidFill>
              <a:latin typeface="Arial"/>
            </a:endParaRPr>
          </a:p>
          <a:p>
            <a:pPr algn="just">
              <a:lnSpc>
                <a:spcPct val="100000"/>
              </a:lnSpc>
            </a:pPr>
            <a:r>
              <a:rPr b="0" lang="pt-BR" sz="2000" spc="-1" strike="noStrike">
                <a:solidFill>
                  <a:srgbClr val="000000"/>
                </a:solidFill>
                <a:latin typeface="Arial"/>
              </a:rPr>
              <a:t>§ 1º A redução de carga horária, de que trata o caput deste artigo, destina-se ao acompanhamento do dependente no seu processo de habilitação ou reabilitação ou às suas necessidades básicas diárias, podendo ser consecutivo, intercalado, alternado ou escalonado, conforme necessidade ou programa do atendimento pertinente, mediante requerimento formulado à Secretaria de Estado responsável pela política pública da administração e da previdência instruído com a indicação da necessidade da jornada a ser reduzida.</a:t>
            </a:r>
            <a:endParaRPr b="0" lang="pt-BR" sz="2000" spc="-1" strike="noStrike">
              <a:solidFill>
                <a:srgbClr val="000000"/>
              </a:solidFill>
              <a:latin typeface="Arial"/>
            </a:endParaRPr>
          </a:p>
          <a:p>
            <a:pPr algn="just">
              <a:lnSpc>
                <a:spcPct val="100000"/>
              </a:lnSpc>
            </a:pPr>
            <a:endParaRPr b="0" lang="pt-BR" sz="2000" spc="-1" strike="noStrike">
              <a:solidFill>
                <a:srgbClr val="000000"/>
              </a:solidFill>
              <a:latin typeface="Arial"/>
            </a:endParaRPr>
          </a:p>
          <a:p>
            <a:pPr algn="just">
              <a:lnSpc>
                <a:spcPct val="100000"/>
              </a:lnSpc>
            </a:pPr>
            <a:r>
              <a:rPr b="0" lang="pt-BR" sz="2000" spc="-1" strike="noStrike">
                <a:solidFill>
                  <a:srgbClr val="000000"/>
                </a:solidFill>
                <a:latin typeface="Arial"/>
              </a:rPr>
              <a:t>§ 2º A dispensa ocorrerá para cargo de quarenta horas semanais e jornada de oito horas diárias.</a:t>
            </a:r>
            <a:endParaRPr b="0" lang="pt-BR" sz="2000" spc="-1" strike="noStrike">
              <a:solidFill>
                <a:srgbClr val="000000"/>
              </a:solidFill>
              <a:latin typeface="Arial"/>
            </a:endParaRPr>
          </a:p>
        </p:txBody>
      </p:sp>
      <p:sp>
        <p:nvSpPr>
          <p:cNvPr id="331" name=""/>
          <p:cNvSpPr/>
          <p:nvPr/>
        </p:nvSpPr>
        <p:spPr>
          <a:xfrm>
            <a:off x="540000" y="1277280"/>
            <a:ext cx="9899640" cy="882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pt-BR" sz="2800" spc="-1" strike="noStrike">
                <a:solidFill>
                  <a:srgbClr val="000000"/>
                </a:solidFill>
                <a:latin typeface="Arial"/>
              </a:rPr>
              <a:t>Lei nº 18.419 de 07/01/2015 - Estabelece o Estatuto da Pessoa com Deficiência do Estado do Paraná.</a:t>
            </a:r>
            <a:endParaRPr b="0" lang="pt-B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2" name="PlaceHolder 1"/>
          <p:cNvSpPr>
            <a:spLocks noGrp="1"/>
          </p:cNvSpPr>
          <p:nvPr>
            <p:ph/>
          </p:nvPr>
        </p:nvSpPr>
        <p:spPr>
          <a:xfrm>
            <a:off x="7002720" y="470880"/>
            <a:ext cx="3736080" cy="371160"/>
          </a:xfrm>
          <a:prstGeom prst="rect">
            <a:avLst/>
          </a:prstGeom>
          <a:noFill/>
          <a:ln w="12600">
            <a:noFill/>
          </a:ln>
        </p:spPr>
        <p:txBody>
          <a:bodyPr lIns="45720" rIns="45720" tIns="45000" bIns="45000" anchor="t">
            <a:noAutofit/>
          </a:bodyPr>
          <a:p>
            <a:pPr marL="432000" indent="0">
              <a:spcBef>
                <a:spcPts val="1417"/>
              </a:spcBef>
              <a:buNone/>
            </a:pPr>
            <a:r>
              <a:rPr b="0" lang="pt-BR" sz="2200" spc="-1" strike="noStrike">
                <a:solidFill>
                  <a:srgbClr val="404040"/>
                </a:solidFill>
                <a:latin typeface="Calibri"/>
              </a:rPr>
              <a:t>GESTÃO DE PESSOAS</a:t>
            </a:r>
            <a:endParaRPr b="0" lang="pt-BR" sz="2200" spc="-1" strike="noStrike">
              <a:solidFill>
                <a:srgbClr val="404040"/>
              </a:solidFill>
              <a:latin typeface="Calibri"/>
            </a:endParaRPr>
          </a:p>
        </p:txBody>
      </p:sp>
      <p:sp>
        <p:nvSpPr>
          <p:cNvPr id="333" name=""/>
          <p:cNvSpPr/>
          <p:nvPr/>
        </p:nvSpPr>
        <p:spPr>
          <a:xfrm>
            <a:off x="540000" y="2497320"/>
            <a:ext cx="9719640" cy="3206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endParaRPr b="0" lang="pt-BR" sz="2000" spc="-1" strike="noStrike">
              <a:solidFill>
                <a:srgbClr val="000000"/>
              </a:solidFill>
              <a:latin typeface="Arial"/>
            </a:endParaRPr>
          </a:p>
          <a:p>
            <a:pPr algn="ctr">
              <a:lnSpc>
                <a:spcPct val="100000"/>
              </a:lnSpc>
            </a:pPr>
            <a:r>
              <a:rPr b="1" lang="pt-BR" sz="2000" spc="-1" strike="noStrike">
                <a:solidFill>
                  <a:srgbClr val="000000"/>
                </a:solidFill>
                <a:latin typeface="Arial"/>
              </a:rPr>
              <a:t>Da Redução da Jornada de Trabalho</a:t>
            </a:r>
            <a:endParaRPr b="0" lang="pt-BR" sz="2000" spc="-1" strike="noStrike">
              <a:solidFill>
                <a:srgbClr val="000000"/>
              </a:solidFill>
              <a:latin typeface="Arial"/>
            </a:endParaRPr>
          </a:p>
          <a:p>
            <a:pPr algn="just">
              <a:lnSpc>
                <a:spcPct val="100000"/>
              </a:lnSpc>
            </a:pPr>
            <a:endParaRPr b="0" lang="pt-BR" sz="2000" spc="-1" strike="noStrike">
              <a:solidFill>
                <a:srgbClr val="000000"/>
              </a:solidFill>
              <a:latin typeface="Arial"/>
            </a:endParaRPr>
          </a:p>
          <a:p>
            <a:pPr algn="just">
              <a:lnSpc>
                <a:spcPct val="100000"/>
              </a:lnSpc>
            </a:pPr>
            <a:r>
              <a:rPr b="0" lang="pt-BR" sz="2000" spc="-1" strike="noStrike">
                <a:solidFill>
                  <a:srgbClr val="000000"/>
                </a:solidFill>
                <a:latin typeface="Arial"/>
              </a:rPr>
              <a:t>Art. 63. …</a:t>
            </a:r>
            <a:endParaRPr b="0" lang="pt-BR" sz="2000" spc="-1" strike="noStrike">
              <a:solidFill>
                <a:srgbClr val="000000"/>
              </a:solidFill>
              <a:latin typeface="Arial"/>
            </a:endParaRPr>
          </a:p>
          <a:p>
            <a:pPr algn="just">
              <a:lnSpc>
                <a:spcPct val="100000"/>
              </a:lnSpc>
            </a:pPr>
            <a:endParaRPr b="0" lang="pt-BR" sz="2000" spc="-1" strike="noStrike">
              <a:solidFill>
                <a:srgbClr val="000000"/>
              </a:solidFill>
              <a:latin typeface="Arial"/>
            </a:endParaRPr>
          </a:p>
          <a:p>
            <a:pPr algn="just">
              <a:lnSpc>
                <a:spcPct val="100000"/>
              </a:lnSpc>
            </a:pPr>
            <a:r>
              <a:rPr b="0" lang="pt-BR" sz="2000" spc="-1" strike="noStrike">
                <a:solidFill>
                  <a:srgbClr val="000000"/>
                </a:solidFill>
                <a:latin typeface="Arial"/>
              </a:rPr>
              <a:t>§ 3º Havendo acumulação legal de dois cargos na esfera do Poder Executivo Estadual, de vinte horas semanais cada um e jornada de quatro horas diárias cada um, a dispensa será no cargo de menor valor ou daquele que for mais conveniente para o atendimento à pessoa deficiente.</a:t>
            </a:r>
            <a:endParaRPr b="0" lang="pt-BR" sz="2000" spc="-1" strike="noStrike">
              <a:solidFill>
                <a:srgbClr val="000000"/>
              </a:solidFill>
              <a:latin typeface="Arial"/>
            </a:endParaRPr>
          </a:p>
          <a:p>
            <a:pPr algn="just">
              <a:lnSpc>
                <a:spcPct val="100000"/>
              </a:lnSpc>
            </a:pPr>
            <a:endParaRPr b="0" lang="pt-BR" sz="2000" spc="-1" strike="noStrike">
              <a:solidFill>
                <a:srgbClr val="000000"/>
              </a:solidFill>
              <a:latin typeface="Arial"/>
            </a:endParaRPr>
          </a:p>
          <a:p>
            <a:pPr algn="just">
              <a:lnSpc>
                <a:spcPct val="100000"/>
              </a:lnSpc>
            </a:pPr>
            <a:r>
              <a:rPr b="0" lang="pt-BR" sz="2000" spc="-1" strike="noStrike">
                <a:solidFill>
                  <a:srgbClr val="000000"/>
                </a:solidFill>
                <a:latin typeface="Arial"/>
              </a:rPr>
              <a:t>§ 4º A dispensa deverá observar o acúmulo máximo de quarenta horas semanais e jornada de oito horas diárias.</a:t>
            </a:r>
            <a:endParaRPr b="0" lang="pt-BR" sz="2000" spc="-1" strike="noStrike">
              <a:solidFill>
                <a:srgbClr val="000000"/>
              </a:solidFill>
              <a:latin typeface="Arial"/>
            </a:endParaRPr>
          </a:p>
        </p:txBody>
      </p:sp>
      <p:sp>
        <p:nvSpPr>
          <p:cNvPr id="334" name=""/>
          <p:cNvSpPr/>
          <p:nvPr/>
        </p:nvSpPr>
        <p:spPr>
          <a:xfrm>
            <a:off x="540360" y="1440000"/>
            <a:ext cx="9899640" cy="882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pt-BR" sz="2800" spc="-1" strike="noStrike">
                <a:solidFill>
                  <a:srgbClr val="000000"/>
                </a:solidFill>
                <a:latin typeface="Arial"/>
              </a:rPr>
              <a:t>Lei nº 18.419 de 07/01/2015 - Estabelece o Estatuto da Pessoa com Deficiência do Estado do Paraná.</a:t>
            </a:r>
            <a:endParaRPr b="0" lang="pt-B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PlaceHolder 1"/>
          <p:cNvSpPr>
            <a:spLocks noGrp="1"/>
          </p:cNvSpPr>
          <p:nvPr>
            <p:ph/>
          </p:nvPr>
        </p:nvSpPr>
        <p:spPr>
          <a:xfrm>
            <a:off x="7002720" y="470880"/>
            <a:ext cx="3736080" cy="371160"/>
          </a:xfrm>
          <a:prstGeom prst="rect">
            <a:avLst/>
          </a:prstGeom>
          <a:noFill/>
          <a:ln w="12600">
            <a:noFill/>
          </a:ln>
        </p:spPr>
        <p:txBody>
          <a:bodyPr lIns="45720" rIns="45720" tIns="45000" bIns="45000" anchor="t">
            <a:noAutofit/>
          </a:bodyPr>
          <a:p>
            <a:pPr marL="432000" indent="0">
              <a:spcBef>
                <a:spcPts val="1417"/>
              </a:spcBef>
              <a:buNone/>
            </a:pPr>
            <a:r>
              <a:rPr b="0" lang="pt-BR" sz="2200" spc="-1" strike="noStrike">
                <a:solidFill>
                  <a:srgbClr val="404040"/>
                </a:solidFill>
                <a:latin typeface="Calibri"/>
              </a:rPr>
              <a:t>GESTÃO DE PESSOAS</a:t>
            </a:r>
            <a:endParaRPr b="0" lang="pt-BR" sz="2200" spc="-1" strike="noStrike">
              <a:solidFill>
                <a:srgbClr val="404040"/>
              </a:solidFill>
              <a:latin typeface="Calibri"/>
            </a:endParaRPr>
          </a:p>
        </p:txBody>
      </p:sp>
      <p:sp>
        <p:nvSpPr>
          <p:cNvPr id="336" name=""/>
          <p:cNvSpPr/>
          <p:nvPr/>
        </p:nvSpPr>
        <p:spPr>
          <a:xfrm>
            <a:off x="527400" y="2035080"/>
            <a:ext cx="9719640" cy="3206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endParaRPr b="0" lang="pt-BR" sz="2000" spc="-1" strike="noStrike">
              <a:solidFill>
                <a:srgbClr val="000000"/>
              </a:solidFill>
              <a:latin typeface="Arial"/>
            </a:endParaRPr>
          </a:p>
          <a:p>
            <a:pPr algn="ctr">
              <a:lnSpc>
                <a:spcPct val="100000"/>
              </a:lnSpc>
            </a:pPr>
            <a:r>
              <a:rPr b="1" lang="pt-BR" sz="2000" spc="-1" strike="noStrike">
                <a:solidFill>
                  <a:srgbClr val="000000"/>
                </a:solidFill>
                <a:latin typeface="Arial"/>
              </a:rPr>
              <a:t>Da Redução da Jornada de Trabalho</a:t>
            </a:r>
            <a:endParaRPr b="0" lang="pt-BR" sz="2000" spc="-1" strike="noStrike">
              <a:solidFill>
                <a:srgbClr val="000000"/>
              </a:solidFill>
              <a:latin typeface="Arial"/>
            </a:endParaRPr>
          </a:p>
          <a:p>
            <a:pPr>
              <a:lnSpc>
                <a:spcPct val="100000"/>
              </a:lnSpc>
            </a:pPr>
            <a:endParaRPr b="0" lang="pt-BR" sz="2000" spc="-1" strike="noStrike">
              <a:solidFill>
                <a:srgbClr val="000000"/>
              </a:solidFill>
              <a:latin typeface="Arial"/>
            </a:endParaRPr>
          </a:p>
          <a:p>
            <a:pPr algn="just">
              <a:lnSpc>
                <a:spcPct val="100000"/>
              </a:lnSpc>
            </a:pPr>
            <a:r>
              <a:rPr b="0" lang="pt-BR" sz="2000" spc="-1" strike="noStrike">
                <a:solidFill>
                  <a:srgbClr val="000000"/>
                </a:solidFill>
                <a:latin typeface="Arial"/>
              </a:rPr>
              <a:t>Art. 63. …</a:t>
            </a:r>
            <a:endParaRPr b="0" lang="pt-BR" sz="2000" spc="-1" strike="noStrike">
              <a:solidFill>
                <a:srgbClr val="000000"/>
              </a:solidFill>
              <a:latin typeface="Arial"/>
            </a:endParaRPr>
          </a:p>
          <a:p>
            <a:pPr algn="just">
              <a:lnSpc>
                <a:spcPct val="100000"/>
              </a:lnSpc>
            </a:pPr>
            <a:endParaRPr b="0" lang="pt-BR" sz="2000" spc="-1" strike="noStrike">
              <a:solidFill>
                <a:srgbClr val="000000"/>
              </a:solidFill>
              <a:latin typeface="Arial"/>
            </a:endParaRPr>
          </a:p>
          <a:p>
            <a:pPr algn="just">
              <a:lnSpc>
                <a:spcPct val="100000"/>
              </a:lnSpc>
            </a:pPr>
            <a:r>
              <a:rPr b="0" lang="pt-BR" sz="2000" spc="-1" strike="noStrike">
                <a:solidFill>
                  <a:srgbClr val="000000"/>
                </a:solidFill>
                <a:latin typeface="Arial"/>
              </a:rPr>
              <a:t>§ 5º Ao servidor alcançado pela dispensa concedida por esta Lei é vedada a ocu pação de qualquer atividade de natureza trabalhista, remunerada ou não, enquanto perdurar a dispensa, seja em qualquer horário ou qualquer região geográfica.</a:t>
            </a:r>
            <a:endParaRPr b="0" lang="pt-BR" sz="2000" spc="-1" strike="noStrike">
              <a:solidFill>
                <a:srgbClr val="000000"/>
              </a:solidFill>
              <a:latin typeface="Arial"/>
            </a:endParaRPr>
          </a:p>
          <a:p>
            <a:pPr algn="just">
              <a:lnSpc>
                <a:spcPct val="100000"/>
              </a:lnSpc>
            </a:pPr>
            <a:endParaRPr b="0" lang="pt-BR" sz="2000" spc="-1" strike="noStrike">
              <a:solidFill>
                <a:srgbClr val="000000"/>
              </a:solidFill>
              <a:latin typeface="Arial"/>
            </a:endParaRPr>
          </a:p>
          <a:p>
            <a:pPr algn="just">
              <a:lnSpc>
                <a:spcPct val="100000"/>
              </a:lnSpc>
            </a:pPr>
            <a:r>
              <a:rPr b="0" lang="pt-BR" sz="2000" spc="-1" strike="noStrike">
                <a:solidFill>
                  <a:srgbClr val="000000"/>
                </a:solidFill>
                <a:latin typeface="Arial"/>
              </a:rPr>
              <a:t>§ 6º Caberá à Secretaria de Estado responsável pela política pública da administração e da previdência manifestar-se sobre o requerimento de redução da carga horária em até trinta dias contados da data do protocolo do requerimento.</a:t>
            </a:r>
            <a:endParaRPr b="0" lang="pt-BR" sz="2000" spc="-1" strike="noStrike">
              <a:solidFill>
                <a:srgbClr val="000000"/>
              </a:solidFill>
              <a:latin typeface="Arial"/>
            </a:endParaRPr>
          </a:p>
        </p:txBody>
      </p:sp>
      <p:sp>
        <p:nvSpPr>
          <p:cNvPr id="337" name=""/>
          <p:cNvSpPr/>
          <p:nvPr/>
        </p:nvSpPr>
        <p:spPr>
          <a:xfrm>
            <a:off x="540000" y="1097280"/>
            <a:ext cx="9899640" cy="882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pt-BR" sz="2800" spc="-1" strike="noStrike">
                <a:solidFill>
                  <a:srgbClr val="000000"/>
                </a:solidFill>
                <a:latin typeface="Arial"/>
              </a:rPr>
              <a:t>Lei nº 18.419 de 07/01/2015 - Estabelece o Estatuto da Pessoa com Deficiência do Estado do Paraná.</a:t>
            </a:r>
            <a:endParaRPr b="0" lang="pt-B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PlaceHolder 1"/>
          <p:cNvSpPr>
            <a:spLocks noGrp="1"/>
          </p:cNvSpPr>
          <p:nvPr>
            <p:ph/>
          </p:nvPr>
        </p:nvSpPr>
        <p:spPr>
          <a:xfrm>
            <a:off x="7002720" y="470880"/>
            <a:ext cx="3736080" cy="371160"/>
          </a:xfrm>
          <a:prstGeom prst="rect">
            <a:avLst/>
          </a:prstGeom>
          <a:noFill/>
          <a:ln w="12600">
            <a:noFill/>
          </a:ln>
        </p:spPr>
        <p:txBody>
          <a:bodyPr lIns="45720" rIns="45720" tIns="45000" bIns="45000" anchor="t">
            <a:noAutofit/>
          </a:bodyPr>
          <a:p>
            <a:pPr marL="432000" indent="0">
              <a:spcBef>
                <a:spcPts val="1417"/>
              </a:spcBef>
              <a:buNone/>
            </a:pPr>
            <a:r>
              <a:rPr b="0" lang="pt-BR" sz="2200" spc="-1" strike="noStrike">
                <a:solidFill>
                  <a:srgbClr val="404040"/>
                </a:solidFill>
                <a:latin typeface="Calibri"/>
              </a:rPr>
              <a:t>GESTÃO DE PESSOAS</a:t>
            </a:r>
            <a:endParaRPr b="0" lang="pt-BR" sz="2200" spc="-1" strike="noStrike">
              <a:solidFill>
                <a:srgbClr val="404040"/>
              </a:solidFill>
              <a:latin typeface="Calibri"/>
            </a:endParaRPr>
          </a:p>
        </p:txBody>
      </p:sp>
      <p:sp>
        <p:nvSpPr>
          <p:cNvPr id="339" name=""/>
          <p:cNvSpPr/>
          <p:nvPr/>
        </p:nvSpPr>
        <p:spPr>
          <a:xfrm>
            <a:off x="540000" y="1260000"/>
            <a:ext cx="10079640" cy="127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pt-BR" sz="2800" spc="-1" strike="noStrike">
                <a:solidFill>
                  <a:srgbClr val="000000"/>
                </a:solidFill>
                <a:latin typeface="Arial"/>
              </a:rPr>
              <a:t>Decreto 3003 - 08 de Dezembro de 2015 - Estabelece o Estatuto da Pessoa com Deficiência do Estado do Paraná.</a:t>
            </a:r>
            <a:endParaRPr b="0" lang="pt-BR" sz="2800" spc="-1" strike="noStrike">
              <a:solidFill>
                <a:srgbClr val="000000"/>
              </a:solidFill>
              <a:latin typeface="Arial"/>
            </a:endParaRPr>
          </a:p>
        </p:txBody>
      </p:sp>
      <p:sp>
        <p:nvSpPr>
          <p:cNvPr id="340" name=""/>
          <p:cNvSpPr/>
          <p:nvPr/>
        </p:nvSpPr>
        <p:spPr>
          <a:xfrm>
            <a:off x="720000" y="2770200"/>
            <a:ext cx="9719640" cy="2468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pt-BR" sz="2800" spc="-1" strike="noStrike">
                <a:solidFill>
                  <a:srgbClr val="000000"/>
                </a:solidFill>
                <a:latin typeface="Arial"/>
              </a:rPr>
              <a:t>Súmula: </a:t>
            </a:r>
            <a:r>
              <a:rPr b="0" lang="pt-BR" sz="2800" spc="-1" strike="noStrike" u="sng">
                <a:solidFill>
                  <a:srgbClr val="000000"/>
                </a:solidFill>
                <a:uFillTx/>
                <a:latin typeface="Arial"/>
              </a:rPr>
              <a:t>Fixação dos critérios e dos procedimentos a serem adotados</a:t>
            </a:r>
            <a:r>
              <a:rPr b="0" lang="pt-BR" sz="2800" spc="-1" strike="noStrike">
                <a:solidFill>
                  <a:srgbClr val="000000"/>
                </a:solidFill>
                <a:latin typeface="Arial"/>
              </a:rPr>
              <a:t> para a concessão da redução de carga horária de funcionários ocupantes de cargos públicos da Administração Pública Direta e Autárquica do Poder Executivo Estadual e dos </a:t>
            </a:r>
            <a:r>
              <a:rPr b="1" lang="pt-BR" sz="2800" spc="-1" strike="noStrike">
                <a:solidFill>
                  <a:srgbClr val="000000"/>
                </a:solidFill>
                <a:latin typeface="Arial"/>
              </a:rPr>
              <a:t>militares estaduais</a:t>
            </a:r>
            <a:r>
              <a:rPr b="0" lang="pt-BR" sz="2800" spc="-1" strike="noStrike">
                <a:solidFill>
                  <a:srgbClr val="000000"/>
                </a:solidFill>
                <a:latin typeface="Arial"/>
              </a:rPr>
              <a:t>, nos termos do art. 63 da Lei n.º 18.419, de 7 de janeiro de 2015.</a:t>
            </a:r>
            <a:endParaRPr b="0" lang="pt-B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Tema do Office">
  <a:themeElements>
    <a:clrScheme name="Tema do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Tema do Office">
  <a:themeElements>
    <a:clrScheme name="Tema do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Tema do Office">
  <a:themeElements>
    <a:clrScheme name="Tema do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Tema do Office">
  <a:themeElements>
    <a:clrScheme name="Tema do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Tema do Office">
  <a:themeElements>
    <a:clrScheme name="Tema do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Tema do Office">
  <a:themeElements>
    <a:clrScheme name="Tema do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Tema do Office">
  <a:themeElements>
    <a:clrScheme name="Tema do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472</TotalTime>
  <Application>LibreOffice/7.4.6.2$Windows_X86_64 LibreOffice_project/5b1f5509c2decdade7fda905e3e1429a67acd63d</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pmpr</dc:creator>
  <dc:description/>
  <dc:language>pt-BR</dc:language>
  <cp:lastModifiedBy/>
  <dcterms:modified xsi:type="dcterms:W3CDTF">2023-10-04T21:24:57Z</dcterms:modified>
  <cp:revision>21</cp:revision>
  <dc:subject/>
  <dc:title>Apresentação do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Personalizar</vt:lpwstr>
  </property>
  <property fmtid="{D5CDD505-2E9C-101B-9397-08002B2CF9AE}" pid="3" name="Slides">
    <vt:r8>7</vt:r8>
  </property>
</Properties>
</file>