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9.xml" ContentType="application/vnd.openxmlformats-officedocument.presentationml.slideMaster+xml"/>
  <Override PartName="/ppt/slideMasters/slideMaster6.xml" ContentType="application/vnd.openxmlformats-officedocument.presentationml.slideMaster+xml"/>
  <Override PartName="/ppt/slideMasters/slideMaster18.xml" ContentType="application/vnd.openxmlformats-officedocument.presentationml.slideMaster+xml"/>
  <Override PartName="/ppt/slideMasters/slideMaster5.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13.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19.xml.rels" ContentType="application/vnd.openxmlformats-package.relationships+xml"/>
  <Override PartName="/ppt/slideMasters/_rels/slideMaster7.xml.rels" ContentType="application/vnd.openxmlformats-package.relationships+xml"/>
  <Override PartName="/ppt/slideMasters/_rels/slideMaster18.xml.rels" ContentType="application/vnd.openxmlformats-package.relationships+xml"/>
  <Override PartName="/ppt/slideMasters/_rels/slideMaster6.xml.rels" ContentType="application/vnd.openxmlformats-package.relationships+xml"/>
  <Override PartName="/ppt/slideMasters/_rels/slideMaster17.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Layouts/slideLayout119.xml" ContentType="application/vnd.openxmlformats-officedocument.presentationml.slideLayout+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225.xml.rels" ContentType="application/vnd.openxmlformats-package.relationships+xml"/>
  <Override PartName="/ppt/slideLayouts/_rels/slideLayout189.xml.rels" ContentType="application/vnd.openxmlformats-package.relationships+xml"/>
  <Override PartName="/ppt/slideLayouts/_rels/slideLayout100.xml.rels" ContentType="application/vnd.openxmlformats-package.relationships+xml"/>
  <Override PartName="/ppt/slideLayouts/_rels/slideLayout74.xml.rels" ContentType="application/vnd.openxmlformats-package.relationships+xml"/>
  <Override PartName="/ppt/slideLayouts/_rels/slideLayout170.xml.rels" ContentType="application/vnd.openxmlformats-package.relationships+xml"/>
  <Override PartName="/ppt/slideLayouts/_rels/slideLayout6.xml.rels" ContentType="application/vnd.openxmlformats-package.relationships+xml"/>
  <Override PartName="/ppt/slideLayouts/_rels/slideLayout171.xml.rels" ContentType="application/vnd.openxmlformats-package.relationships+xml"/>
  <Override PartName="/ppt/slideLayouts/_rels/slideLayout7.xml.rels" ContentType="application/vnd.openxmlformats-package.relationships+xml"/>
  <Override PartName="/ppt/slideLayouts/_rels/slideLayout226.xml.rels" ContentType="application/vnd.openxmlformats-package.relationships+xml"/>
  <Override PartName="/ppt/slideLayouts/_rels/slideLayout101.xml.rels" ContentType="application/vnd.openxmlformats-package.relationships+xml"/>
  <Override PartName="/ppt/slideLayouts/_rels/slideLayout75.xml.rels" ContentType="application/vnd.openxmlformats-package.relationships+xml"/>
  <Override PartName="/ppt/slideLayouts/_rels/slideLayout227.xml.rels" ContentType="application/vnd.openxmlformats-package.relationships+xml"/>
  <Override PartName="/ppt/slideLayouts/_rels/slideLayout102.xml.rels" ContentType="application/vnd.openxmlformats-package.relationships+xml"/>
  <Override PartName="/ppt/slideLayouts/_rels/slideLayout76.xml.rels" ContentType="application/vnd.openxmlformats-package.relationships+xml"/>
  <Override PartName="/ppt/slideLayouts/_rels/slideLayout180.xml.rels" ContentType="application/vnd.openxmlformats-package.relationships+xml"/>
  <Override PartName="/ppt/slideLayouts/_rels/slideLayout228.xml.rels" ContentType="application/vnd.openxmlformats-package.relationships+xml"/>
  <Override PartName="/ppt/slideLayouts/_rels/slideLayout103.xml.rels" ContentType="application/vnd.openxmlformats-package.relationships+xml"/>
  <Override PartName="/ppt/slideLayouts/_rels/slideLayout77.xml.rels" ContentType="application/vnd.openxmlformats-package.relationships+xml"/>
  <Override PartName="/ppt/slideLayouts/_rels/slideLayout181.xml.rels" ContentType="application/vnd.openxmlformats-package.relationships+xml"/>
  <Override PartName="/ppt/slideLayouts/_rels/slideLayout128.xml.rels" ContentType="application/vnd.openxmlformats-package.relationships+xml"/>
  <Override PartName="/ppt/slideLayouts/_rels/slideLayout13.xml.rels" ContentType="application/vnd.openxmlformats-package.relationships+xml"/>
  <Override PartName="/ppt/slideLayouts/_rels/slideLayout47.xml.rels" ContentType="application/vnd.openxmlformats-package.relationships+xml"/>
  <Override PartName="/ppt/slideLayouts/_rels/slideLayout129.xml.rels" ContentType="application/vnd.openxmlformats-package.relationships+xml"/>
  <Override PartName="/ppt/slideLayouts/_rels/slideLayout14.xml.rels" ContentType="application/vnd.openxmlformats-package.relationships+xml"/>
  <Override PartName="/ppt/slideLayouts/_rels/slideLayout98.xml.rels" ContentType="application/vnd.openxmlformats-package.relationships+xml"/>
  <Override PartName="/ppt/slideLayouts/_rels/slideLayout124.xml.rels" ContentType="application/vnd.openxmlformats-package.relationships+xml"/>
  <Override PartName="/ppt/slideLayouts/_rels/slideLayout12.xml.rels" ContentType="application/vnd.openxmlformats-package.relationships+xml"/>
  <Override PartName="/ppt/slideLayouts/_rels/slideLayout127.xml.rels" ContentType="application/vnd.openxmlformats-package.relationships+xml"/>
  <Override PartName="/ppt/slideLayouts/_rels/slideLayout55.xml.rels" ContentType="application/vnd.openxmlformats-package.relationships+xml"/>
  <Override PartName="/ppt/slideLayouts/_rels/slideLayout206.xml.rels" ContentType="application/vnd.openxmlformats-package.relationships+xml"/>
  <Override PartName="/ppt/slideLayouts/_rels/slideLayout137.xml.rels" ContentType="application/vnd.openxmlformats-package.relationships+xml"/>
  <Override PartName="/ppt/slideLayouts/_rels/slideLayout22.xml.rels" ContentType="application/vnd.openxmlformats-package.relationships+xml"/>
  <Override PartName="/ppt/slideLayouts/_rels/slideLayout56.xml.rels" ContentType="application/vnd.openxmlformats-package.relationships+xml"/>
  <Override PartName="/ppt/slideLayouts/_rels/slideLayout207.xml.rels" ContentType="application/vnd.openxmlformats-package.relationships+xml"/>
  <Override PartName="/ppt/slideLayouts/_rels/slideLayout138.xml.rels" ContentType="application/vnd.openxmlformats-package.relationships+xml"/>
  <Override PartName="/ppt/slideLayouts/_rels/slideLayout23.xml.rels" ContentType="application/vnd.openxmlformats-package.relationships+xml"/>
  <Override PartName="/ppt/slideLayouts/_rels/slideLayout57.xml.rels" ContentType="application/vnd.openxmlformats-package.relationships+xml"/>
  <Override PartName="/ppt/slideLayouts/_rels/slideLayout208.xml.rels" ContentType="application/vnd.openxmlformats-package.relationships+xml"/>
  <Override PartName="/ppt/slideLayouts/_rels/slideLayout139.xml.rels" ContentType="application/vnd.openxmlformats-package.relationships+xml"/>
  <Override PartName="/ppt/slideLayouts/_rels/slideLayout24.xml.rels" ContentType="application/vnd.openxmlformats-package.relationships+xml"/>
  <Override PartName="/ppt/slideLayouts/_rels/slideLayout146.xml.rels" ContentType="application/vnd.openxmlformats-package.relationships+xml"/>
  <Override PartName="/ppt/slideLayouts/_rels/slideLayout31.xml.rels" ContentType="application/vnd.openxmlformats-package.relationships+xml"/>
  <Override PartName="/ppt/slideLayouts/_rels/slideLayout147.xml.rels" ContentType="application/vnd.openxmlformats-package.relationships+xml"/>
  <Override PartName="/ppt/slideLayouts/_rels/slideLayout32.xml.rels" ContentType="application/vnd.openxmlformats-package.relationships+xml"/>
  <Override PartName="/ppt/slideLayouts/_rels/slideLayout148.xml.rels" ContentType="application/vnd.openxmlformats-package.relationships+xml"/>
  <Override PartName="/ppt/slideLayouts/_rels/slideLayout33.xml.rels" ContentType="application/vnd.openxmlformats-package.relationships+xml"/>
  <Override PartName="/ppt/slideLayouts/_rels/slideLayout149.xml.rels" ContentType="application/vnd.openxmlformats-package.relationships+xml"/>
  <Override PartName="/ppt/slideLayouts/_rels/slideLayout34.xml.rels" ContentType="application/vnd.openxmlformats-package.relationships+xml"/>
  <Override PartName="/ppt/slideLayouts/_rels/slideLayout156.xml.rels" ContentType="application/vnd.openxmlformats-package.relationships+xml"/>
  <Override PartName="/ppt/slideLayouts/_rels/slideLayout41.xml.rels" ContentType="application/vnd.openxmlformats-package.relationships+xml"/>
  <Override PartName="/ppt/slideLayouts/_rels/slideLayout157.xml.rels" ContentType="application/vnd.openxmlformats-package.relationships+xml"/>
  <Override PartName="/ppt/slideLayouts/_rels/slideLayout42.xml.rels" ContentType="application/vnd.openxmlformats-package.relationships+xml"/>
  <Override PartName="/ppt/slideLayouts/_rels/slideLayout158.xml.rels" ContentType="application/vnd.openxmlformats-package.relationships+xml"/>
  <Override PartName="/ppt/slideLayouts/_rels/slideLayout43.xml.rels" ContentType="application/vnd.openxmlformats-package.relationships+xml"/>
  <Override PartName="/ppt/slideLayouts/_rels/slideLayout159.xml.rels" ContentType="application/vnd.openxmlformats-package.relationships+xml"/>
  <Override PartName="/ppt/slideLayouts/_rels/slideLayout44.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221.xml.rels" ContentType="application/vnd.openxmlformats-package.relationships+xml"/>
  <Override PartName="/ppt/slideLayouts/_rels/slideLayout185.xml.rels" ContentType="application/vnd.openxmlformats-package.relationships+xml"/>
  <Override PartName="/ppt/slideLayouts/_rels/slideLayout70.xml.rels" ContentType="application/vnd.openxmlformats-package.relationships+xml"/>
  <Override PartName="/ppt/slideLayouts/_rels/slideLayout1.xml.rels" ContentType="application/vnd.openxmlformats-package.relationships+xml"/>
  <Override PartName="/ppt/slideLayouts/_rels/slideLayout204.xml.rels" ContentType="application/vnd.openxmlformats-package.relationships+xml"/>
  <Override PartName="/ppt/slideLayouts/_rels/slideLayout168.xml.rels" ContentType="application/vnd.openxmlformats-package.relationships+xml"/>
  <Override PartName="/ppt/slideLayouts/_rels/slideLayout53.xml.rels" ContentType="application/vnd.openxmlformats-package.relationships+xml"/>
  <Override PartName="/ppt/slideLayouts/_rels/slideLayout192.xml.rels" ContentType="application/vnd.openxmlformats-package.relationships+xml"/>
  <Override PartName="/ppt/slideLayouts/_rels/slideLayout175.xml.rels" ContentType="application/vnd.openxmlformats-package.relationships+xml"/>
  <Override PartName="/ppt/slideLayouts/_rels/slideLayout211.xml.rels" ContentType="application/vnd.openxmlformats-package.relationships+xml"/>
  <Override PartName="/ppt/slideLayouts/_rels/slideLayout60.xml.rels" ContentType="application/vnd.openxmlformats-package.relationships+xml"/>
  <Override PartName="/ppt/slideLayouts/_rels/slideLayout142.xml.rels" ContentType="application/vnd.openxmlformats-package.relationships+xml"/>
  <Override PartName="/ppt/slideLayouts/_rels/slideLayout125.xml.rels" ContentType="application/vnd.openxmlformats-package.relationships+xml"/>
  <Override PartName="/ppt/slideLayouts/_rels/slideLayout99.xml.rels" ContentType="application/vnd.openxmlformats-package.relationships+xml"/>
  <Override PartName="/ppt/slideLayouts/_rels/slideLayout10.xml.rels" ContentType="application/vnd.openxmlformats-package.relationships+xml"/>
  <Override PartName="/ppt/slideLayouts/_rels/slideLayout48.xml.rels" ContentType="application/vnd.openxmlformats-package.relationships+xml"/>
  <Override PartName="/ppt/slideLayouts/_rels/slideLayout200.xml.rels" ContentType="application/vnd.openxmlformats-package.relationships+xml"/>
  <Override PartName="/ppt/slideLayouts/_rels/slideLayout164.xml.rels" ContentType="application/vnd.openxmlformats-package.relationships+xml"/>
  <Override PartName="/ppt/slideLayouts/_rels/slideLayout193.xml.rels" ContentType="application/vnd.openxmlformats-package.relationships+xml"/>
  <Override PartName="/ppt/slideLayouts/_rels/slideLayout176.xml.rels" ContentType="application/vnd.openxmlformats-package.relationships+xml"/>
  <Override PartName="/ppt/slideLayouts/_rels/slideLayout212.xml.rels" ContentType="application/vnd.openxmlformats-package.relationships+xml"/>
  <Override PartName="/ppt/slideLayouts/_rels/slideLayout61.xml.rels" ContentType="application/vnd.openxmlformats-package.relationships+xml"/>
  <Override PartName="/ppt/slideLayouts/_rels/slideLayout143.xml.rels" ContentType="application/vnd.openxmlformats-package.relationships+xml"/>
  <Override PartName="/ppt/slideLayouts/_rels/slideLayout186.xml.rels" ContentType="application/vnd.openxmlformats-package.relationships+xml"/>
  <Override PartName="/ppt/slideLayouts/_rels/slideLayout222.xml.rels" ContentType="application/vnd.openxmlformats-package.relationships+xml"/>
  <Override PartName="/ppt/slideLayouts/_rels/slideLayout71.xml.rels" ContentType="application/vnd.openxmlformats-package.relationships+xml"/>
  <Override PartName="/ppt/slideLayouts/_rels/slideLayout126.xml.rels" ContentType="application/vnd.openxmlformats-package.relationships+xml"/>
  <Override PartName="/ppt/slideLayouts/_rels/slideLayout11.xml.rels" ContentType="application/vnd.openxmlformats-package.relationships+xml"/>
  <Override PartName="/ppt/slideLayouts/_rels/slideLayout169.xml.rels" ContentType="application/vnd.openxmlformats-package.relationships+xml"/>
  <Override PartName="/ppt/slideLayouts/_rels/slideLayout54.xml.rels" ContentType="application/vnd.openxmlformats-package.relationships+xml"/>
  <Override PartName="/ppt/slideLayouts/_rels/slideLayout205.xml.rels" ContentType="application/vnd.openxmlformats-package.relationships+xml"/>
  <Override PartName="/ppt/slideLayouts/_rels/slideLayout49.xml.rels" ContentType="application/vnd.openxmlformats-package.relationships+xml"/>
  <Override PartName="/ppt/slideLayouts/_rels/slideLayout201.xml.rels" ContentType="application/vnd.openxmlformats-package.relationships+xml"/>
  <Override PartName="/ppt/slideLayouts/_rels/slideLayout165.xml.rels" ContentType="application/vnd.openxmlformats-package.relationships+xml"/>
  <Override PartName="/ppt/slideLayouts/_rels/slideLayout50.xml.rels" ContentType="application/vnd.openxmlformats-package.relationships+xml"/>
  <Override PartName="/ppt/slideLayouts/_rels/slideLayout194.xml.rels" ContentType="application/vnd.openxmlformats-package.relationships+xml"/>
  <Override PartName="/ppt/slideLayouts/_rels/slideLayout230.xml.rels" ContentType="application/vnd.openxmlformats-package.relationships+xml"/>
  <Override PartName="/ppt/slideLayouts/_rels/slideLayout177.xml.rels" ContentType="application/vnd.openxmlformats-package.relationships+xml"/>
  <Override PartName="/ppt/slideLayouts/_rels/slideLayout213.xml.rels" ContentType="application/vnd.openxmlformats-package.relationships+xml"/>
  <Override PartName="/ppt/slideLayouts/_rels/slideLayout62.xml.rels" ContentType="application/vnd.openxmlformats-package.relationships+xml"/>
  <Override PartName="/ppt/slideLayouts/_rels/slideLayout144.xml.rels" ContentType="application/vnd.openxmlformats-package.relationships+xml"/>
  <Override PartName="/ppt/slideLayouts/_rels/slideLayout187.xml.rels" ContentType="application/vnd.openxmlformats-package.relationships+xml"/>
  <Override PartName="/ppt/slideLayouts/_rels/slideLayout223.xml.rels" ContentType="application/vnd.openxmlformats-package.relationships+xml"/>
  <Override PartName="/ppt/slideLayouts/_rels/slideLayout72.xml.rels" ContentType="application/vnd.openxmlformats-package.relationships+xml"/>
  <Override PartName="/ppt/slideLayouts/_rels/slideLayout202.xml.rels" ContentType="application/vnd.openxmlformats-package.relationships+xml"/>
  <Override PartName="/ppt/slideLayouts/_rels/slideLayout166.xml.rels" ContentType="application/vnd.openxmlformats-package.relationships+xml"/>
  <Override PartName="/ppt/slideLayouts/_rels/slideLayout51.xml.rels" ContentType="application/vnd.openxmlformats-package.relationships+xml"/>
  <Override PartName="/ppt/slideLayouts/_rels/slideLayout152.xml.rels" ContentType="application/vnd.openxmlformats-package.relationships+xml"/>
  <Override PartName="/ppt/slideLayouts/_rels/slideLayout195.xml.rels" ContentType="application/vnd.openxmlformats-package.relationships+xml"/>
  <Override PartName="/ppt/slideLayouts/_rels/slideLayout231.xml.rels" ContentType="application/vnd.openxmlformats-package.relationships+xml"/>
  <Override PartName="/ppt/slideLayouts/_rels/slideLayout80.xml.rels" ContentType="application/vnd.openxmlformats-package.relationships+xml"/>
  <Override PartName="/ppt/slideLayouts/_rels/slideLayout135.xml.rels" ContentType="application/vnd.openxmlformats-package.relationships+xml"/>
  <Override PartName="/ppt/slideLayouts/_rels/slideLayout20.xml.rels" ContentType="application/vnd.openxmlformats-package.relationships+xml"/>
  <Override PartName="/ppt/slideLayouts/_rels/slideLayout46.xml.rels" ContentType="application/vnd.openxmlformats-package.relationships+xml"/>
  <Override PartName="/ppt/slideLayouts/_rels/slideLayout115.xml.rels" ContentType="application/vnd.openxmlformats-package.relationships+xml"/>
  <Override PartName="/ppt/slideLayouts/_rels/slideLayout89.xml.rels" ContentType="application/vnd.openxmlformats-package.relationships+xml"/>
  <Override PartName="/ppt/slideLayouts/_rels/slideLayout29.xml.rels" ContentType="application/vnd.openxmlformats-package.relationships+xml"/>
  <Override PartName="/ppt/slideLayouts/_rels/slideLayout116.xml.rels" ContentType="application/vnd.openxmlformats-package.relationships+xml"/>
  <Override PartName="/ppt/slideLayouts/_rels/slideLayout150.xml.rels" ContentType="application/vnd.openxmlformats-package.relationships+xml"/>
  <Override PartName="/ppt/slideLayouts/_rels/slideLayout45.xml.rels" ContentType="application/vnd.openxmlformats-package.relationships+xml"/>
  <Override PartName="/ppt/slideLayouts/_rels/slideLayout240.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118.xml.rels" ContentType="application/vnd.openxmlformats-package.relationships+xml"/>
  <Override PartName="/ppt/slideLayouts/_rels/slideLayout105.xml.rels" ContentType="application/vnd.openxmlformats-package.relationships+xml"/>
  <Override PartName="/ppt/slideLayouts/_rels/slideLayout79.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09.xml.rels" ContentType="application/vnd.openxmlformats-package.relationships+xml"/>
  <Override PartName="/ppt/slideLayouts/_rels/slideLayout93.xml.rels" ContentType="application/vnd.openxmlformats-package.relationships+xml"/>
  <Override PartName="/ppt/slideLayouts/_rels/slideLayout132.xml.rels" ContentType="application/vnd.openxmlformats-package.relationships+xml"/>
  <Override PartName="/ppt/slideLayouts/_rels/slideLayout113.xml.rels" ContentType="application/vnd.openxmlformats-package.relationships+xml"/>
  <Override PartName="/ppt/slideLayouts/_rels/slideLayout238.xml.rels" ContentType="application/vnd.openxmlformats-package.relationships+xml"/>
  <Override PartName="/ppt/slideLayouts/_rels/slideLayout87.xml.rels" ContentType="application/vnd.openxmlformats-package.relationships+xml"/>
  <Override PartName="/ppt/slideLayouts/_rels/slideLayout199.xml.rels" ContentType="application/vnd.openxmlformats-package.relationships+xml"/>
  <Override PartName="/ppt/slideLayouts/_rels/slideLayout235.xml.rels" ContentType="application/vnd.openxmlformats-package.relationships+xml"/>
  <Override PartName="/ppt/slideLayouts/_rels/slideLayout84.xml.rels" ContentType="application/vnd.openxmlformats-package.relationships+xml"/>
  <Override PartName="/ppt/slideLayouts/_rels/slideLayout110.xml.rels" ContentType="application/vnd.openxmlformats-package.relationships+xml"/>
  <Override PartName="/ppt/slideLayouts/_rels/slideLayout153.xml.rels" ContentType="application/vnd.openxmlformats-package.relationships+xml"/>
  <Override PartName="/ppt/slideLayouts/_rels/slideLayout120.xml.rels" ContentType="application/vnd.openxmlformats-package.relationships+xml"/>
  <Override PartName="/ppt/slideLayouts/_rels/slideLayout94.xml.rels" ContentType="application/vnd.openxmlformats-package.relationships+xml"/>
  <Override PartName="/ppt/slideLayouts/_rels/slideLayout133.xml.rels" ContentType="application/vnd.openxmlformats-package.relationships+xml"/>
  <Override PartName="/ppt/slideLayouts/_rels/slideLayout26.xml.rels" ContentType="application/vnd.openxmlformats-package.relationships+xml"/>
  <Override PartName="/ppt/slideLayouts/_rels/slideLayout108.xml.rels" ContentType="application/vnd.openxmlformats-package.relationships+xml"/>
  <Override PartName="/ppt/slideLayouts/_rels/slideLayout69.xml.rels" ContentType="application/vnd.openxmlformats-package.relationships+xml"/>
  <Override PartName="/ppt/slideLayouts/_rels/slideLayout191.xml.rels" ContentType="application/vnd.openxmlformats-package.relationships+xml"/>
  <Override PartName="/ppt/slideLayouts/_rels/slideLayout90.xml.rels" ContentType="application/vnd.openxmlformats-package.relationships+xml"/>
  <Override PartName="/ppt/slideLayouts/_rels/slideLayout141.xml.rels" ContentType="application/vnd.openxmlformats-package.relationships+xml"/>
  <Override PartName="/ppt/slideLayouts/_rels/slideLayout107.xml.rels" ContentType="application/vnd.openxmlformats-package.relationships+xml"/>
  <Override PartName="/ppt/slideLayouts/_rels/slideLayout25.xml.rels" ContentType="application/vnd.openxmlformats-package.relationships+xml"/>
  <Override PartName="/ppt/slideLayouts/_rels/slideLayout184.xml.rels" ContentType="application/vnd.openxmlformats-package.relationships+xml"/>
  <Override PartName="/ppt/slideLayouts/_rels/slideLayout220.xml.rels" ContentType="application/vnd.openxmlformats-package.relationships+xml"/>
  <Override PartName="/ppt/slideLayouts/_rels/slideLayout91.xml.rels" ContentType="application/vnd.openxmlformats-package.relationships+xml"/>
  <Override PartName="/ppt/slideLayouts/_rels/slideLayout130.xml.rels" ContentType="application/vnd.openxmlformats-package.relationships+xml"/>
  <Override PartName="/ppt/slideLayouts/_rels/slideLayout106.xml.rels" ContentType="application/vnd.openxmlformats-package.relationships+xml"/>
  <Override PartName="/ppt/slideLayouts/_rels/slideLayout140.xml.rels" ContentType="application/vnd.openxmlformats-package.relationships+xml"/>
  <Override PartName="/ppt/slideLayouts/_rels/slideLayout183.xml.rels" ContentType="application/vnd.openxmlformats-package.relationships+xml"/>
  <Override PartName="/ppt/slideLayouts/_rels/slideLayout151.xml.rels" ContentType="application/vnd.openxmlformats-package.relationships+xml"/>
  <Override PartName="/ppt/slideLayouts/_rels/slideLayout134.xml.rels" ContentType="application/vnd.openxmlformats-package.relationships+xml"/>
  <Override PartName="/ppt/slideLayouts/_rels/slideLayout117.xml.rels" ContentType="application/vnd.openxmlformats-package.relationships+xml"/>
  <Override PartName="/ppt/slideLayouts/_rels/slideLayout35.xml.rels" ContentType="application/vnd.openxmlformats-package.relationships+xml"/>
  <Override PartName="/ppt/slideLayouts/_rels/slideLayout114.xml.rels" ContentType="application/vnd.openxmlformats-package.relationships+xml"/>
  <Override PartName="/ppt/slideLayouts/_rels/slideLayout88.xml.rels" ContentType="application/vnd.openxmlformats-package.relationships+xml"/>
  <Override PartName="/ppt/slideLayouts/_rels/slideLayout239.xml.rels" ContentType="application/vnd.openxmlformats-package.relationships+xml"/>
  <Override PartName="/ppt/slideLayouts/_rels/slideLayout119.xml.rels" ContentType="application/vnd.openxmlformats-package.relationships+xml"/>
  <Override PartName="/ppt/slideLayouts/_rels/slideLayout37.xml.rels" ContentType="application/vnd.openxmlformats-package.relationships+xml"/>
  <Override PartName="/ppt/slideLayouts/_rels/slideLayout81.xml.rels" ContentType="application/vnd.openxmlformats-package.relationships+xml"/>
  <Override PartName="/ppt/slideLayouts/_rels/slideLayout196.xml.rels" ContentType="application/vnd.openxmlformats-package.relationships+xml"/>
  <Override PartName="/ppt/slideLayouts/_rels/slideLayout232.xml.rels" ContentType="application/vnd.openxmlformats-package.relationships+xml"/>
  <Override PartName="/ppt/slideLayouts/_rels/slideLayout18.xml.rels" ContentType="application/vnd.openxmlformats-package.relationships+xml"/>
  <Override PartName="/ppt/slideLayouts/_rels/slideLayout95.xml.rels" ContentType="application/vnd.openxmlformats-package.relationships+xml"/>
  <Override PartName="/ppt/slideLayouts/_rels/slideLayout121.xml.rels" ContentType="application/vnd.openxmlformats-package.relationships+xml"/>
  <Override PartName="/ppt/slideLayouts/_rels/slideLayout112.xml.rels" ContentType="application/vnd.openxmlformats-package.relationships+xml"/>
  <Override PartName="/ppt/slideLayouts/_rels/slideLayout86.xml.rels" ContentType="application/vnd.openxmlformats-package.relationships+xml"/>
  <Override PartName="/ppt/slideLayouts/_rels/slideLayout237.xml.rels" ContentType="application/vnd.openxmlformats-package.relationships+xml"/>
  <Override PartName="/ppt/slideLayouts/_rels/slideLayout92.xml.rels" ContentType="application/vnd.openxmlformats-package.relationships+xml"/>
  <Override PartName="/ppt/slideLayouts/_rels/slideLayout131.xml.rels" ContentType="application/vnd.openxmlformats-package.relationships+xml"/>
  <Override PartName="/ppt/slideLayouts/_rels/slideLayout78.xml.rels" ContentType="application/vnd.openxmlformats-package.relationships+xml"/>
  <Override PartName="/ppt/slideLayouts/_rels/slideLayout104.xml.rels" ContentType="application/vnd.openxmlformats-package.relationships+xml"/>
  <Override PartName="/ppt/slideLayouts/_rels/slideLayout229.xml.rels" ContentType="application/vnd.openxmlformats-package.relationships+xml"/>
  <Override PartName="/ppt/slideLayouts/_rels/slideLayout190.xml.rels" ContentType="application/vnd.openxmlformats-package.relationships+xml"/>
  <Override PartName="/ppt/slideLayouts/_rels/slideLayout17.xml.rels" ContentType="application/vnd.openxmlformats-package.relationships+xml"/>
  <Override PartName="/ppt/slideLayouts/_rels/slideLayout154.xml.rels" ContentType="application/vnd.openxmlformats-package.relationships+xml"/>
  <Override PartName="/ppt/slideLayouts/_rels/slideLayout85.xml.rels" ContentType="application/vnd.openxmlformats-package.relationships+xml"/>
  <Override PartName="/ppt/slideLayouts/_rels/slideLayout111.xml.rels" ContentType="application/vnd.openxmlformats-package.relationships+xml"/>
  <Override PartName="/ppt/slideLayouts/_rels/slideLayout236.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155.xml.rels" ContentType="application/vnd.openxmlformats-package.relationships+xml"/>
  <Override PartName="/ppt/slideLayouts/_rels/slideLayout40.xml.rels" ContentType="application/vnd.openxmlformats-package.relationships+xml"/>
  <Override PartName="/ppt/slideLayouts/_rels/slideLayout122.xml.rels" ContentType="application/vnd.openxmlformats-package.relationships+xml"/>
  <Override PartName="/ppt/slideLayouts/_rels/slideLayout96.xml.rels" ContentType="application/vnd.openxmlformats-package.relationships+xml"/>
  <Override PartName="/ppt/slideLayouts/_rels/slideLayout172.xml.rels" ContentType="application/vnd.openxmlformats-package.relationships+xml"/>
  <Override PartName="/ppt/slideLayouts/_rels/slideLayout8.xml.rels" ContentType="application/vnd.openxmlformats-package.relationships+xml"/>
  <Override PartName="/ppt/slideLayouts/_rels/slideLayout173.xml.rels" ContentType="application/vnd.openxmlformats-package.relationships+xml"/>
  <Override PartName="/ppt/slideLayouts/_rels/slideLayout9.xml.rels" ContentType="application/vnd.openxmlformats-package.relationships+xml"/>
  <Override PartName="/ppt/slideLayouts/_rels/slideLayout182.xml.rels" ContentType="application/vnd.openxmlformats-package.relationships+xml"/>
  <Override PartName="/ppt/slideLayouts/_rels/slideLayout66.xml.rels" ContentType="application/vnd.openxmlformats-package.relationships+xml"/>
  <Override PartName="/ppt/slideLayouts/_rels/slideLayout217.xml.rels" ContentType="application/vnd.openxmlformats-package.relationships+xml"/>
  <Override PartName="/ppt/slideLayouts/_rels/slideLayout39.xml.rels" ContentType="application/vnd.openxmlformats-package.relationships+xml"/>
  <Override PartName="/ppt/slideLayouts/_rels/slideLayout198.xml.rels" ContentType="application/vnd.openxmlformats-package.relationships+xml"/>
  <Override PartName="/ppt/slideLayouts/_rels/slideLayout83.xml.rels" ContentType="application/vnd.openxmlformats-package.relationships+xml"/>
  <Override PartName="/ppt/slideLayouts/_rels/slideLayout234.xml.rels" ContentType="application/vnd.openxmlformats-package.relationships+xml"/>
  <Override PartName="/ppt/slideLayouts/_rels/slideLayout67.xml.rels" ContentType="application/vnd.openxmlformats-package.relationships+xml"/>
  <Override PartName="/ppt/slideLayouts/_rels/slideLayout218.xml.rels" ContentType="application/vnd.openxmlformats-package.relationships+xml"/>
  <Override PartName="/ppt/slideLayouts/_rels/slideLayout2.xml.rels" ContentType="application/vnd.openxmlformats-package.relationships+xml"/>
  <Override PartName="/ppt/slideLayouts/_rels/slideLayout38.xml.rels" ContentType="application/vnd.openxmlformats-package.relationships+xml"/>
  <Override PartName="/ppt/slideLayouts/_rels/slideLayout82.xml.rels" ContentType="application/vnd.openxmlformats-package.relationships+xml"/>
  <Override PartName="/ppt/slideLayouts/_rels/slideLayout197.xml.rels" ContentType="application/vnd.openxmlformats-package.relationships+xml"/>
  <Override PartName="/ppt/slideLayouts/_rels/slideLayout233.xml.rels" ContentType="application/vnd.openxmlformats-package.relationships+xml"/>
  <Override PartName="/ppt/slideLayouts/_rels/slideLayout65.xml.rels" ContentType="application/vnd.openxmlformats-package.relationships+xml"/>
  <Override PartName="/ppt/slideLayouts/_rels/slideLayout216.xml.rels" ContentType="application/vnd.openxmlformats-package.relationships+xml"/>
  <Override PartName="/ppt/slideLayouts/_rels/slideLayout68.xml.rels" ContentType="application/vnd.openxmlformats-package.relationships+xml"/>
  <Override PartName="/ppt/slideLayouts/_rels/slideLayout219.xml.rels" ContentType="application/vnd.openxmlformats-package.relationships+xml"/>
  <Override PartName="/ppt/slideLayouts/_rels/slideLayout3.xml.rels" ContentType="application/vnd.openxmlformats-package.relationships+xml"/>
  <Override PartName="/ppt/slideLayouts/_rels/slideLayout59.xml.rels" ContentType="application/vnd.openxmlformats-package.relationships+xml"/>
  <Override PartName="/ppt/slideLayouts/_rels/slideLayout16.xml.rels" ContentType="application/vnd.openxmlformats-package.relationships+xml"/>
  <Override PartName="/ppt/slideLayouts/_rels/slideLayout64.xml.rels" ContentType="application/vnd.openxmlformats-package.relationships+xml"/>
  <Override PartName="/ppt/slideLayouts/_rels/slideLayout215.xml.rels" ContentType="application/vnd.openxmlformats-package.relationships+xml"/>
  <Override PartName="/ppt/slideLayouts/_rels/slideLayout179.xml.rels" ContentType="application/vnd.openxmlformats-package.relationships+xml"/>
  <Override PartName="/ppt/slideLayouts/_rels/slideLayout21.xml.rels" ContentType="application/vnd.openxmlformats-package.relationships+xml"/>
  <Override PartName="/ppt/slideLayouts/_rels/slideLayout136.xml.rels" ContentType="application/vnd.openxmlformats-package.relationships+xml"/>
  <Override PartName="/ppt/slideLayouts/_rels/slideLayout123.xml.rels" ContentType="application/vnd.openxmlformats-package.relationships+xml"/>
  <Override PartName="/ppt/slideLayouts/_rels/slideLayout97.xml.rels" ContentType="application/vnd.openxmlformats-package.relationships+xml"/>
  <Override PartName="/ppt/slideLayouts/_rels/slideLayout52.xml.rels" ContentType="application/vnd.openxmlformats-package.relationships+xml"/>
  <Override PartName="/ppt/slideLayouts/_rels/slideLayout167.xml.rels" ContentType="application/vnd.openxmlformats-package.relationships+xml"/>
  <Override PartName="/ppt/slideLayouts/_rels/slideLayout203.xml.rels" ContentType="application/vnd.openxmlformats-package.relationships+xml"/>
  <Override PartName="/ppt/slideLayouts/_rels/slideLayout224.xml.rels" ContentType="application/vnd.openxmlformats-package.relationships+xml"/>
  <Override PartName="/ppt/slideLayouts/_rels/slideLayout73.xml.rels" ContentType="application/vnd.openxmlformats-package.relationships+xml"/>
  <Override PartName="/ppt/slideLayouts/_rels/slideLayout188.xml.rels" ContentType="application/vnd.openxmlformats-package.relationships+xml"/>
  <Override PartName="/ppt/slideLayouts/_rels/slideLayout30.xml.rels" ContentType="application/vnd.openxmlformats-package.relationships+xml"/>
  <Override PartName="/ppt/slideLayouts/_rels/slideLayout145.xml.rels" ContentType="application/vnd.openxmlformats-package.relationships+xml"/>
  <Override PartName="/ppt/slideLayouts/_rels/slideLayout214.xml.rels" ContentType="application/vnd.openxmlformats-package.relationships+xml"/>
  <Override PartName="/ppt/slideLayouts/_rels/slideLayout178.xml.rels" ContentType="application/vnd.openxmlformats-package.relationships+xml"/>
  <Override PartName="/ppt/slideLayouts/_rels/slideLayout63.xml.rels" ContentType="application/vnd.openxmlformats-package.relationships+xml"/>
  <Override PartName="/ppt/slideLayouts/_rels/slideLayout174.xml.rels" ContentType="application/vnd.openxmlformats-package.relationships+xml"/>
  <Override PartName="/ppt/slideLayouts/_rels/slideLayout210.xml.rels" ContentType="application/vnd.openxmlformats-package.relationships+xml"/>
  <Override PartName="/ppt/slideLayouts/_rels/slideLayout15.xml.rels" ContentType="application/vnd.openxmlformats-package.relationships+xml"/>
  <Override PartName="/ppt/slideLayouts/_rels/slideLayout58.xml.rels" ContentType="application/vnd.openxmlformats-package.relationships+xml"/>
  <Override PartName="/ppt/slideLayouts/_rels/slideLayout209.xml.rels" ContentType="application/vnd.openxmlformats-package.relationships+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238.xml" ContentType="application/vnd.openxmlformats-officedocument.presentationml.slideLayout+xml"/>
  <Override PartName="/ppt/slideLayouts/slideLayout69.xml" ContentType="application/vnd.openxmlformats-officedocument.presentationml.slideLayout+xml"/>
  <Override PartName="/ppt/slideLayouts/slideLayout191.xml" ContentType="application/vnd.openxmlformats-officedocument.presentationml.slideLayout+xml"/>
  <Override PartName="/ppt/slideLayouts/slideLayout26.xml" ContentType="application/vnd.openxmlformats-officedocument.presentationml.slideLayout+xml"/>
  <Override PartName="/ppt/slideLayouts/slideLayout86.xml" ContentType="application/vnd.openxmlformats-officedocument.presentationml.slideLayout+xml"/>
  <Override PartName="/ppt/slideLayouts/slideLayout43.xml" ContentType="application/vnd.openxmlformats-officedocument.presentationml.slideLayout+xml"/>
  <Override PartName="/ppt/slideLayouts/slideLayout105.xml" ContentType="application/vnd.openxmlformats-officedocument.presentationml.slideLayout+xml"/>
  <Override PartName="/ppt/slideLayouts/slideLayout18.xml" ContentType="application/vnd.openxmlformats-officedocument.presentationml.slideLayout+xml"/>
  <Override PartName="/ppt/slideLayouts/slideLayout140.xml" ContentType="application/vnd.openxmlformats-officedocument.presentationml.slideLayout+xml"/>
  <Override PartName="/ppt/slideLayouts/slideLayout122.xml" ContentType="application/vnd.openxmlformats-officedocument.presentationml.slideLayout+xml"/>
  <Override PartName="/ppt/slideLayouts/slideLayout78.xml" ContentType="application/vnd.openxmlformats-officedocument.presentationml.slideLayout+xml"/>
  <Override PartName="/ppt/slideLayouts/slideLayout35.xml" ContentType="application/vnd.openxmlformats-officedocument.presentationml.slideLayout+xml"/>
  <Override PartName="/ppt/slideLayouts/slideLayout95.xml" ContentType="application/vnd.openxmlformats-officedocument.presentationml.slideLayout+xml"/>
  <Override PartName="/ppt/slideLayouts/slideLayout52.xml" ContentType="application/vnd.openxmlformats-officedocument.presentationml.slideLayout+xml"/>
  <Override PartName="/ppt/slideLayouts/slideLayout112.xml" ContentType="application/vnd.openxmlformats-officedocument.presentationml.slideLayout+xml"/>
  <Override PartName="/ppt/slideLayouts/slideLayout237.xml" ContentType="application/vnd.openxmlformats-officedocument.presentationml.slideLayout+xml"/>
  <Override PartName="/ppt/slideLayouts/slideLayout68.xml" ContentType="application/vnd.openxmlformats-officedocument.presentationml.slideLayout+xml"/>
  <Override PartName="/ppt/slideLayouts/slideLayout190.xml" ContentType="application/vnd.openxmlformats-officedocument.presentationml.slideLayout+xml"/>
  <Override PartName="/ppt/slideLayouts/slideLayout25.xml" ContentType="application/vnd.openxmlformats-officedocument.presentationml.slideLayout+xml"/>
  <Override PartName="/ppt/slideLayouts/slideLayout85.xml" ContentType="application/vnd.openxmlformats-officedocument.presentationml.slideLayout+xml"/>
  <Override PartName="/ppt/slideLayouts/slideLayout42.xml" ContentType="application/vnd.openxmlformats-officedocument.presentationml.slideLayout+xml"/>
  <Override PartName="/ppt/slideLayouts/slideLayout104.xml" ContentType="application/vnd.openxmlformats-officedocument.presentationml.slideLayout+xml"/>
  <Override PartName="/ppt/slideLayouts/slideLayout229.xml" ContentType="application/vnd.openxmlformats-officedocument.presentationml.slideLayout+xml"/>
  <Override PartName="/ppt/slideLayouts/slideLayout17.xml" ContentType="application/vnd.openxmlformats-officedocument.presentationml.slideLayout+xml"/>
  <Override PartName="/ppt/slideLayouts/slideLayout121.xml" ContentType="application/vnd.openxmlformats-officedocument.presentationml.slideLayout+xml"/>
  <Override PartName="/ppt/slideLayouts/slideLayout77.xml" ContentType="application/vnd.openxmlformats-officedocument.presentationml.slideLayout+xml"/>
  <Override PartName="/ppt/slideLayouts/slideLayout34.xml" ContentType="application/vnd.openxmlformats-officedocument.presentationml.slideLayout+xml"/>
  <Override PartName="/ppt/slideLayouts/slideLayout94.xml" ContentType="application/vnd.openxmlformats-officedocument.presentationml.slideLayout+xml"/>
  <Override PartName="/ppt/slideLayouts/slideLayout51.xml" ContentType="application/vnd.openxmlformats-officedocument.presentationml.slideLayout+xml"/>
  <Override PartName="/ppt/slideLayouts/slideLayout111.xml" ContentType="application/vnd.openxmlformats-officedocument.presentationml.slideLayout+xml"/>
  <Override PartName="/ppt/slideLayouts/slideLayout236.xml" ContentType="application/vnd.openxmlformats-officedocument.presentationml.slideLayout+xml"/>
  <Override PartName="/ppt/slideLayouts/slideLayout67.xml" ContentType="application/vnd.openxmlformats-officedocument.presentationml.slideLayout+xml"/>
  <Override PartName="/ppt/slideLayouts/slideLayout24.xml" ContentType="application/vnd.openxmlformats-officedocument.presentationml.slideLayout+xml"/>
  <Override PartName="/ppt/slideLayouts/slideLayout84.xml" ContentType="application/vnd.openxmlformats-officedocument.presentationml.slideLayout+xml"/>
  <Override PartName="/ppt/slideLayouts/slideLayout41.xml" ContentType="application/vnd.openxmlformats-officedocument.presentationml.slideLayout+xml"/>
  <Override PartName="/ppt/slideLayouts/slideLayout120.xml" ContentType="application/vnd.openxmlformats-officedocument.presentationml.slideLayout+xml"/>
  <Override PartName="/ppt/slideLayouts/slideLayout76.xml" ContentType="application/vnd.openxmlformats-officedocument.presentationml.slideLayout+xml"/>
  <Override PartName="/ppt/slideLayouts/slideLayout33.xml" ContentType="application/vnd.openxmlformats-officedocument.presentationml.slideLayout+xml"/>
  <Override PartName="/ppt/slideLayouts/slideLayout93.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99.xml" ContentType="application/vnd.openxmlformats-officedocument.presentationml.slideLayout+xml"/>
  <Override PartName="/ppt/slideLayouts/slideLayout235.xml" ContentType="application/vnd.openxmlformats-officedocument.presentationml.slideLayout+xml"/>
  <Override PartName="/ppt/slideLayouts/slideLayout66.xml" ContentType="application/vnd.openxmlformats-officedocument.presentationml.slideLayout+xml"/>
  <Override PartName="/ppt/slideLayouts/slideLayout23.xml" ContentType="application/vnd.openxmlformats-officedocument.presentationml.slideLayout+xml"/>
  <Override PartName="/ppt/slideLayouts/slideLayout83.xml" ContentType="application/vnd.openxmlformats-officedocument.presentationml.slideLayout+xml"/>
  <Override PartName="/ppt/slideLayouts/slideLayout40.xml" ContentType="application/vnd.openxmlformats-officedocument.presentationml.slideLayout+xml"/>
  <Override PartName="/ppt/slideLayouts/slideLayout75.xml" ContentType="application/vnd.openxmlformats-officedocument.presentationml.slideLayout+xml"/>
  <Override PartName="/ppt/slideLayouts/slideLayout32.xml" ContentType="application/vnd.openxmlformats-officedocument.presentationml.slideLayout+xml"/>
  <Override PartName="/ppt/slideLayouts/slideLayout65.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134.xml" ContentType="application/vnd.openxmlformats-officedocument.presentationml.slideLayout+xml"/>
  <Override PartName="/ppt/slideLayouts/slideLayout74.xml" ContentType="application/vnd.openxmlformats-officedocument.presentationml.slideLayout+xml"/>
  <Override PartName="/ppt/slideLayouts/slideLayout31.xml" ContentType="application/vnd.openxmlformats-officedocument.presentationml.slideLayout+xml"/>
  <Override PartName="/ppt/slideLayouts/slideLayout114.xml" ContentType="application/vnd.openxmlformats-officedocument.presentationml.slideLayout+xml"/>
  <Override PartName="/ppt/slideLayouts/slideLayout239.xml" ContentType="application/vnd.openxmlformats-officedocument.presentationml.slideLayout+xml"/>
  <Override PartName="/ppt/slideLayouts/slideLayout27.xml" ContentType="application/vnd.openxmlformats-officedocument.presentationml.slideLayout+xml"/>
  <Override PartName="/ppt/slideLayouts/slideLayout87.xml" ContentType="application/vnd.openxmlformats-officedocument.presentationml.slideLayout+xml"/>
  <Override PartName="/ppt/slideLayouts/slideLayout44.xml" ContentType="application/vnd.openxmlformats-officedocument.presentationml.slideLayout+xml"/>
  <Override PartName="/ppt/slideLayouts/slideLayout106.xml" ContentType="application/vnd.openxmlformats-officedocument.presentationml.slideLayout+xml"/>
  <Override PartName="/ppt/slideLayouts/slideLayout19.xml" ContentType="application/vnd.openxmlformats-officedocument.presentationml.slideLayout+xml"/>
  <Override PartName="/ppt/slideLayouts/slideLayout141.xml" ContentType="application/vnd.openxmlformats-officedocument.presentationml.slideLayout+xml"/>
  <Override PartName="/ppt/slideLayouts/slideLayout123.xml" ContentType="application/vnd.openxmlformats-officedocument.presentationml.slideLayout+xml"/>
  <Override PartName="/ppt/slideLayouts/slideLayout79.xml" ContentType="application/vnd.openxmlformats-officedocument.presentationml.slideLayout+xml"/>
  <Override PartName="/ppt/slideLayouts/slideLayout36.xml" ContentType="application/vnd.openxmlformats-officedocument.presentationml.slideLayout+xml"/>
  <Override PartName="/ppt/slideLayouts/slideLayout115.xml" ContentType="application/vnd.openxmlformats-officedocument.presentationml.slideLayout+xml"/>
  <Override PartName="/ppt/slideLayouts/slideLayout28.xml" ContentType="application/vnd.openxmlformats-officedocument.presentationml.slideLayout+xml"/>
  <Override PartName="/ppt/slideLayouts/slideLayout150.xml" ContentType="application/vnd.openxmlformats-officedocument.presentationml.slideLayout+xml"/>
  <Override PartName="/ppt/slideLayouts/slideLayout88.xml" ContentType="application/vnd.openxmlformats-officedocument.presentationml.slideLayout+xml"/>
  <Override PartName="/ppt/slideLayouts/slideLayout45.xml" ContentType="application/vnd.openxmlformats-officedocument.presentationml.slideLayout+xml"/>
  <Override PartName="/ppt/slideLayouts/slideLayout116.xml" ContentType="application/vnd.openxmlformats-officedocument.presentationml.slideLayout+xml"/>
  <Override PartName="/ppt/slideLayouts/slideLayout29.xml" ContentType="application/vnd.openxmlformats-officedocument.presentationml.slideLayout+xml"/>
  <Override PartName="/ppt/slideLayouts/slideLayout151.xml" ContentType="application/vnd.openxmlformats-officedocument.presentationml.slideLayout+xml"/>
  <Override PartName="/ppt/slideLayouts/slideLayout89.xml" ContentType="application/vnd.openxmlformats-officedocument.presentationml.slideLayout+xml"/>
  <Override PartName="/ppt/slideLayouts/slideLayout46.xml" ContentType="application/vnd.openxmlformats-officedocument.presentationml.slideLayout+xml"/>
  <Override PartName="/ppt/slideLayouts/slideLayout12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0.xml" ContentType="application/vnd.openxmlformats-officedocument.presentationml.slideLayout+xml"/>
  <Override PartName="/ppt/slideLayouts/slideLayout6.xml" ContentType="application/vnd.openxmlformats-officedocument.presentationml.slideLayout+xml"/>
  <Override PartName="/ppt/slideLayouts/slideLayout131.xml" ContentType="application/vnd.openxmlformats-officedocument.presentationml.slideLayout+xml"/>
  <Override PartName="/ppt/slideLayouts/slideLayout7.xml" ContentType="application/vnd.openxmlformats-officedocument.presentationml.slideLayout+xml"/>
  <Override PartName="/ppt/slideLayouts/slideLayout132.xml" ContentType="application/vnd.openxmlformats-officedocument.presentationml.slideLayout+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133.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96.xml" ContentType="application/vnd.openxmlformats-officedocument.presentationml.slideLayout+xml"/>
  <Override PartName="/ppt/slideLayouts/slideLayout53.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124.xml" ContentType="application/vnd.openxmlformats-officedocument.presentationml.slideLayout+xml"/>
  <Override PartName="/ppt/slideLayouts/slideLayout54.xml" ContentType="application/vnd.openxmlformats-officedocument.presentationml.slideLayout+xml"/>
  <Override PartName="/ppt/slideLayouts/slideLayout11.xml" ContentType="application/vnd.openxmlformats-officedocument.presentationml.slideLayout+xml"/>
  <Override PartName="/ppt/slideLayouts/slideLayout97.xml" ContentType="application/vnd.openxmlformats-officedocument.presentationml.slideLayout+xml"/>
  <Override PartName="/ppt/slideLayouts/slideLayout209.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34.xml" ContentType="application/vnd.openxmlformats-officedocument.presentationml.slideLayout+xml"/>
  <Override PartName="/ppt/slideLayouts/slideLayout198.xml" ContentType="application/vnd.openxmlformats-officedocument.presentationml.slideLayout+xml"/>
  <Override PartName="/ppt/slideLayouts/slideLayout155.xml" ContentType="application/vnd.openxmlformats-officedocument.presentationml.slideLayout+xml"/>
  <Override PartName="/ppt/slideLayouts/slideLayout208.xml" ContentType="application/vnd.openxmlformats-officedocument.presentationml.slideLayout+xml"/>
  <Override PartName="/ppt/slideLayouts/slideLayout216.xml" ContentType="application/vnd.openxmlformats-officedocument.presentationml.slideLayout+xml"/>
  <Override PartName="/ppt/slideLayouts/slideLayout233.xml" ContentType="application/vnd.openxmlformats-officedocument.presentationml.slideLayout+xml"/>
  <Override PartName="/ppt/slideLayouts/slideLayout197.xml" ContentType="application/vnd.openxmlformats-officedocument.presentationml.slideLayout+xml"/>
  <Override PartName="/ppt/slideLayouts/slideLayout154.xml" ContentType="application/vnd.openxmlformats-officedocument.presentationml.slideLayout+xml"/>
  <Override PartName="/ppt/slideLayouts/slideLayout219.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40.xml" ContentType="application/vnd.openxmlformats-officedocument.presentationml.slideLayout+xml"/>
  <Override PartName="/ppt/slideLayouts/slideLayout215.xml" ContentType="application/vnd.openxmlformats-officedocument.presentationml.slideLayout+xml"/>
  <Override PartName="/ppt/slideLayouts/slideLayout179.xml" ContentType="application/vnd.openxmlformats-officedocument.presentationml.slideLayout+xml"/>
  <Override PartName="/ppt/slideLayouts/slideLayout136.xml" ContentType="application/vnd.openxmlformats-officedocument.presentationml.slideLayout+xml"/>
  <Override PartName="/ppt/slideLayouts/slideLayout232.xml" ContentType="application/vnd.openxmlformats-officedocument.presentationml.slideLayout+xml"/>
  <Override PartName="/ppt/slideLayouts/slideLayout196.xml" ContentType="application/vnd.openxmlformats-officedocument.presentationml.slideLayout+xml"/>
  <Override PartName="/ppt/slideLayouts/slideLayout153.xml" ContentType="application/vnd.openxmlformats-officedocument.presentationml.slideLayout+xml"/>
  <Override PartName="/ppt/slideLayouts/slideLayout167.xml" ContentType="application/vnd.openxmlformats-officedocument.presentationml.slideLayout+xml"/>
  <Override PartName="/ppt/slideLayouts/slideLayout203.xml" ContentType="application/vnd.openxmlformats-officedocument.presentationml.slideLayout+xml"/>
  <Override PartName="/ppt/slideLayouts/slideLayout184.xml" ContentType="application/vnd.openxmlformats-officedocument.presentationml.slideLayout+xml"/>
  <Override PartName="/ppt/slideLayouts/slideLayout220.xml" ContentType="application/vnd.openxmlformats-officedocument.presentationml.slideLayout+xml"/>
  <Override PartName="/ppt/slideLayouts/slideLayout224.xml" ContentType="application/vnd.openxmlformats-officedocument.presentationml.slideLayout+xml"/>
  <Override PartName="/ppt/slideLayouts/slideLayout188.xml" ContentType="application/vnd.openxmlformats-officedocument.presentationml.slideLayout+xml"/>
  <Override PartName="/ppt/slideLayouts/slideLayout145.xml" ContentType="application/vnd.openxmlformats-officedocument.presentationml.slideLayout+xml"/>
  <Override PartName="/ppt/slideLayouts/slideLayout15.xml" ContentType="application/vnd.openxmlformats-officedocument.presentationml.slideLayout+xml"/>
  <Override PartName="/ppt/slideLayouts/slideLayout174.xml" ContentType="application/vnd.openxmlformats-officedocument.presentationml.slideLayout+xml"/>
  <Override PartName="/ppt/slideLayouts/slideLayout210.xml" ContentType="application/vnd.openxmlformats-officedocument.presentationml.slideLayout+xml"/>
  <Override PartName="/ppt/slideLayouts/slideLayout214.xml" ContentType="application/vnd.openxmlformats-officedocument.presentationml.slideLayout+xml"/>
  <Override PartName="/ppt/slideLayouts/slideLayout178.xml" ContentType="application/vnd.openxmlformats-officedocument.presentationml.slideLayout+xml"/>
  <Override PartName="/ppt/slideLayouts/slideLayout135.xml" ContentType="application/vnd.openxmlformats-officedocument.presentationml.slideLayout+xml"/>
  <Override PartName="/ppt/slideLayouts/slideLayout231.xml" ContentType="application/vnd.openxmlformats-officedocument.presentationml.slideLayout+xml"/>
  <Override PartName="/ppt/slideLayouts/slideLayout195.xml" ContentType="application/vnd.openxmlformats-officedocument.presentationml.slideLayout+xml"/>
  <Override PartName="/ppt/slideLayouts/slideLayout152.xml" ContentType="application/vnd.openxmlformats-officedocument.presentationml.slideLayout+xml"/>
  <Override PartName="/ppt/slideLayouts/slideLayout166.xml" ContentType="application/vnd.openxmlformats-officedocument.presentationml.slideLayout+xml"/>
  <Override PartName="/ppt/slideLayouts/slideLayout202.xml" ContentType="application/vnd.openxmlformats-officedocument.presentationml.slideLayout+xml"/>
  <Override PartName="/ppt/slideLayouts/slideLayout223.xml" ContentType="application/vnd.openxmlformats-officedocument.presentationml.slideLayout+xml"/>
  <Override PartName="/ppt/slideLayouts/slideLayout187.xml" ContentType="application/vnd.openxmlformats-officedocument.presentationml.slideLayout+xml"/>
  <Override PartName="/ppt/slideLayouts/slideLayout144.xml" ContentType="application/vnd.openxmlformats-officedocument.presentationml.slideLayout+xml"/>
  <Override PartName="/ppt/slideLayouts/slideLayout57.xml" ContentType="application/vnd.openxmlformats-officedocument.presentationml.slideLayout+xml"/>
  <Override PartName="/ppt/slideLayouts/slideLayout14.xml" ContentType="application/vnd.openxmlformats-officedocument.presentationml.slideLayout+xml"/>
  <Override PartName="/ppt/slideLayouts/slideLayout213.xml" ContentType="application/vnd.openxmlformats-officedocument.presentationml.slideLayout+xml"/>
  <Override PartName="/ppt/slideLayouts/slideLayout177.xml" ContentType="application/vnd.openxmlformats-officedocument.presentationml.slideLayout+xml"/>
  <Override PartName="/ppt/slideLayouts/slideLayout47.xml" ContentType="application/vnd.openxmlformats-officedocument.presentationml.slideLayout+xml"/>
  <Override PartName="/ppt/slideLayouts/slideLayout230.xml" ContentType="application/vnd.openxmlformats-officedocument.presentationml.slideLayout+xml"/>
  <Override PartName="/ppt/slideLayouts/slideLayout194.xml" ContentType="application/vnd.openxmlformats-officedocument.presentationml.slideLayout+xml"/>
  <Override PartName="/ppt/slideLayouts/slideLayout165.xml" ContentType="application/vnd.openxmlformats-officedocument.presentationml.slideLayout+xml"/>
  <Override PartName="/ppt/slideLayouts/slideLayout201.xml" ContentType="application/vnd.openxmlformats-officedocument.presentationml.slideLayout+xml"/>
  <Override PartName="/ppt/slideLayouts/slideLayout205.xml" ContentType="application/vnd.openxmlformats-officedocument.presentationml.slideLayout+xml"/>
  <Override PartName="/ppt/slideLayouts/slideLayout169.xml" ContentType="application/vnd.openxmlformats-officedocument.presentationml.slideLayout+xml"/>
  <Override PartName="/ppt/slideLayouts/slideLayout3.xml" ContentType="application/vnd.openxmlformats-officedocument.presentationml.slideLayout+xml"/>
  <Override PartName="/ppt/slideLayouts/slideLayout126.xml" ContentType="application/vnd.openxmlformats-officedocument.presentationml.slideLayout+xml"/>
  <Override PartName="/ppt/slideLayouts/slideLayout222.xml" ContentType="application/vnd.openxmlformats-officedocument.presentationml.slideLayout+xml"/>
  <Override PartName="/ppt/slideLayouts/slideLayout186.xml" ContentType="application/vnd.openxmlformats-officedocument.presentationml.slideLayout+xml"/>
  <Override PartName="/ppt/slideLayouts/slideLayout143.xml" ContentType="application/vnd.openxmlformats-officedocument.presentationml.slideLayout+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212.xml" ContentType="application/vnd.openxmlformats-officedocument.presentationml.slideLayout+xml"/>
  <Override PartName="/ppt/slideLayouts/slideLayout176.xml" ContentType="application/vnd.openxmlformats-officedocument.presentationml.slideLayout+xml"/>
  <Override PartName="/ppt/slideLayouts/slideLayout193.xml" ContentType="application/vnd.openxmlformats-officedocument.presentationml.slideLayout+xml"/>
  <Override PartName="/ppt/slideLayouts/slideLayout164.xml" ContentType="application/vnd.openxmlformats-officedocument.presentationml.slideLayout+xml"/>
  <Override PartName="/ppt/slideLayouts/slideLayout200.xml" ContentType="application/vnd.openxmlformats-officedocument.presentationml.slideLayout+xml"/>
  <Override PartName="/ppt/slideLayouts/slideLayout2.xml" ContentType="application/vnd.openxmlformats-officedocument.presentationml.slideLayout+xml"/>
  <Override PartName="/ppt/slideLayouts/slideLayout125.xml" ContentType="application/vnd.openxmlformats-officedocument.presentationml.slideLayout+xml"/>
  <Override PartName="/ppt/slideLayouts/slideLayout142.xml" ContentType="application/vnd.openxmlformats-officedocument.presentationml.slideLayout+xml"/>
  <Override PartName="/ppt/slideLayouts/slideLayout55.xml" ContentType="application/vnd.openxmlformats-officedocument.presentationml.slideLayout+xml"/>
  <Override PartName="/ppt/slideLayouts/slideLayout12.xml" ContentType="application/vnd.openxmlformats-officedocument.presentationml.slideLayout+xml"/>
  <Override PartName="/ppt/slideLayouts/slideLayout98.xml" ContentType="application/vnd.openxmlformats-officedocument.presentationml.slideLayout+xml"/>
  <Override PartName="/ppt/slideLayouts/slideLayout211.xml" ContentType="application/vnd.openxmlformats-officedocument.presentationml.slideLayout+xml"/>
  <Override PartName="/ppt/slideLayouts/slideLayout175.xml" ContentType="application/vnd.openxmlformats-officedocument.presentationml.slideLayout+xml"/>
  <Override PartName="/ppt/slideLayouts/slideLayout192.xml" ContentType="application/vnd.openxmlformats-officedocument.presentationml.slideLayout+xml"/>
  <Override PartName="/ppt/slideLayouts/slideLayout168.xml" ContentType="application/vnd.openxmlformats-officedocument.presentationml.slideLayout+xml"/>
  <Override PartName="/ppt/slideLayouts/slideLayout204.xml" ContentType="application/vnd.openxmlformats-officedocument.presentationml.slideLayout+xml"/>
  <Override PartName="/ppt/slideLayouts/slideLayout185.xml" ContentType="application/vnd.openxmlformats-officedocument.presentationml.slideLayout+xml"/>
  <Override PartName="/ppt/slideLayouts/slideLayout221.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6.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59.xml" ContentType="application/vnd.openxmlformats-officedocument.presentationml.slideLayout+xml"/>
  <Override PartName="/ppt/slideLayouts/slideLayout181.xml" ContentType="application/vnd.openxmlformats-officedocument.presentationml.slideLayout+xml"/>
  <Override PartName="/ppt/slideLayouts/slideLayout103.xml" ContentType="application/vnd.openxmlformats-officedocument.presentationml.slideLayout+xml"/>
  <Override PartName="/ppt/slideLayouts/slideLayout228.xml" ContentType="application/vnd.openxmlformats-officedocument.presentationml.slideLayout+xml"/>
  <Override PartName="/ppt/slideLayouts/slideLayout58.xml" ContentType="application/vnd.openxmlformats-officedocument.presentationml.slideLayout+xml"/>
  <Override PartName="/ppt/slideLayouts/slideLayout180.xml" ContentType="application/vnd.openxmlformats-officedocument.presentationml.slideLayout+xml"/>
  <Override PartName="/ppt/slideLayouts/slideLayout102.xml" ContentType="application/vnd.openxmlformats-officedocument.presentationml.slideLayout+xml"/>
  <Override PartName="/ppt/slideLayouts/slideLayout227.xml" ContentType="application/vnd.openxmlformats-officedocument.presentationml.slideLayout+xml"/>
  <Override PartName="/ppt/slideLayouts/slideLayout101.xml" ContentType="application/vnd.openxmlformats-officedocument.presentationml.slideLayout+xml"/>
  <Override PartName="/ppt/slideLayouts/slideLayout226.xml" ContentType="application/vnd.openxmlformats-officedocument.presentationml.slideLayout+xml"/>
  <Override PartName="/ppt/slideLayouts/slideLayout49.xml" ContentType="application/vnd.openxmlformats-officedocument.presentationml.slideLayout+xml"/>
  <Override PartName="/ppt/slideLayouts/slideLayout171.xml" ContentType="application/vnd.openxmlformats-officedocument.presentationml.slideLayout+xml"/>
  <Override PartName="/ppt/slideLayouts/slideLayout48.xml" ContentType="application/vnd.openxmlformats-officedocument.presentationml.slideLayout+xml"/>
  <Override PartName="/ppt/slideLayouts/slideLayout170.xml" ContentType="application/vnd.openxmlformats-officedocument.presentationml.slideLayout+xml"/>
  <Override PartName="/ppt/slideLayouts/slideLayout100.xml" ContentType="application/vnd.openxmlformats-officedocument.presentationml.slideLayout+xml"/>
  <Override PartName="/ppt/slideLayouts/slideLayout189.xml" ContentType="application/vnd.openxmlformats-officedocument.presentationml.slideLayout+xml"/>
  <Override PartName="/ppt/slideLayouts/slideLayout225.xml" ContentType="application/vnd.openxmlformats-officedocument.presentationml.slideLayout+xml"/>
  <Override PartName="/ppt/slideLayouts/slideLayout39.xml" ContentType="application/vnd.openxmlformats-officedocument.presentationml.slideLayout+xml"/>
  <Override PartName="/ppt/slideLayouts/slideLayout161.xml" ContentType="application/vnd.openxmlformats-officedocument.presentationml.slideLayout+xml"/>
  <Override PartName="/ppt/slideLayouts/slideLayout38.xml" ContentType="application/vnd.openxmlformats-officedocument.presentationml.slideLayout+xml"/>
  <Override PartName="/ppt/slideLayouts/slideLayout160.xml" ContentType="application/vnd.openxmlformats-officedocument.presentationml.slideLayout+xml"/>
  <Override PartName="/ppt/slideLayouts/slideLayout30.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9.xml" ContentType="application/vnd.openxmlformats-officedocument.theme+xml"/>
  <Override PartName="/ppt/theme/theme6.xml" ContentType="application/vnd.openxmlformats-officedocument.theme+xml"/>
  <Override PartName="/ppt/theme/theme18.xml" ContentType="application/vnd.openxmlformats-officedocument.theme+xml"/>
  <Override PartName="/ppt/theme/theme5.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7.xml" ContentType="application/vnd.openxmlformats-officedocument.theme+xml"/>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3.jpeg" ContentType="image/jpeg"/>
  <Override PartName="/ppt/media/image9.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31.xml.rels" ContentType="application/vnd.openxmlformats-package.relationships+xml"/>
  <Override PartName="/ppt/slides/_rels/slide4.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23.xml.rels" ContentType="application/vnd.openxmlformats-package.relationships+xml"/>
  <Override PartName="/ppt/slides/_rels/slide32.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18.xml.rels" ContentType="application/vnd.openxmlformats-package.relationships+xml"/>
  <Override PartName="/ppt/slides/_rels/slide35.xml.rels" ContentType="application/vnd.openxmlformats-package.relationships+xml"/>
  <Override PartName="/ppt/slides/_rels/slide19.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16.xml.rels" ContentType="application/vnd.openxmlformats-package.relationships+xml"/>
  <Override PartName="/ppt/slides/_rels/slide33.xml.rels" ContentType="application/vnd.openxmlformats-package.relationships+xml"/>
  <Override PartName="/ppt/slides/_rels/slide25.xml.rels" ContentType="application/vnd.openxmlformats-package.relationships+xml"/>
  <Override PartName="/ppt/slides/_rels/slide34.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slide25.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4F147595-2B64-49C8-B3B3-CF22CB27C004}" type="slidenum">
              <a:t>&lt;#&gt;</a:t>
            </a:fld>
          </a:p>
        </p:txBody>
      </p:sp>
      <p:sp>
        <p:nvSpPr>
          <p:cNvPr id="7" name="PlaceHolder 6"/>
          <p:cNvSpPr>
            <a:spLocks noGrp="1"/>
          </p:cNvSpPr>
          <p:nvPr>
            <p:ph type="dt" idx="7"/>
          </p:nvPr>
        </p:nvSpPr>
        <p:spPr/>
        <p:txBody>
          <a:bodyPr/>
          <a:p>
            <a:r>
              <a:rPr lang="pt-BR"/>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D460AA9-D9AB-4FE4-B1DD-E9217AF479DB}" type="slidenum">
              <a:t>&lt;#&gt;</a:t>
            </a:fld>
          </a:p>
        </p:txBody>
      </p:sp>
      <p:sp>
        <p:nvSpPr>
          <p:cNvPr id="5" name="PlaceHolder 4"/>
          <p:cNvSpPr>
            <a:spLocks noGrp="1"/>
          </p:cNvSpPr>
          <p:nvPr>
            <p:ph type="dt" idx="7"/>
          </p:nvPr>
        </p:nvSpPr>
        <p:spPr/>
        <p:txBody>
          <a:bodyPr/>
          <a:p>
            <a:r>
              <a:rPr lang="pt-BR"/>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8C96B322-A518-422C-B886-C39093E0AE83}" type="slidenum">
              <a:t>&lt;#&gt;</a:t>
            </a:fld>
          </a:p>
        </p:txBody>
      </p:sp>
      <p:sp>
        <p:nvSpPr>
          <p:cNvPr id="5" name="PlaceHolder 4"/>
          <p:cNvSpPr>
            <a:spLocks noGrp="1"/>
          </p:cNvSpPr>
          <p:nvPr>
            <p:ph type="dt" idx="7"/>
          </p:nvPr>
        </p:nvSpPr>
        <p:spPr/>
        <p:txBody>
          <a:bodyPr/>
          <a:p>
            <a:r>
              <a:rPr lang="pt-BR"/>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6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6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A29B339-186C-4E0E-A5E3-A9223E1D3D52}" type="slidenum">
              <a:t>&lt;#&gt;</a:t>
            </a:fld>
          </a:p>
        </p:txBody>
      </p:sp>
      <p:sp>
        <p:nvSpPr>
          <p:cNvPr id="8" name="PlaceHolder 7"/>
          <p:cNvSpPr>
            <a:spLocks noGrp="1"/>
          </p:cNvSpPr>
          <p:nvPr>
            <p:ph type="dt" idx="7"/>
          </p:nvPr>
        </p:nvSpPr>
        <p:spPr/>
        <p:txBody>
          <a:bodyPr/>
          <a:p>
            <a:r>
              <a:rPr lang="pt-BR"/>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7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A610ED1-3D60-4298-80B8-3375FF7AD71C}" type="slidenum">
              <a:t>&lt;#&gt;</a:t>
            </a:fld>
          </a:p>
        </p:txBody>
      </p:sp>
      <p:sp>
        <p:nvSpPr>
          <p:cNvPr id="8" name="PlaceHolder 7"/>
          <p:cNvSpPr>
            <a:spLocks noGrp="1"/>
          </p:cNvSpPr>
          <p:nvPr>
            <p:ph type="dt" idx="7"/>
          </p:nvPr>
        </p:nvSpPr>
        <p:spPr/>
        <p:txBody>
          <a:bodyPr/>
          <a:p>
            <a:r>
              <a:rPr lang="pt-BR"/>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7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FC8683F-0479-4F74-979D-825192A696E6}" type="slidenum">
              <a:t>&lt;#&gt;</a:t>
            </a:fld>
          </a:p>
        </p:txBody>
      </p:sp>
      <p:sp>
        <p:nvSpPr>
          <p:cNvPr id="8" name="PlaceHolder 7"/>
          <p:cNvSpPr>
            <a:spLocks noGrp="1"/>
          </p:cNvSpPr>
          <p:nvPr>
            <p:ph type="dt" idx="7"/>
          </p:nvPr>
        </p:nvSpPr>
        <p:spPr/>
        <p:txBody>
          <a:bodyPr/>
          <a:p>
            <a:r>
              <a:rPr lang="pt-BR"/>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7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7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00C66CBF-D1C4-4E57-8BF4-93E2985BAAE4}" type="slidenum">
              <a:t>&lt;#&gt;</a:t>
            </a:fld>
          </a:p>
        </p:txBody>
      </p:sp>
      <p:sp>
        <p:nvSpPr>
          <p:cNvPr id="7" name="PlaceHolder 6"/>
          <p:cNvSpPr>
            <a:spLocks noGrp="1"/>
          </p:cNvSpPr>
          <p:nvPr>
            <p:ph type="dt" idx="7"/>
          </p:nvPr>
        </p:nvSpPr>
        <p:spPr/>
        <p:txBody>
          <a:bodyPr/>
          <a:p>
            <a:r>
              <a:rPr lang="pt-BR"/>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0FC9EDCD-F68C-4D1A-AA31-D2EC6F211F8C}" type="slidenum">
              <a:t>&lt;#&gt;</a:t>
            </a:fld>
          </a:p>
        </p:txBody>
      </p:sp>
      <p:sp>
        <p:nvSpPr>
          <p:cNvPr id="9" name="PlaceHolder 8"/>
          <p:cNvSpPr>
            <a:spLocks noGrp="1"/>
          </p:cNvSpPr>
          <p:nvPr>
            <p:ph type="dt" idx="7"/>
          </p:nvPr>
        </p:nvSpPr>
        <p:spPr/>
        <p:txBody>
          <a:bodyPr/>
          <a:p>
            <a:r>
              <a:rPr lang="pt-BR"/>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8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FCBF38E2-E6AF-4C06-8C05-E6D14D782B56}" type="slidenum">
              <a:t>&lt;#&gt;</a:t>
            </a:fld>
          </a:p>
        </p:txBody>
      </p:sp>
      <p:sp>
        <p:nvSpPr>
          <p:cNvPr id="11" name="PlaceHolder 10"/>
          <p:cNvSpPr>
            <a:spLocks noGrp="1"/>
          </p:cNvSpPr>
          <p:nvPr>
            <p:ph type="dt" idx="7"/>
          </p:nvPr>
        </p:nvSpPr>
        <p:spPr/>
        <p:txBody>
          <a:bodyPr/>
          <a:p>
            <a:r>
              <a:rPr lang="pt-BR"/>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9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9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0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1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2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2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3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3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3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3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4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4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4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4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4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4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4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5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5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5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5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5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6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6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7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7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7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7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8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8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9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9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9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9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9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9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9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0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0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0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0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0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7287C2F-206B-4F68-8A5B-1B5CC667756A}" type="slidenum">
              <a:t>&lt;#&gt;</a:t>
            </a:fld>
          </a:p>
        </p:txBody>
      </p:sp>
      <p:sp>
        <p:nvSpPr>
          <p:cNvPr id="4" name="PlaceHolder 3"/>
          <p:cNvSpPr>
            <a:spLocks noGrp="1"/>
          </p:cNvSpPr>
          <p:nvPr>
            <p:ph type="dt" idx="10"/>
          </p:nvPr>
        </p:nvSpPr>
        <p:spPr/>
        <p:txBody>
          <a:bodyPr/>
          <a:p>
            <a:r>
              <a:rPr lang="pt-B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0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9CED525E-E68F-46C8-9CD9-F067A5D9D2D8}" type="slidenum">
              <a:t>&lt;#&gt;</a:t>
            </a:fld>
          </a:p>
        </p:txBody>
      </p:sp>
      <p:sp>
        <p:nvSpPr>
          <p:cNvPr id="6" name="PlaceHolder 5"/>
          <p:cNvSpPr>
            <a:spLocks noGrp="1"/>
          </p:cNvSpPr>
          <p:nvPr>
            <p:ph type="dt" idx="10"/>
          </p:nvPr>
        </p:nvSpPr>
        <p:spPr/>
        <p:txBody>
          <a:bodyPr/>
          <a:p>
            <a:r>
              <a:rPr lang="pt-BR"/>
              <a:t/>
            </a: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7468F78F-EA4A-4365-99BA-99E8128D0372}" type="slidenum">
              <a:t>&lt;#&gt;</a:t>
            </a:fld>
          </a:p>
        </p:txBody>
      </p:sp>
      <p:sp>
        <p:nvSpPr>
          <p:cNvPr id="6" name="PlaceHolder 5"/>
          <p:cNvSpPr>
            <a:spLocks noGrp="1"/>
          </p:cNvSpPr>
          <p:nvPr>
            <p:ph type="dt" idx="10"/>
          </p:nvPr>
        </p:nvSpPr>
        <p:spPr/>
        <p:txBody>
          <a:bodyPr/>
          <a:p>
            <a:r>
              <a:rPr lang="pt-BR"/>
              <a:t/>
            </a: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30E7769F-7565-43BC-B5EA-F761B79731FC}" type="slidenum">
              <a:t>&lt;#&gt;</a:t>
            </a:fld>
          </a:p>
        </p:txBody>
      </p:sp>
      <p:sp>
        <p:nvSpPr>
          <p:cNvPr id="7" name="PlaceHolder 6"/>
          <p:cNvSpPr>
            <a:spLocks noGrp="1"/>
          </p:cNvSpPr>
          <p:nvPr>
            <p:ph type="dt" idx="10"/>
          </p:nvPr>
        </p:nvSpPr>
        <p:spPr/>
        <p:txBody>
          <a:bodyPr/>
          <a:p>
            <a:r>
              <a:rPr lang="pt-BR"/>
              <a:t/>
            </a: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C3FE2E0E-F087-4F29-8D45-96C6B5FE5A9B}" type="slidenum">
              <a:t>&lt;#&gt;</a:t>
            </a:fld>
          </a:p>
        </p:txBody>
      </p:sp>
      <p:sp>
        <p:nvSpPr>
          <p:cNvPr id="5" name="PlaceHolder 4"/>
          <p:cNvSpPr>
            <a:spLocks noGrp="1"/>
          </p:cNvSpPr>
          <p:nvPr>
            <p:ph type="dt" idx="10"/>
          </p:nvPr>
        </p:nvSpPr>
        <p:spPr/>
        <p:txBody>
          <a:bodyPr/>
          <a:p>
            <a:r>
              <a:rPr lang="pt-BR"/>
              <a:t/>
            </a: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ADE39113-EF3C-4F27-986C-D62B0C1A243C}" type="slidenum">
              <a:t>&lt;#&gt;</a:t>
            </a:fld>
          </a:p>
        </p:txBody>
      </p:sp>
      <p:sp>
        <p:nvSpPr>
          <p:cNvPr id="5" name="PlaceHolder 4"/>
          <p:cNvSpPr>
            <a:spLocks noGrp="1"/>
          </p:cNvSpPr>
          <p:nvPr>
            <p:ph type="dt" idx="10"/>
          </p:nvPr>
        </p:nvSpPr>
        <p:spPr/>
        <p:txBody>
          <a:bodyPr/>
          <a:p>
            <a:r>
              <a:rPr lang="pt-BR"/>
              <a:t/>
            </a: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1368D772-7C93-487F-B953-6F9C4701D1BF}" type="slidenum">
              <a:t>&lt;#&gt;</a:t>
            </a:fld>
          </a:p>
        </p:txBody>
      </p:sp>
      <p:sp>
        <p:nvSpPr>
          <p:cNvPr id="8" name="PlaceHolder 7"/>
          <p:cNvSpPr>
            <a:spLocks noGrp="1"/>
          </p:cNvSpPr>
          <p:nvPr>
            <p:ph type="dt" idx="10"/>
          </p:nvPr>
        </p:nvSpPr>
        <p:spPr/>
        <p:txBody>
          <a:bodyPr/>
          <a:p>
            <a:r>
              <a:rPr lang="pt-BR"/>
              <a:t/>
            </a: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495FD9FA-6FE5-4374-9D0F-3966F9BCEF29}" type="slidenum">
              <a:t>&lt;#&gt;</a:t>
            </a:fld>
          </a:p>
        </p:txBody>
      </p:sp>
      <p:sp>
        <p:nvSpPr>
          <p:cNvPr id="8" name="PlaceHolder 7"/>
          <p:cNvSpPr>
            <a:spLocks noGrp="1"/>
          </p:cNvSpPr>
          <p:nvPr>
            <p:ph type="dt" idx="10"/>
          </p:nvPr>
        </p:nvSpPr>
        <p:spPr/>
        <p:txBody>
          <a:bodyPr/>
          <a:p>
            <a:r>
              <a:rPr lang="pt-BR"/>
              <a:t/>
            </a: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95CD8685-C1EA-43EF-B1B4-5B64EBA13369}" type="slidenum">
              <a:t>&lt;#&gt;</a:t>
            </a:fld>
          </a:p>
        </p:txBody>
      </p:sp>
      <p:sp>
        <p:nvSpPr>
          <p:cNvPr id="8" name="PlaceHolder 7"/>
          <p:cNvSpPr>
            <a:spLocks noGrp="1"/>
          </p:cNvSpPr>
          <p:nvPr>
            <p:ph type="dt" idx="10"/>
          </p:nvPr>
        </p:nvSpPr>
        <p:spPr/>
        <p:txBody>
          <a:bodyPr/>
          <a:p>
            <a:r>
              <a:rPr lang="pt-BR"/>
              <a:t/>
            </a: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AC660687-A352-43FD-98CF-F0704E6CB6AE}" type="slidenum">
              <a:t>&lt;#&gt;</a:t>
            </a:fld>
          </a:p>
        </p:txBody>
      </p:sp>
      <p:sp>
        <p:nvSpPr>
          <p:cNvPr id="7" name="PlaceHolder 6"/>
          <p:cNvSpPr>
            <a:spLocks noGrp="1"/>
          </p:cNvSpPr>
          <p:nvPr>
            <p:ph type="dt" idx="10"/>
          </p:nvPr>
        </p:nvSpPr>
        <p:spPr/>
        <p:txBody>
          <a:bodyPr/>
          <a:p>
            <a:r>
              <a:rPr lang="pt-BR"/>
              <a:t/>
            </a: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58F34E35-BBA0-4430-A28B-716B9FB11B93}" type="slidenum">
              <a:t>&lt;#&gt;</a:t>
            </a:fld>
          </a:p>
        </p:txBody>
      </p:sp>
      <p:sp>
        <p:nvSpPr>
          <p:cNvPr id="9" name="PlaceHolder 8"/>
          <p:cNvSpPr>
            <a:spLocks noGrp="1"/>
          </p:cNvSpPr>
          <p:nvPr>
            <p:ph type="dt" idx="10"/>
          </p:nvPr>
        </p:nvSpPr>
        <p:spPr/>
        <p:txBody>
          <a:bodyPr/>
          <a:p>
            <a:r>
              <a:rPr lang="pt-B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3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4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4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4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4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66E7D9A3-6CF5-486A-B6BD-21F6D8A3A9EF}" type="slidenum">
              <a:t>&lt;#&gt;</a:t>
            </a:fld>
          </a:p>
        </p:txBody>
      </p:sp>
      <p:sp>
        <p:nvSpPr>
          <p:cNvPr id="11" name="PlaceHolder 10"/>
          <p:cNvSpPr>
            <a:spLocks noGrp="1"/>
          </p:cNvSpPr>
          <p:nvPr>
            <p:ph type="dt" idx="10"/>
          </p:nvPr>
        </p:nvSpPr>
        <p:spPr/>
        <p:txBody>
          <a:bodyPr/>
          <a:p>
            <a:r>
              <a:rPr lang="pt-BR"/>
              <a:t/>
            </a: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3E6B224C-DBEE-4732-81BE-A1E80E7B4C92}" type="slidenum">
              <a:t>&lt;#&gt;</a:t>
            </a:fld>
          </a:p>
        </p:txBody>
      </p:sp>
      <p:sp>
        <p:nvSpPr>
          <p:cNvPr id="4" name="PlaceHolder 3"/>
          <p:cNvSpPr>
            <a:spLocks noGrp="1"/>
          </p:cNvSpPr>
          <p:nvPr>
            <p:ph type="dt" idx="13"/>
          </p:nvPr>
        </p:nvSpPr>
        <p:spPr/>
        <p:txBody>
          <a:bodyPr/>
          <a:p>
            <a:r>
              <a:rPr lang="pt-BR"/>
              <a:t/>
            </a:r>
          </a:p>
        </p:txBody>
      </p:sp>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6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244483DA-3283-4B4F-96BD-7E1D68340DF1}" type="slidenum">
              <a:t>&lt;#&gt;</a:t>
            </a:fld>
          </a:p>
        </p:txBody>
      </p:sp>
      <p:sp>
        <p:nvSpPr>
          <p:cNvPr id="6" name="PlaceHolder 5"/>
          <p:cNvSpPr>
            <a:spLocks noGrp="1"/>
          </p:cNvSpPr>
          <p:nvPr>
            <p:ph type="dt" idx="13"/>
          </p:nvPr>
        </p:nvSpPr>
        <p:spPr/>
        <p:txBody>
          <a:bodyPr/>
          <a:p>
            <a:r>
              <a:rPr lang="pt-BR"/>
              <a:t/>
            </a: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6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DD1A94D9-AAA7-4F75-8456-595249EBED97}" type="slidenum">
              <a:t>&lt;#&gt;</a:t>
            </a:fld>
          </a:p>
        </p:txBody>
      </p:sp>
      <p:sp>
        <p:nvSpPr>
          <p:cNvPr id="6" name="PlaceHolder 5"/>
          <p:cNvSpPr>
            <a:spLocks noGrp="1"/>
          </p:cNvSpPr>
          <p:nvPr>
            <p:ph type="dt" idx="13"/>
          </p:nvPr>
        </p:nvSpPr>
        <p:spPr/>
        <p:txBody>
          <a:bodyPr/>
          <a:p>
            <a:r>
              <a:rPr lang="pt-BR"/>
              <a:t/>
            </a: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6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5ECAC879-A47E-4E26-BF36-8DFBC89CAC1B}" type="slidenum">
              <a:t>&lt;#&gt;</a:t>
            </a:fld>
          </a:p>
        </p:txBody>
      </p:sp>
      <p:sp>
        <p:nvSpPr>
          <p:cNvPr id="7" name="PlaceHolder 6"/>
          <p:cNvSpPr>
            <a:spLocks noGrp="1"/>
          </p:cNvSpPr>
          <p:nvPr>
            <p:ph type="dt" idx="13"/>
          </p:nvPr>
        </p:nvSpPr>
        <p:spPr/>
        <p:txBody>
          <a:bodyPr/>
          <a:p>
            <a:r>
              <a:rPr lang="pt-BR"/>
              <a:t/>
            </a: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C88970A7-E2C5-41EE-8824-2F2B4BB9E632}" type="slidenum">
              <a:t>&lt;#&gt;</a:t>
            </a:fld>
          </a:p>
        </p:txBody>
      </p:sp>
      <p:sp>
        <p:nvSpPr>
          <p:cNvPr id="5" name="PlaceHolder 4"/>
          <p:cNvSpPr>
            <a:spLocks noGrp="1"/>
          </p:cNvSpPr>
          <p:nvPr>
            <p:ph type="dt" idx="13"/>
          </p:nvPr>
        </p:nvSpPr>
        <p:spPr/>
        <p:txBody>
          <a:bodyPr/>
          <a:p>
            <a:r>
              <a:rPr lang="pt-BR"/>
              <a:t/>
            </a: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88FE7FAB-B976-4429-B632-5EBF6DE2AC44}" type="slidenum">
              <a:t>&lt;#&gt;</a:t>
            </a:fld>
          </a:p>
        </p:txBody>
      </p:sp>
      <p:sp>
        <p:nvSpPr>
          <p:cNvPr id="5" name="PlaceHolder 4"/>
          <p:cNvSpPr>
            <a:spLocks noGrp="1"/>
          </p:cNvSpPr>
          <p:nvPr>
            <p:ph type="dt" idx="13"/>
          </p:nvPr>
        </p:nvSpPr>
        <p:spPr/>
        <p:txBody>
          <a:bodyPr/>
          <a:p>
            <a:r>
              <a:rPr lang="pt-BR"/>
              <a:t/>
            </a: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7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AFD345E2-2E7B-4E40-90FF-E79111FCD50E}" type="slidenum">
              <a:t>&lt;#&gt;</a:t>
            </a:fld>
          </a:p>
        </p:txBody>
      </p:sp>
      <p:sp>
        <p:nvSpPr>
          <p:cNvPr id="8" name="PlaceHolder 7"/>
          <p:cNvSpPr>
            <a:spLocks noGrp="1"/>
          </p:cNvSpPr>
          <p:nvPr>
            <p:ph type="dt" idx="13"/>
          </p:nvPr>
        </p:nvSpPr>
        <p:spPr/>
        <p:txBody>
          <a:bodyPr/>
          <a:p>
            <a:r>
              <a:rPr lang="pt-BR"/>
              <a:t/>
            </a: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7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229A7F6A-6E19-44BF-AEC1-0848D6B1E29B}" type="slidenum">
              <a:t>&lt;#&gt;</a:t>
            </a:fld>
          </a:p>
        </p:txBody>
      </p:sp>
      <p:sp>
        <p:nvSpPr>
          <p:cNvPr id="8" name="PlaceHolder 7"/>
          <p:cNvSpPr>
            <a:spLocks noGrp="1"/>
          </p:cNvSpPr>
          <p:nvPr>
            <p:ph type="dt" idx="13"/>
          </p:nvPr>
        </p:nvSpPr>
        <p:spPr/>
        <p:txBody>
          <a:bodyPr/>
          <a:p>
            <a:r>
              <a:rPr lang="pt-BR"/>
              <a:t/>
            </a: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8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AE1E090A-4F94-4512-8E4B-723817EF074E}" type="slidenum">
              <a:t>&lt;#&gt;</a:t>
            </a:fld>
          </a:p>
        </p:txBody>
      </p:sp>
      <p:sp>
        <p:nvSpPr>
          <p:cNvPr id="8" name="PlaceHolder 7"/>
          <p:cNvSpPr>
            <a:spLocks noGrp="1"/>
          </p:cNvSpPr>
          <p:nvPr>
            <p:ph type="dt" idx="13"/>
          </p:nvPr>
        </p:nvSpPr>
        <p:spPr/>
        <p:txBody>
          <a:bodyPr/>
          <a:p>
            <a:r>
              <a:rPr lang="pt-B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8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8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952EEF9D-F2C2-4EEE-94AB-715B2F3E6F86}" type="slidenum">
              <a:t>&lt;#&gt;</a:t>
            </a:fld>
          </a:p>
        </p:txBody>
      </p:sp>
      <p:sp>
        <p:nvSpPr>
          <p:cNvPr id="7" name="PlaceHolder 6"/>
          <p:cNvSpPr>
            <a:spLocks noGrp="1"/>
          </p:cNvSpPr>
          <p:nvPr>
            <p:ph type="dt" idx="13"/>
          </p:nvPr>
        </p:nvSpPr>
        <p:spPr/>
        <p:txBody>
          <a:bodyPr/>
          <a:p>
            <a:r>
              <a:rPr lang="pt-BR"/>
              <a:t/>
            </a: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8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3155DA76-00FA-4DBA-9277-BBBCD3798042}" type="slidenum">
              <a:t>&lt;#&gt;</a:t>
            </a:fld>
          </a:p>
        </p:txBody>
      </p:sp>
      <p:sp>
        <p:nvSpPr>
          <p:cNvPr id="9" name="PlaceHolder 8"/>
          <p:cNvSpPr>
            <a:spLocks noGrp="1"/>
          </p:cNvSpPr>
          <p:nvPr>
            <p:ph type="dt" idx="13"/>
          </p:nvPr>
        </p:nvSpPr>
        <p:spPr/>
        <p:txBody>
          <a:bodyPr/>
          <a:p>
            <a:r>
              <a:rPr lang="pt-BR"/>
              <a:t/>
            </a: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9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08ABA748-FF9F-4903-96C7-46DEBD79400B}" type="slidenum">
              <a:t>&lt;#&gt;</a:t>
            </a:fld>
          </a:p>
        </p:txBody>
      </p:sp>
      <p:sp>
        <p:nvSpPr>
          <p:cNvPr id="11" name="PlaceHolder 10"/>
          <p:cNvSpPr>
            <a:spLocks noGrp="1"/>
          </p:cNvSpPr>
          <p:nvPr>
            <p:ph type="dt" idx="13"/>
          </p:nvPr>
        </p:nvSpPr>
        <p:spPr/>
        <p:txBody>
          <a:bodyPr/>
          <a:p>
            <a:r>
              <a:rPr lang="pt-BR"/>
              <a:t/>
            </a: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0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0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0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0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2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2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2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2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2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3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3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3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3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3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3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4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ffffff"/>
              </a:solidFill>
              <a:latin typeface="Calibri"/>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4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ffffff"/>
              </a:solidFill>
              <a:latin typeface="Calibri"/>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5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5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5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5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6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7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1A4A8550-EED8-440E-9392-B6439FDE64EE}" type="slidenum">
              <a:t>&lt;#&gt;</a:t>
            </a:fld>
          </a:p>
        </p:txBody>
      </p:sp>
      <p:sp>
        <p:nvSpPr>
          <p:cNvPr id="4" name="PlaceHolder 3"/>
          <p:cNvSpPr>
            <a:spLocks noGrp="1"/>
          </p:cNvSpPr>
          <p:nvPr>
            <p:ph type="dt" idx="16"/>
          </p:nvPr>
        </p:nvSpPr>
        <p:spPr/>
        <p:txBody>
          <a:bodyPr/>
          <a:p>
            <a:r>
              <a:rPr lang="pt-BR"/>
              <a:t/>
            </a:r>
          </a:p>
        </p:txBody>
      </p:sp>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8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F33FA340-9737-4832-9155-EB825ACB6961}" type="slidenum">
              <a:t>&lt;#&gt;</a:t>
            </a:fld>
          </a:p>
        </p:txBody>
      </p:sp>
      <p:sp>
        <p:nvSpPr>
          <p:cNvPr id="6" name="PlaceHolder 5"/>
          <p:cNvSpPr>
            <a:spLocks noGrp="1"/>
          </p:cNvSpPr>
          <p:nvPr>
            <p:ph type="dt" idx="16"/>
          </p:nvPr>
        </p:nvSpPr>
        <p:spPr/>
        <p:txBody>
          <a:bodyPr/>
          <a:p>
            <a:r>
              <a:rPr lang="pt-BR"/>
              <a:t/>
            </a: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8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F952C48E-F7AA-435A-8A55-DFAB0C01872C}" type="slidenum">
              <a:t>&lt;#&gt;</a:t>
            </a:fld>
          </a:p>
        </p:txBody>
      </p:sp>
      <p:sp>
        <p:nvSpPr>
          <p:cNvPr id="6" name="PlaceHolder 5"/>
          <p:cNvSpPr>
            <a:spLocks noGrp="1"/>
          </p:cNvSpPr>
          <p:nvPr>
            <p:ph type="dt" idx="16"/>
          </p:nvPr>
        </p:nvSpPr>
        <p:spPr/>
        <p:txBody>
          <a:bodyPr/>
          <a:p>
            <a:r>
              <a:rPr lang="pt-B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8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8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8E38FD5D-8DC9-455F-BFB6-4C03C6A92A94}" type="slidenum">
              <a:t>&lt;#&gt;</a:t>
            </a:fld>
          </a:p>
        </p:txBody>
      </p:sp>
      <p:sp>
        <p:nvSpPr>
          <p:cNvPr id="7" name="PlaceHolder 6"/>
          <p:cNvSpPr>
            <a:spLocks noGrp="1"/>
          </p:cNvSpPr>
          <p:nvPr>
            <p:ph type="dt" idx="16"/>
          </p:nvPr>
        </p:nvSpPr>
        <p:spPr/>
        <p:txBody>
          <a:bodyPr/>
          <a:p>
            <a:r>
              <a:rPr lang="pt-BR"/>
              <a:t/>
            </a: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4B8B7D70-B935-41FB-8DFB-F726E52663FB}" type="slidenum">
              <a:t>&lt;#&gt;</a:t>
            </a:fld>
          </a:p>
        </p:txBody>
      </p:sp>
      <p:sp>
        <p:nvSpPr>
          <p:cNvPr id="5" name="PlaceHolder 4"/>
          <p:cNvSpPr>
            <a:spLocks noGrp="1"/>
          </p:cNvSpPr>
          <p:nvPr>
            <p:ph type="dt" idx="16"/>
          </p:nvPr>
        </p:nvSpPr>
        <p:spPr/>
        <p:txBody>
          <a:bodyPr/>
          <a:p>
            <a:r>
              <a:rPr lang="pt-BR"/>
              <a:t/>
            </a: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9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3E154B7A-AB9A-4B18-AE07-04747115A911}" type="slidenum">
              <a:t>&lt;#&gt;</a:t>
            </a:fld>
          </a:p>
        </p:txBody>
      </p:sp>
      <p:sp>
        <p:nvSpPr>
          <p:cNvPr id="5" name="PlaceHolder 4"/>
          <p:cNvSpPr>
            <a:spLocks noGrp="1"/>
          </p:cNvSpPr>
          <p:nvPr>
            <p:ph type="dt" idx="16"/>
          </p:nvPr>
        </p:nvSpPr>
        <p:spPr/>
        <p:txBody>
          <a:bodyPr/>
          <a:p>
            <a:r>
              <a:rPr lang="pt-BR"/>
              <a:t/>
            </a: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9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53239F51-0CDD-4F93-8768-8CD1FAAE2182}" type="slidenum">
              <a:t>&lt;#&gt;</a:t>
            </a:fld>
          </a:p>
        </p:txBody>
      </p:sp>
      <p:sp>
        <p:nvSpPr>
          <p:cNvPr id="8" name="PlaceHolder 7"/>
          <p:cNvSpPr>
            <a:spLocks noGrp="1"/>
          </p:cNvSpPr>
          <p:nvPr>
            <p:ph type="dt" idx="16"/>
          </p:nvPr>
        </p:nvSpPr>
        <p:spPr/>
        <p:txBody>
          <a:bodyPr/>
          <a:p>
            <a:r>
              <a:rPr lang="pt-BR"/>
              <a:t/>
            </a: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9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9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BAC23ED3-3B12-41DB-A5C9-30A7A405629E}" type="slidenum">
              <a:t>&lt;#&gt;</a:t>
            </a:fld>
          </a:p>
        </p:txBody>
      </p:sp>
      <p:sp>
        <p:nvSpPr>
          <p:cNvPr id="8" name="PlaceHolder 7"/>
          <p:cNvSpPr>
            <a:spLocks noGrp="1"/>
          </p:cNvSpPr>
          <p:nvPr>
            <p:ph type="dt" idx="16"/>
          </p:nvPr>
        </p:nvSpPr>
        <p:spPr/>
        <p:txBody>
          <a:bodyPr/>
          <a:p>
            <a:r>
              <a:rPr lang="pt-BR"/>
              <a:t/>
            </a: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0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369C2023-3B9E-43B7-9A01-19EDB99CF696}" type="slidenum">
              <a:t>&lt;#&gt;</a:t>
            </a:fld>
          </a:p>
        </p:txBody>
      </p:sp>
      <p:sp>
        <p:nvSpPr>
          <p:cNvPr id="8" name="PlaceHolder 7"/>
          <p:cNvSpPr>
            <a:spLocks noGrp="1"/>
          </p:cNvSpPr>
          <p:nvPr>
            <p:ph type="dt" idx="16"/>
          </p:nvPr>
        </p:nvSpPr>
        <p:spPr/>
        <p:txBody>
          <a:bodyPr/>
          <a:p>
            <a:r>
              <a:rPr lang="pt-BR"/>
              <a:t/>
            </a: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0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0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B510306F-0A54-445D-9F42-A7DED26546E7}" type="slidenum">
              <a:t>&lt;#&gt;</a:t>
            </a:fld>
          </a:p>
        </p:txBody>
      </p:sp>
      <p:sp>
        <p:nvSpPr>
          <p:cNvPr id="7" name="PlaceHolder 6"/>
          <p:cNvSpPr>
            <a:spLocks noGrp="1"/>
          </p:cNvSpPr>
          <p:nvPr>
            <p:ph type="dt" idx="16"/>
          </p:nvPr>
        </p:nvSpPr>
        <p:spPr/>
        <p:txBody>
          <a:bodyPr/>
          <a:p>
            <a:r>
              <a:rPr lang="pt-BR"/>
              <a:t/>
            </a: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9F359FB3-993D-4E9C-AAEA-4678BF93C003}" type="slidenum">
              <a:t>&lt;#&gt;</a:t>
            </a:fld>
          </a:p>
        </p:txBody>
      </p:sp>
      <p:sp>
        <p:nvSpPr>
          <p:cNvPr id="9" name="PlaceHolder 8"/>
          <p:cNvSpPr>
            <a:spLocks noGrp="1"/>
          </p:cNvSpPr>
          <p:nvPr>
            <p:ph type="dt" idx="16"/>
          </p:nvPr>
        </p:nvSpPr>
        <p:spPr/>
        <p:txBody>
          <a:bodyPr/>
          <a:p>
            <a:r>
              <a:rPr lang="pt-BR"/>
              <a:t/>
            </a: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1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1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A4B215F4-C40D-4751-A9A7-2470E638CA42}" type="slidenum">
              <a:t>&lt;#&gt;</a:t>
            </a:fld>
          </a:p>
        </p:txBody>
      </p:sp>
      <p:sp>
        <p:nvSpPr>
          <p:cNvPr id="11" name="PlaceHolder 10"/>
          <p:cNvSpPr>
            <a:spLocks noGrp="1"/>
          </p:cNvSpPr>
          <p:nvPr>
            <p:ph type="dt" idx="16"/>
          </p:nvPr>
        </p:nvSpPr>
        <p:spPr/>
        <p:txBody>
          <a:bodyPr/>
          <a:p>
            <a:r>
              <a:rPr lang="pt-BR"/>
              <a:t/>
            </a: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1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2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2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2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3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3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4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4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4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4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4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4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7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4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4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5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5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5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85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8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9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9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9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0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0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0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0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1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1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2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3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3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4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4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5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5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5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5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6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6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FB041F3-25CD-40B0-AF8D-81C53F900CA4}" type="slidenum">
              <a:t>&lt;#&gt;</a:t>
            </a:fld>
          </a:p>
        </p:txBody>
      </p:sp>
      <p:sp>
        <p:nvSpPr>
          <p:cNvPr id="4" name="PlaceHolder 3"/>
          <p:cNvSpPr>
            <a:spLocks noGrp="1"/>
          </p:cNvSpPr>
          <p:nvPr>
            <p:ph type="dt" idx="1"/>
          </p:nvPr>
        </p:nvSpPr>
        <p:spPr/>
        <p:txBody>
          <a:bodyPr/>
          <a:p>
            <a:r>
              <a:rPr lang="pt-B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8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2EDDA34-FB38-456B-98A9-679939E8188F}"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8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D1B8DA8-66D5-4E0C-B2F8-1A90FF50A936}"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8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8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879E648-FBB1-493F-A566-38E207DD84A7}"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E6B5F43-9E8A-41C6-8FB3-0E12CC2B8726}"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7929EC6C-2E8D-4FE3-9423-6721286C3242}"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9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E64DE10-F69B-4C7D-AB69-16262ACD2C90}"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9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9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CBFAF8A-BE43-4EBF-811B-16E0EE085CF6}"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0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C3826A0-2245-4795-B9BB-F010D5B24B8A}"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0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0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E3CCA34-2532-44FB-8B71-E66176D29F4D}"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C872CC0C-615E-4EA8-B504-78C0AB581EDF}" type="slidenum">
              <a:t>&lt;#&gt;</a:t>
            </a:fld>
          </a:p>
        </p:txBody>
      </p:sp>
      <p:sp>
        <p:nvSpPr>
          <p:cNvPr id="9" name="PlaceHolder 8"/>
          <p:cNvSpPr>
            <a:spLocks noGrp="1"/>
          </p:cNvSpPr>
          <p:nvPr>
            <p:ph type="dt" idx="1"/>
          </p:nvPr>
        </p:nvSpPr>
        <p:spPr/>
        <p:txBody>
          <a:bodyPr/>
          <a:p>
            <a:r>
              <a:rPr lang="pt-B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1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1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DA0B0090-C878-4371-A2AB-1ED0AF441C8B}" type="slidenum">
              <a:t>&lt;#&gt;</a:t>
            </a:fld>
          </a:p>
        </p:txBody>
      </p:sp>
      <p:sp>
        <p:nvSpPr>
          <p:cNvPr id="11" name="PlaceHolder 10"/>
          <p:cNvSpPr>
            <a:spLocks noGrp="1"/>
          </p:cNvSpPr>
          <p:nvPr>
            <p:ph type="dt" idx="1"/>
          </p:nvPr>
        </p:nvSpPr>
        <p:spPr/>
        <p:txBody>
          <a:bodyPr/>
          <a:p>
            <a:r>
              <a:rPr lang="pt-BR"/>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8909FA33-46B5-4F3E-A23E-04E2BAF29908}" type="slidenum">
              <a:t>&lt;#&gt;</a:t>
            </a:fld>
          </a:p>
        </p:txBody>
      </p:sp>
      <p:sp>
        <p:nvSpPr>
          <p:cNvPr id="4" name="PlaceHolder 3"/>
          <p:cNvSpPr>
            <a:spLocks noGrp="1"/>
          </p:cNvSpPr>
          <p:nvPr>
            <p:ph type="dt" idx="4"/>
          </p:nvPr>
        </p:nvSpPr>
        <p:spPr/>
        <p:txBody>
          <a:bodyPr/>
          <a:p>
            <a:r>
              <a:rPr lang="pt-BR"/>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4C9E9C0-E54A-4C33-89B3-154C091F2C9B}"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40A40F1-1012-4CBC-B2BD-8FC678E59EDF}"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945751A-536D-4F6D-BC88-9B511D10DB27}"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DEB70CD-E3C8-488D-954E-8A27FF0558BF}"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A6F9A05-9616-43D1-A294-A9574E6D110F}"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3CF2879-CECF-4AFD-AD94-B2467607E77D}"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40A7AD1-1680-4923-961D-5F0748CA92A4}"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FA5122F-835C-4DCC-85A0-4A8D2EFE12C1}"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A1BC01A-39BF-4545-A739-7FC29D65E166}"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26E62F7-A677-4D01-9CF7-1BF0E6ACE824}" type="slidenum">
              <a:t>&lt;#&gt;</a:t>
            </a:fld>
          </a:p>
        </p:txBody>
      </p:sp>
      <p:sp>
        <p:nvSpPr>
          <p:cNvPr id="9" name="PlaceHolder 8"/>
          <p:cNvSpPr>
            <a:spLocks noGrp="1"/>
          </p:cNvSpPr>
          <p:nvPr>
            <p:ph type="dt" idx="4"/>
          </p:nvPr>
        </p:nvSpPr>
        <p:spPr/>
        <p:txBody>
          <a:bodyPr/>
          <a:p>
            <a:r>
              <a:rPr lang="pt-BR"/>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C5188A10-A47B-441A-9495-5A56A0F2B3FD}" type="slidenum">
              <a:t>&lt;#&gt;</a:t>
            </a:fld>
          </a:p>
        </p:txBody>
      </p:sp>
      <p:sp>
        <p:nvSpPr>
          <p:cNvPr id="11" name="PlaceHolder 10"/>
          <p:cNvSpPr>
            <a:spLocks noGrp="1"/>
          </p:cNvSpPr>
          <p:nvPr>
            <p:ph type="dt" idx="4"/>
          </p:nvPr>
        </p:nvSpPr>
        <p:spPr/>
        <p:txBody>
          <a:bodyPr/>
          <a:p>
            <a:r>
              <a:rPr lang="pt-BR"/>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000000"/>
              </a:solidFill>
              <a:latin typeface="Calibri"/>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1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ffffff"/>
              </a:solidFill>
              <a:latin typeface="Calibri"/>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1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t-BR" sz="3200" spc="-1" strike="noStrike">
              <a:solidFill>
                <a:srgbClr val="ffffff"/>
              </a:solidFill>
              <a:latin typeface="Calibri"/>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2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2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2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3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3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3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3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3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4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34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0BC45BA1-9F7E-41DA-A3F1-07113A9B72E2}" type="slidenum">
              <a:t>&lt;#&gt;</a:t>
            </a:fld>
          </a:p>
        </p:txBody>
      </p:sp>
      <p:sp>
        <p:nvSpPr>
          <p:cNvPr id="4" name="PlaceHolder 3"/>
          <p:cNvSpPr>
            <a:spLocks noGrp="1"/>
          </p:cNvSpPr>
          <p:nvPr>
            <p:ph type="dt" idx="7"/>
          </p:nvPr>
        </p:nvSpPr>
        <p:spPr/>
        <p:txBody>
          <a:bodyPr/>
          <a:p>
            <a:r>
              <a:rPr lang="pt-BR"/>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5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B4C3142-ADEC-4C4F-803D-61E10EF835A9}" type="slidenum">
              <a:t>&lt;#&gt;</a:t>
            </a:fld>
          </a:p>
        </p:txBody>
      </p:sp>
      <p:sp>
        <p:nvSpPr>
          <p:cNvPr id="6" name="PlaceHolder 5"/>
          <p:cNvSpPr>
            <a:spLocks noGrp="1"/>
          </p:cNvSpPr>
          <p:nvPr>
            <p:ph type="dt" idx="7"/>
          </p:nvPr>
        </p:nvSpPr>
        <p:spPr/>
        <p:txBody>
          <a:bodyPr/>
          <a:p>
            <a:r>
              <a:rPr lang="pt-BR"/>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pt-BR" sz="1800" spc="-1" strike="noStrike">
              <a:solidFill>
                <a:schemeClr val="dk1"/>
              </a:solidFill>
              <a:latin typeface="Calibri"/>
            </a:endParaRPr>
          </a:p>
        </p:txBody>
      </p:sp>
      <p:sp>
        <p:nvSpPr>
          <p:cNvPr id="35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ACE48F8-8902-497A-AD36-A7D77504250C}" type="slidenum">
              <a:t>&lt;#&gt;</a:t>
            </a:fld>
          </a:p>
        </p:txBody>
      </p:sp>
      <p:sp>
        <p:nvSpPr>
          <p:cNvPr id="6" name="PlaceHolder 5"/>
          <p:cNvSpPr>
            <a:spLocks noGrp="1"/>
          </p:cNvSpPr>
          <p:nvPr>
            <p:ph type="dt" idx="7"/>
          </p:nvPr>
        </p:nvSpPr>
        <p:spPr/>
        <p:txBody>
          <a:bodyPr/>
          <a:p>
            <a:r>
              <a:rPr lang="pt-B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1.png"/><Relationship Id="rId9" Type="http://schemas.openxmlformats.org/officeDocument/2006/relationships/slideLayout" Target="../slideLayouts/slideLayout121.xml"/><Relationship Id="rId10" Type="http://schemas.openxmlformats.org/officeDocument/2006/relationships/slideLayout" Target="../slideLayouts/slideLayout122.xml"/><Relationship Id="rId11" Type="http://schemas.openxmlformats.org/officeDocument/2006/relationships/slideLayout" Target="../slideLayouts/slideLayout123.xml"/><Relationship Id="rId12" Type="http://schemas.openxmlformats.org/officeDocument/2006/relationships/slideLayout" Target="../slideLayouts/slideLayout124.xml"/><Relationship Id="rId13" Type="http://schemas.openxmlformats.org/officeDocument/2006/relationships/slideLayout" Target="../slideLayouts/slideLayout125.xml"/><Relationship Id="rId14" Type="http://schemas.openxmlformats.org/officeDocument/2006/relationships/slideLayout" Target="../slideLayouts/slideLayout126.xml"/><Relationship Id="rId15" Type="http://schemas.openxmlformats.org/officeDocument/2006/relationships/slideLayout" Target="../slideLayouts/slideLayout127.xml"/><Relationship Id="rId16" Type="http://schemas.openxmlformats.org/officeDocument/2006/relationships/slideLayout" Target="../slideLayouts/slideLayout128.xml"/><Relationship Id="rId17" Type="http://schemas.openxmlformats.org/officeDocument/2006/relationships/slideLayout" Target="../slideLayouts/slideLayout129.xml"/><Relationship Id="rId18" Type="http://schemas.openxmlformats.org/officeDocument/2006/relationships/slideLayout" Target="../slideLayouts/slideLayout130.xml"/><Relationship Id="rId19" Type="http://schemas.openxmlformats.org/officeDocument/2006/relationships/slideLayout" Target="../slideLayouts/slideLayout131.xml"/><Relationship Id="rId20"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1.png"/><Relationship Id="rId9" Type="http://schemas.openxmlformats.org/officeDocument/2006/relationships/slideLayout" Target="../slideLayouts/slideLayout157.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slideLayout" Target="../slideLayouts/slideLayout160.xml"/><Relationship Id="rId13" Type="http://schemas.openxmlformats.org/officeDocument/2006/relationships/slideLayout" Target="../slideLayouts/slideLayout161.xml"/><Relationship Id="rId14" Type="http://schemas.openxmlformats.org/officeDocument/2006/relationships/slideLayout" Target="../slideLayouts/slideLayout162.xml"/><Relationship Id="rId15" Type="http://schemas.openxmlformats.org/officeDocument/2006/relationships/slideLayout" Target="../slideLayouts/slideLayout163.xml"/><Relationship Id="rId16" Type="http://schemas.openxmlformats.org/officeDocument/2006/relationships/slideLayout" Target="../slideLayouts/slideLayout164.xml"/><Relationship Id="rId17" Type="http://schemas.openxmlformats.org/officeDocument/2006/relationships/slideLayout" Target="../slideLayouts/slideLayout165.xml"/><Relationship Id="rId18" Type="http://schemas.openxmlformats.org/officeDocument/2006/relationships/slideLayout" Target="../slideLayouts/slideLayout166.xml"/><Relationship Id="rId19" Type="http://schemas.openxmlformats.org/officeDocument/2006/relationships/slideLayout" Target="../slideLayouts/slideLayout167.xml"/><Relationship Id="rId20"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1.png"/><Relationship Id="rId9" Type="http://schemas.openxmlformats.org/officeDocument/2006/relationships/slideLayout" Target="../slideLayouts/slideLayout169.xml"/><Relationship Id="rId10" Type="http://schemas.openxmlformats.org/officeDocument/2006/relationships/slideLayout" Target="../slideLayouts/slideLayout170.xml"/><Relationship Id="rId11" Type="http://schemas.openxmlformats.org/officeDocument/2006/relationships/slideLayout" Target="../slideLayouts/slideLayout171.xml"/><Relationship Id="rId12" Type="http://schemas.openxmlformats.org/officeDocument/2006/relationships/slideLayout" Target="../slideLayouts/slideLayout172.xml"/><Relationship Id="rId13" Type="http://schemas.openxmlformats.org/officeDocument/2006/relationships/slideLayout" Target="../slideLayouts/slideLayout173.xml"/><Relationship Id="rId14" Type="http://schemas.openxmlformats.org/officeDocument/2006/relationships/slideLayout" Target="../slideLayouts/slideLayout174.xml"/><Relationship Id="rId15" Type="http://schemas.openxmlformats.org/officeDocument/2006/relationships/slideLayout" Target="../slideLayouts/slideLayout175.xml"/><Relationship Id="rId16" Type="http://schemas.openxmlformats.org/officeDocument/2006/relationships/slideLayout" Target="../slideLayouts/slideLayout176.xml"/><Relationship Id="rId17" Type="http://schemas.openxmlformats.org/officeDocument/2006/relationships/slideLayout" Target="../slideLayouts/slideLayout177.xml"/><Relationship Id="rId18" Type="http://schemas.openxmlformats.org/officeDocument/2006/relationships/slideLayout" Target="../slideLayouts/slideLayout178.xml"/><Relationship Id="rId19" Type="http://schemas.openxmlformats.org/officeDocument/2006/relationships/slideLayout" Target="../slideLayouts/slideLayout179.xml"/><Relationship Id="rId20"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slideLayout" Target="../slideLayouts/slideLayout181.xml"/><Relationship Id="rId10" Type="http://schemas.openxmlformats.org/officeDocument/2006/relationships/slideLayout" Target="../slideLayouts/slideLayout182.xml"/><Relationship Id="rId11" Type="http://schemas.openxmlformats.org/officeDocument/2006/relationships/slideLayout" Target="../slideLayouts/slideLayout183.xml"/><Relationship Id="rId12" Type="http://schemas.openxmlformats.org/officeDocument/2006/relationships/slideLayout" Target="../slideLayouts/slideLayout184.xml"/><Relationship Id="rId13" Type="http://schemas.openxmlformats.org/officeDocument/2006/relationships/slideLayout" Target="../slideLayouts/slideLayout185.xml"/><Relationship Id="rId14" Type="http://schemas.openxmlformats.org/officeDocument/2006/relationships/slideLayout" Target="../slideLayouts/slideLayout186.xml"/><Relationship Id="rId15" Type="http://schemas.openxmlformats.org/officeDocument/2006/relationships/slideLayout" Target="../slideLayouts/slideLayout187.xml"/><Relationship Id="rId16" Type="http://schemas.openxmlformats.org/officeDocument/2006/relationships/slideLayout" Target="../slideLayouts/slideLayout188.xml"/><Relationship Id="rId17" Type="http://schemas.openxmlformats.org/officeDocument/2006/relationships/slideLayout" Target="../slideLayouts/slideLayout189.xml"/><Relationship Id="rId18" Type="http://schemas.openxmlformats.org/officeDocument/2006/relationships/slideLayout" Target="../slideLayouts/slideLayout190.xml"/><Relationship Id="rId19" Type="http://schemas.openxmlformats.org/officeDocument/2006/relationships/slideLayout" Target="../slideLayouts/slideLayout191.xml"/><Relationship Id="rId20"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slideLayout" Target="../slideLayouts/slideLayout193.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 Id="rId9" Type="http://schemas.openxmlformats.org/officeDocument/2006/relationships/slideLayout" Target="../slideLayouts/slideLayout198.xml"/><Relationship Id="rId10" Type="http://schemas.openxmlformats.org/officeDocument/2006/relationships/slideLayout" Target="../slideLayouts/slideLayout199.xml"/><Relationship Id="rId11" Type="http://schemas.openxmlformats.org/officeDocument/2006/relationships/slideLayout" Target="../slideLayouts/slideLayout200.xml"/><Relationship Id="rId12" Type="http://schemas.openxmlformats.org/officeDocument/2006/relationships/slideLayout" Target="../slideLayouts/slideLayout201.xml"/><Relationship Id="rId13" Type="http://schemas.openxmlformats.org/officeDocument/2006/relationships/slideLayout" Target="../slideLayouts/slideLayout202.xml"/><Relationship Id="rId14" Type="http://schemas.openxmlformats.org/officeDocument/2006/relationships/slideLayout" Target="../slideLayouts/slideLayout203.xml"/><Relationship Id="rId15"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slideLayout" Target="../slideLayouts/slideLayout214.xml"/><Relationship Id="rId14" Type="http://schemas.openxmlformats.org/officeDocument/2006/relationships/slideLayout" Target="../slideLayouts/slideLayout215.xml"/><Relationship Id="rId15"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png"/><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 Id="rId11" Type="http://schemas.openxmlformats.org/officeDocument/2006/relationships/slideLayout" Target="../slideLayouts/slideLayout225.xml"/><Relationship Id="rId12" Type="http://schemas.openxmlformats.org/officeDocument/2006/relationships/slideLayout" Target="../slideLayouts/slideLayout226.xml"/><Relationship Id="rId13" Type="http://schemas.openxmlformats.org/officeDocument/2006/relationships/slideLayout" Target="../slideLayouts/slideLayout227.xml"/><Relationship Id="rId14"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png"/><Relationship Id="rId3" Type="http://schemas.openxmlformats.org/officeDocument/2006/relationships/slideLayout" Target="../slideLayouts/slideLayout229.xml"/><Relationship Id="rId4" Type="http://schemas.openxmlformats.org/officeDocument/2006/relationships/slideLayout" Target="../slideLayouts/slideLayout230.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9" Type="http://schemas.openxmlformats.org/officeDocument/2006/relationships/slideLayout" Target="../slideLayouts/slideLayout235.xml"/><Relationship Id="rId10" Type="http://schemas.openxmlformats.org/officeDocument/2006/relationships/slideLayout" Target="../slideLayouts/slideLayout236.xml"/><Relationship Id="rId11" Type="http://schemas.openxmlformats.org/officeDocument/2006/relationships/slideLayout" Target="../slideLayouts/slideLayout237.xml"/><Relationship Id="rId12" Type="http://schemas.openxmlformats.org/officeDocument/2006/relationships/slideLayout" Target="../slideLayouts/slideLayout238.xml"/><Relationship Id="rId13" Type="http://schemas.openxmlformats.org/officeDocument/2006/relationships/slideLayout" Target="../slideLayouts/slideLayout239.xml"/><Relationship Id="rId14" Type="http://schemas.openxmlformats.org/officeDocument/2006/relationships/slideLayout" Target="../slideLayouts/slideLayout240.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1.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1.png"/><Relationship Id="rId9" Type="http://schemas.openxmlformats.org/officeDocument/2006/relationships/slideLayout" Target="../slideLayouts/slideLayout49.xml"/><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slideLayout" Target="../slideLayouts/slideLayout58.xml"/><Relationship Id="rId19" Type="http://schemas.openxmlformats.org/officeDocument/2006/relationships/slideLayout" Target="../slideLayouts/slideLayout59.xml"/><Relationship Id="rId20"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slideLayout" Target="../slideLayouts/slideLayout61.xml"/><Relationship Id="rId10" Type="http://schemas.openxmlformats.org/officeDocument/2006/relationships/slideLayout" Target="../slideLayouts/slideLayout62.xml"/><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slideLayout" Target="../slideLayouts/slideLayout68.xml"/><Relationship Id="rId17" Type="http://schemas.openxmlformats.org/officeDocument/2006/relationships/slideLayout" Target="../slideLayouts/slideLayout69.xml"/><Relationship Id="rId18" Type="http://schemas.openxmlformats.org/officeDocument/2006/relationships/slideLayout" Target="../slideLayouts/slideLayout70.xml"/><Relationship Id="rId19" Type="http://schemas.openxmlformats.org/officeDocument/2006/relationships/slideLayout" Target="../slideLayouts/slideLayout71.xml"/><Relationship Id="rId20"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000680"/>
            <a:ext cx="10362960" cy="122796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pic>
        <p:nvPicPr>
          <p:cNvPr id="1" name="Imagem 9" descr=""/>
          <p:cNvPicPr/>
          <p:nvPr/>
        </p:nvPicPr>
        <p:blipFill>
          <a:blip r:embed="rId3"/>
          <a:stretch/>
        </p:blipFill>
        <p:spPr>
          <a:xfrm>
            <a:off x="0" y="-27360"/>
            <a:ext cx="12218040" cy="564480"/>
          </a:xfrm>
          <a:prstGeom prst="rect">
            <a:avLst/>
          </a:prstGeom>
          <a:ln w="0">
            <a:noFill/>
          </a:ln>
        </p:spPr>
      </p:pic>
      <p:pic>
        <p:nvPicPr>
          <p:cNvPr id="2" name="Imagem 10" descr=""/>
          <p:cNvPicPr/>
          <p:nvPr/>
        </p:nvPicPr>
        <p:blipFill>
          <a:blip r:embed="rId4"/>
          <a:stretch/>
        </p:blipFill>
        <p:spPr>
          <a:xfrm>
            <a:off x="-26640" y="-83880"/>
            <a:ext cx="6605280" cy="920160"/>
          </a:xfrm>
          <a:prstGeom prst="rect">
            <a:avLst/>
          </a:prstGeom>
          <a:ln w="0">
            <a:noFill/>
          </a:ln>
        </p:spPr>
      </p:pic>
      <p:pic>
        <p:nvPicPr>
          <p:cNvPr id="3" name="Imagem 11" descr=""/>
          <p:cNvPicPr/>
          <p:nvPr/>
        </p:nvPicPr>
        <p:blipFill>
          <a:blip r:embed="rId5"/>
          <a:stretch/>
        </p:blipFill>
        <p:spPr>
          <a:xfrm>
            <a:off x="-18720" y="6518160"/>
            <a:ext cx="11352960" cy="366840"/>
          </a:xfrm>
          <a:prstGeom prst="rect">
            <a:avLst/>
          </a:prstGeom>
          <a:ln w="0">
            <a:noFill/>
          </a:ln>
        </p:spPr>
      </p:pic>
      <p:pic>
        <p:nvPicPr>
          <p:cNvPr id="4" name="Imagem 12" descr=""/>
          <p:cNvPicPr/>
          <p:nvPr/>
        </p:nvPicPr>
        <p:blipFill>
          <a:blip r:embed="rId6"/>
          <a:stretch/>
        </p:blipFill>
        <p:spPr>
          <a:xfrm>
            <a:off x="5946120" y="6381360"/>
            <a:ext cx="6326640" cy="542160"/>
          </a:xfrm>
          <a:prstGeom prst="rect">
            <a:avLst/>
          </a:prstGeom>
          <a:ln w="0">
            <a:noFill/>
          </a:ln>
        </p:spPr>
      </p:pic>
      <p:pic>
        <p:nvPicPr>
          <p:cNvPr id="5" name="Imagem 13" descr=""/>
          <p:cNvPicPr/>
          <p:nvPr/>
        </p:nvPicPr>
        <p:blipFill>
          <a:blip r:embed="rId7"/>
          <a:stretch/>
        </p:blipFill>
        <p:spPr>
          <a:xfrm>
            <a:off x="5005800" y="1397520"/>
            <a:ext cx="2180160" cy="2463120"/>
          </a:xfrm>
          <a:prstGeom prst="rect">
            <a:avLst/>
          </a:prstGeom>
          <a:ln w="0">
            <a:noFill/>
          </a:ln>
        </p:spPr>
      </p:pic>
      <p:sp>
        <p:nvSpPr>
          <p:cNvPr id="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solidFill>
                  <a:schemeClr val="dk1">
                    <a:lumMod val="75000"/>
                    <a:lumOff val="25000"/>
                  </a:schemeClr>
                </a:solidFill>
                <a:latin typeface="Calibri"/>
              </a:rPr>
              <a:t>Clique para editar o formato de texto dos tópicos</a:t>
            </a:r>
            <a:endParaRPr b="0" lang="pt-BR" sz="3200" spc="-1" strike="noStrike">
              <a:solidFill>
                <a:schemeClr val="dk1">
                  <a:lumMod val="75000"/>
                  <a:lumOff val="25000"/>
                </a:schemeClr>
              </a:solidFill>
              <a:latin typeface="Calibri"/>
            </a:endParaRPr>
          </a:p>
          <a:p>
            <a:pPr lvl="1" marL="864000" indent="-324000">
              <a:spcBef>
                <a:spcPts val="1134"/>
              </a:spcBef>
              <a:buClr>
                <a:srgbClr val="000000"/>
              </a:buClr>
              <a:buSzPct val="75000"/>
              <a:buFont typeface="Symbol" charset="2"/>
              <a:buChar char=""/>
            </a:pPr>
            <a:r>
              <a:rPr b="0" lang="pt-BR" sz="2400" spc="-1" strike="noStrike">
                <a:solidFill>
                  <a:schemeClr val="dk1">
                    <a:lumMod val="75000"/>
                    <a:lumOff val="25000"/>
                  </a:schemeClr>
                </a:solidFill>
                <a:latin typeface="Calibri"/>
              </a:rPr>
              <a:t>2.º nível de tópicos</a:t>
            </a:r>
            <a:endParaRPr b="0" lang="pt-BR" sz="2400" spc="-1" strike="noStrike">
              <a:solidFill>
                <a:schemeClr val="dk1">
                  <a:lumMod val="75000"/>
                  <a:lumOff val="25000"/>
                </a:schemeClr>
              </a:solidFill>
              <a:latin typeface="Calibri"/>
            </a:endParaRPr>
          </a:p>
          <a:p>
            <a:pPr lvl="2" marL="1296000" indent="-288000">
              <a:spcBef>
                <a:spcPts val="850"/>
              </a:spcBef>
              <a:buClr>
                <a:srgbClr val="000000"/>
              </a:buClr>
              <a:buSzPct val="45000"/>
              <a:buFont typeface="Wingdings" charset="2"/>
              <a:buChar char=""/>
            </a:pPr>
            <a:r>
              <a:rPr b="0" lang="pt-BR" sz="2000" spc="-1" strike="noStrike">
                <a:solidFill>
                  <a:schemeClr val="dk1">
                    <a:lumMod val="75000"/>
                    <a:lumOff val="25000"/>
                  </a:schemeClr>
                </a:solidFill>
                <a:latin typeface="Calibri"/>
              </a:rPr>
              <a:t>3.º nível de tópicos</a:t>
            </a:r>
            <a:endParaRPr b="0" lang="pt-BR" sz="2000" spc="-1" strike="noStrike">
              <a:solidFill>
                <a:schemeClr val="dk1">
                  <a:lumMod val="75000"/>
                  <a:lumOff val="25000"/>
                </a:schemeClr>
              </a:solidFill>
              <a:latin typeface="Calibri"/>
            </a:endParaRPr>
          </a:p>
          <a:p>
            <a:pPr lvl="3" marL="1728000" indent="-216000">
              <a:spcBef>
                <a:spcPts val="567"/>
              </a:spcBef>
              <a:buClr>
                <a:srgbClr val="000000"/>
              </a:buClr>
              <a:buSzPct val="75000"/>
              <a:buFont typeface="Symbol" charset="2"/>
              <a:buChar char=""/>
            </a:pPr>
            <a:r>
              <a:rPr b="0" lang="pt-BR" sz="2000" spc="-1" strike="noStrike">
                <a:solidFill>
                  <a:schemeClr val="dk1">
                    <a:lumMod val="75000"/>
                    <a:lumOff val="25000"/>
                  </a:schemeClr>
                </a:solidFill>
                <a:latin typeface="Calibri"/>
              </a:rPr>
              <a:t>4.º nível de tópicos</a:t>
            </a:r>
            <a:endParaRPr b="0" lang="pt-BR" sz="2000" spc="-1" strike="noStrike">
              <a:solidFill>
                <a:schemeClr val="dk1">
                  <a:lumMod val="75000"/>
                  <a:lumOff val="25000"/>
                </a:schemeClr>
              </a:solidFill>
              <a:latin typeface="Calibri"/>
            </a:endParaRPr>
          </a:p>
          <a:p>
            <a:pPr lvl="4" marL="2160000" indent="-216000">
              <a:spcBef>
                <a:spcPts val="283"/>
              </a:spcBef>
              <a:buClr>
                <a:srgbClr val="000000"/>
              </a:buClr>
              <a:buSzPct val="45000"/>
              <a:buFont typeface="Wingdings" charset="2"/>
              <a:buChar char=""/>
            </a:pPr>
            <a:r>
              <a:rPr b="0" lang="pt-BR" sz="2000" spc="-1" strike="noStrike">
                <a:solidFill>
                  <a:schemeClr val="dk1">
                    <a:lumMod val="75000"/>
                    <a:lumOff val="25000"/>
                  </a:schemeClr>
                </a:solidFill>
                <a:latin typeface="Calibri"/>
              </a:rPr>
              <a:t>5.º nível de tópicos</a:t>
            </a:r>
            <a:endParaRPr b="0" lang="pt-BR" sz="2000" spc="-1" strike="noStrike">
              <a:solidFill>
                <a:schemeClr val="dk1">
                  <a:lumMod val="75000"/>
                  <a:lumOff val="25000"/>
                </a:schemeClr>
              </a:solidFill>
              <a:latin typeface="Calibri"/>
            </a:endParaRPr>
          </a:p>
          <a:p>
            <a:pPr lvl="5" marL="2592000" indent="-216000">
              <a:spcBef>
                <a:spcPts val="283"/>
              </a:spcBef>
              <a:buClr>
                <a:srgbClr val="000000"/>
              </a:buClr>
              <a:buSzPct val="45000"/>
              <a:buFont typeface="Wingdings" charset="2"/>
              <a:buChar char=""/>
            </a:pPr>
            <a:r>
              <a:rPr b="0" lang="pt-BR" sz="2000" spc="-1" strike="noStrike">
                <a:solidFill>
                  <a:schemeClr val="dk1">
                    <a:lumMod val="75000"/>
                    <a:lumOff val="25000"/>
                  </a:schemeClr>
                </a:solidFill>
                <a:latin typeface="Calibri"/>
              </a:rPr>
              <a:t>6.º nível de tópicos</a:t>
            </a:r>
            <a:endParaRPr b="0" lang="pt-BR" sz="2000" spc="-1" strike="noStrike">
              <a:solidFill>
                <a:schemeClr val="dk1">
                  <a:lumMod val="75000"/>
                  <a:lumOff val="25000"/>
                </a:schemeClr>
              </a:solidFill>
              <a:latin typeface="Calibri"/>
            </a:endParaRPr>
          </a:p>
          <a:p>
            <a:pPr lvl="6" marL="3024000" indent="-216000">
              <a:spcBef>
                <a:spcPts val="283"/>
              </a:spcBef>
              <a:buClr>
                <a:srgbClr val="000000"/>
              </a:buClr>
              <a:buSzPct val="45000"/>
              <a:buFont typeface="Wingdings" charset="2"/>
              <a:buChar char=""/>
            </a:pPr>
            <a:r>
              <a:rPr b="0" lang="pt-BR" sz="2000" spc="-1" strike="noStrike">
                <a:solidFill>
                  <a:schemeClr val="dk1">
                    <a:lumMod val="75000"/>
                    <a:lumOff val="25000"/>
                  </a:schemeClr>
                </a:solidFill>
                <a:latin typeface="Calibri"/>
              </a:rPr>
              <a:t>7.º nível de tópicos</a:t>
            </a:r>
            <a:endParaRPr b="0" lang="pt-BR" sz="2000" spc="-1" strike="noStrike">
              <a:solidFill>
                <a:schemeClr val="dk1">
                  <a:lumMod val="75000"/>
                  <a:lumOff val="25000"/>
                </a:schemeClr>
              </a:solid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914400" y="4000680"/>
            <a:ext cx="10362960" cy="122796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pic>
        <p:nvPicPr>
          <p:cNvPr id="427" name="Imagem 9" descr=""/>
          <p:cNvPicPr/>
          <p:nvPr/>
        </p:nvPicPr>
        <p:blipFill>
          <a:blip r:embed="rId3"/>
          <a:stretch/>
        </p:blipFill>
        <p:spPr>
          <a:xfrm>
            <a:off x="0" y="-27360"/>
            <a:ext cx="12218040" cy="564480"/>
          </a:xfrm>
          <a:prstGeom prst="rect">
            <a:avLst/>
          </a:prstGeom>
          <a:ln w="0">
            <a:noFill/>
          </a:ln>
        </p:spPr>
      </p:pic>
      <p:pic>
        <p:nvPicPr>
          <p:cNvPr id="428" name="Imagem 10" descr=""/>
          <p:cNvPicPr/>
          <p:nvPr/>
        </p:nvPicPr>
        <p:blipFill>
          <a:blip r:embed="rId4"/>
          <a:stretch/>
        </p:blipFill>
        <p:spPr>
          <a:xfrm>
            <a:off x="-26640" y="-83880"/>
            <a:ext cx="6605280" cy="920160"/>
          </a:xfrm>
          <a:prstGeom prst="rect">
            <a:avLst/>
          </a:prstGeom>
          <a:ln w="0">
            <a:noFill/>
          </a:ln>
        </p:spPr>
      </p:pic>
      <p:pic>
        <p:nvPicPr>
          <p:cNvPr id="429" name="Imagem 11" descr=""/>
          <p:cNvPicPr/>
          <p:nvPr/>
        </p:nvPicPr>
        <p:blipFill>
          <a:blip r:embed="rId5"/>
          <a:stretch/>
        </p:blipFill>
        <p:spPr>
          <a:xfrm>
            <a:off x="-18720" y="6518160"/>
            <a:ext cx="11352960" cy="366840"/>
          </a:xfrm>
          <a:prstGeom prst="rect">
            <a:avLst/>
          </a:prstGeom>
          <a:ln w="0">
            <a:noFill/>
          </a:ln>
        </p:spPr>
      </p:pic>
      <p:pic>
        <p:nvPicPr>
          <p:cNvPr id="430" name="Imagem 12" descr=""/>
          <p:cNvPicPr/>
          <p:nvPr/>
        </p:nvPicPr>
        <p:blipFill>
          <a:blip r:embed="rId6"/>
          <a:stretch/>
        </p:blipFill>
        <p:spPr>
          <a:xfrm>
            <a:off x="5946120" y="6381360"/>
            <a:ext cx="6326640" cy="542160"/>
          </a:xfrm>
          <a:prstGeom prst="rect">
            <a:avLst/>
          </a:prstGeom>
          <a:ln w="0">
            <a:noFill/>
          </a:ln>
        </p:spPr>
      </p:pic>
      <p:pic>
        <p:nvPicPr>
          <p:cNvPr id="431" name="Imagem 13" descr=""/>
          <p:cNvPicPr/>
          <p:nvPr/>
        </p:nvPicPr>
        <p:blipFill>
          <a:blip r:embed="rId7"/>
          <a:stretch/>
        </p:blipFill>
        <p:spPr>
          <a:xfrm>
            <a:off x="5005800" y="1397520"/>
            <a:ext cx="2180160" cy="2463120"/>
          </a:xfrm>
          <a:prstGeom prst="rect">
            <a:avLst/>
          </a:prstGeom>
          <a:ln w="0">
            <a:noFill/>
          </a:ln>
        </p:spPr>
      </p:pic>
      <p:pic>
        <p:nvPicPr>
          <p:cNvPr id="432" name="Imagem 8"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5" name="PlaceHolder 1"/>
          <p:cNvSpPr>
            <a:spLocks noGrp="1"/>
          </p:cNvSpPr>
          <p:nvPr>
            <p:ph type="title"/>
          </p:nvPr>
        </p:nvSpPr>
        <p:spPr>
          <a:xfrm>
            <a:off x="4064040" y="3645000"/>
            <a:ext cx="7587000" cy="1361880"/>
          </a:xfrm>
          <a:prstGeom prst="rect">
            <a:avLst/>
          </a:prstGeom>
          <a:noFill/>
          <a:ln w="0">
            <a:noFill/>
          </a:ln>
        </p:spPr>
        <p:txBody>
          <a:bodyPr anchor="t">
            <a:normAutofit/>
          </a:bodyPr>
          <a:p>
            <a:pPr indent="0" algn="r" defTabSz="914400">
              <a:lnSpc>
                <a:spcPct val="100000"/>
              </a:lnSpc>
              <a:buNone/>
            </a:pPr>
            <a:r>
              <a:rPr b="1" lang="pt-BR" sz="3600" spc="-1" strike="noStrike" cap="all">
                <a:solidFill>
                  <a:schemeClr val="dk1">
                    <a:lumMod val="75000"/>
                    <a:lumOff val="25000"/>
                  </a:schemeClr>
                </a:solidFill>
                <a:latin typeface="Geometr415 Blk BT"/>
              </a:rPr>
              <a:t>Clique para editar o título mestre</a:t>
            </a:r>
            <a:endParaRPr b="0" lang="pt-BR" sz="3600" spc="-1" strike="noStrike">
              <a:solidFill>
                <a:schemeClr val="dk1"/>
              </a:solidFill>
              <a:latin typeface="Calibri"/>
            </a:endParaRPr>
          </a:p>
        </p:txBody>
      </p:sp>
      <p:sp>
        <p:nvSpPr>
          <p:cNvPr id="506" name="PlaceHolder 2"/>
          <p:cNvSpPr>
            <a:spLocks noGrp="1"/>
          </p:cNvSpPr>
          <p:nvPr>
            <p:ph type="body"/>
          </p:nvPr>
        </p:nvSpPr>
        <p:spPr>
          <a:xfrm>
            <a:off x="4714200" y="5013000"/>
            <a:ext cx="6936840" cy="575640"/>
          </a:xfrm>
          <a:prstGeom prst="rect">
            <a:avLst/>
          </a:prstGeom>
          <a:noFill/>
          <a:ln w="0">
            <a:noFill/>
          </a:ln>
        </p:spPr>
        <p:txBody>
          <a:bodyPr anchor="b">
            <a:noAutofit/>
          </a:bodyPr>
          <a:p>
            <a:pPr indent="0" algn="r" defTabSz="914400">
              <a:lnSpc>
                <a:spcPct val="100000"/>
              </a:lnSpc>
              <a:spcBef>
                <a:spcPts val="400"/>
              </a:spcBef>
              <a:buNone/>
              <a:tabLst>
                <a:tab algn="l" pos="0"/>
              </a:tabLst>
            </a:pPr>
            <a:r>
              <a:rPr b="0" lang="pt-BR" sz="2000" spc="-1" strike="noStrike">
                <a:solidFill>
                  <a:schemeClr val="dk1">
                    <a:tint val="75000"/>
                  </a:schemeClr>
                </a:solidFill>
                <a:latin typeface="Calibri"/>
              </a:rPr>
              <a:t>Clique para editar o texto mestre</a:t>
            </a:r>
            <a:endParaRPr b="0" lang="pt-BR" sz="2000" spc="-1" strike="noStrike">
              <a:solidFill>
                <a:schemeClr val="dk1">
                  <a:lumMod val="75000"/>
                  <a:lumOff val="25000"/>
                </a:schemeClr>
              </a:solidFill>
              <a:latin typeface="Calibri"/>
            </a:endParaRPr>
          </a:p>
        </p:txBody>
      </p:sp>
      <p:pic>
        <p:nvPicPr>
          <p:cNvPr id="507" name="Imagem 6" descr=""/>
          <p:cNvPicPr/>
          <p:nvPr/>
        </p:nvPicPr>
        <p:blipFill>
          <a:blip r:embed="rId3"/>
          <a:stretch/>
        </p:blipFill>
        <p:spPr>
          <a:xfrm>
            <a:off x="10647720" y="188640"/>
            <a:ext cx="1137600" cy="1285200"/>
          </a:xfrm>
          <a:prstGeom prst="rect">
            <a:avLst/>
          </a:prstGeom>
          <a:ln w="0">
            <a:noFill/>
          </a:ln>
        </p:spPr>
      </p:pic>
      <p:sp>
        <p:nvSpPr>
          <p:cNvPr id="508" name="PlaceHolder 3"/>
          <p:cNvSpPr>
            <a:spLocks noGrp="1"/>
          </p:cNvSpPr>
          <p:nvPr>
            <p:ph type="body"/>
          </p:nvPr>
        </p:nvSpPr>
        <p:spPr>
          <a:xfrm>
            <a:off x="487800" y="2061720"/>
            <a:ext cx="2355840" cy="230328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lt1"/>
                </a:solidFill>
                <a:latin typeface="Calibri"/>
              </a:rPr>
              <a:t>Brasão da Unidade</a:t>
            </a:r>
            <a:endParaRPr b="0" lang="pt-BR" sz="2000" spc="-1" strike="noStrike">
              <a:solidFill>
                <a:schemeClr val="dk1">
                  <a:lumMod val="75000"/>
                  <a:lumOff val="25000"/>
                </a:schemeClr>
              </a:solidFill>
              <a:latin typeface="Calibri"/>
            </a:endParaRPr>
          </a:p>
        </p:txBody>
      </p:sp>
      <p:pic>
        <p:nvPicPr>
          <p:cNvPr id="509" name="Imagem 12" descr=""/>
          <p:cNvPicPr/>
          <p:nvPr/>
        </p:nvPicPr>
        <p:blipFill>
          <a:blip r:embed="rId4"/>
          <a:stretch/>
        </p:blipFill>
        <p:spPr>
          <a:xfrm>
            <a:off x="5527080" y="188640"/>
            <a:ext cx="4602600" cy="670320"/>
          </a:xfrm>
          <a:prstGeom prst="rect">
            <a:avLst/>
          </a:prstGeom>
          <a:ln w="0">
            <a:noFill/>
          </a:ln>
        </p:spPr>
      </p:pic>
      <p:sp>
        <p:nvSpPr>
          <p:cNvPr id="510" name="Espaço Reservado para Rodapé 4"/>
          <p:cNvSpPr/>
          <p:nvPr/>
        </p:nvSpPr>
        <p:spPr>
          <a:xfrm>
            <a:off x="4957920" y="67644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1600" spc="-1" strike="noStrike">
                <a:solidFill>
                  <a:srgbClr val="a6a6a6"/>
                </a:solidFill>
                <a:latin typeface="Geometr415 Blk BT"/>
              </a:rPr>
              <a:t>Sua proteção é o nosso compromisso!</a:t>
            </a:r>
            <a:endParaRPr b="0" lang="pt-BR" sz="16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547"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548" name="PlaceHolder 2"/>
          <p:cNvSpPr>
            <a:spLocks noGrp="1"/>
          </p:cNvSpPr>
          <p:nvPr>
            <p:ph type="body"/>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Clique para editar o texto mestre</a:t>
            </a:r>
            <a:endParaRPr b="0" lang="pt-BR" sz="3200" spc="-1" strike="noStrike">
              <a:solidFill>
                <a:schemeClr val="dk1">
                  <a:lumMod val="75000"/>
                  <a:lumOff val="25000"/>
                </a:schemeClr>
              </a:solidFill>
              <a:latin typeface="Calibri"/>
            </a:endParaRPr>
          </a:p>
          <a:p>
            <a:pPr lvl="1" marL="743040" indent="-28584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Segundo nível</a:t>
            </a:r>
            <a:endParaRPr b="0" lang="pt-BR" sz="2800" spc="-1" strike="noStrike">
              <a:solidFill>
                <a:schemeClr val="dk1">
                  <a:lumMod val="75000"/>
                  <a:lumOff val="25000"/>
                </a:schemeClr>
              </a:solidFill>
              <a:latin typeface="Calibri"/>
            </a:endParaRPr>
          </a:p>
          <a:p>
            <a:pPr lvl="2" marL="1143000" indent="-22860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Terceiro nível</a:t>
            </a:r>
            <a:endParaRPr b="0" lang="pt-BR" sz="2400" spc="-1" strike="noStrike">
              <a:solidFill>
                <a:schemeClr val="dk1">
                  <a:lumMod val="75000"/>
                  <a:lumOff val="25000"/>
                </a:schemeClr>
              </a:solidFill>
              <a:latin typeface="Calibri"/>
            </a:endParaRPr>
          </a:p>
          <a:p>
            <a:pPr lvl="3" marL="16002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Quarto nível</a:t>
            </a:r>
            <a:endParaRPr b="0" lang="pt-BR" sz="2000" spc="-1" strike="noStrike">
              <a:solidFill>
                <a:schemeClr val="dk1">
                  <a:lumMod val="75000"/>
                  <a:lumOff val="25000"/>
                </a:schemeClr>
              </a:solidFill>
              <a:latin typeface="Calibri"/>
            </a:endParaRPr>
          </a:p>
          <a:p>
            <a:pPr lvl="4" marL="20574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Quinto nível</a:t>
            </a:r>
            <a:endParaRPr b="0" lang="pt-BR" sz="2000" spc="-1" strike="noStrike">
              <a:solidFill>
                <a:schemeClr val="dk1">
                  <a:lumMod val="75000"/>
                  <a:lumOff val="25000"/>
                </a:schemeClr>
              </a:solidFill>
              <a:latin typeface="Calibri"/>
            </a:endParaRPr>
          </a:p>
        </p:txBody>
      </p:sp>
      <p:pic>
        <p:nvPicPr>
          <p:cNvPr id="549" name="Imagem 7" descr=""/>
          <p:cNvPicPr/>
          <p:nvPr/>
        </p:nvPicPr>
        <p:blipFill>
          <a:blip r:embed="rId3"/>
          <a:stretch/>
        </p:blipFill>
        <p:spPr>
          <a:xfrm>
            <a:off x="0" y="-27360"/>
            <a:ext cx="12218040" cy="564480"/>
          </a:xfrm>
          <a:prstGeom prst="rect">
            <a:avLst/>
          </a:prstGeom>
          <a:ln w="0">
            <a:noFill/>
          </a:ln>
        </p:spPr>
      </p:pic>
      <p:pic>
        <p:nvPicPr>
          <p:cNvPr id="550" name="Imagem 6" descr=""/>
          <p:cNvPicPr/>
          <p:nvPr/>
        </p:nvPicPr>
        <p:blipFill>
          <a:blip r:embed="rId4"/>
          <a:stretch/>
        </p:blipFill>
        <p:spPr>
          <a:xfrm>
            <a:off x="-26640" y="-83880"/>
            <a:ext cx="6605280" cy="920160"/>
          </a:xfrm>
          <a:prstGeom prst="rect">
            <a:avLst/>
          </a:prstGeom>
          <a:ln w="0">
            <a:noFill/>
          </a:ln>
        </p:spPr>
      </p:pic>
      <p:pic>
        <p:nvPicPr>
          <p:cNvPr id="551" name="Imagem 8" descr=""/>
          <p:cNvPicPr/>
          <p:nvPr/>
        </p:nvPicPr>
        <p:blipFill>
          <a:blip r:embed="rId5"/>
          <a:stretch/>
        </p:blipFill>
        <p:spPr>
          <a:xfrm>
            <a:off x="244080" y="69840"/>
            <a:ext cx="1124640" cy="1270800"/>
          </a:xfrm>
          <a:prstGeom prst="rect">
            <a:avLst/>
          </a:prstGeom>
          <a:ln w="0">
            <a:noFill/>
          </a:ln>
        </p:spPr>
      </p:pic>
      <p:pic>
        <p:nvPicPr>
          <p:cNvPr id="552" name="Imagem 9" descr=""/>
          <p:cNvPicPr/>
          <p:nvPr/>
        </p:nvPicPr>
        <p:blipFill>
          <a:blip r:embed="rId6"/>
          <a:stretch/>
        </p:blipFill>
        <p:spPr>
          <a:xfrm>
            <a:off x="-18720" y="6518160"/>
            <a:ext cx="11352960" cy="366840"/>
          </a:xfrm>
          <a:prstGeom prst="rect">
            <a:avLst/>
          </a:prstGeom>
          <a:ln w="0">
            <a:noFill/>
          </a:ln>
        </p:spPr>
      </p:pic>
      <p:pic>
        <p:nvPicPr>
          <p:cNvPr id="553" name="Imagem 10" descr=""/>
          <p:cNvPicPr/>
          <p:nvPr/>
        </p:nvPicPr>
        <p:blipFill>
          <a:blip r:embed="rId7"/>
          <a:stretch/>
        </p:blipFill>
        <p:spPr>
          <a:xfrm>
            <a:off x="5946120" y="6381360"/>
            <a:ext cx="6326640" cy="542160"/>
          </a:xfrm>
          <a:prstGeom prst="rect">
            <a:avLst/>
          </a:prstGeom>
          <a:ln w="0">
            <a:noFill/>
          </a:ln>
        </p:spPr>
      </p:pic>
      <p:sp>
        <p:nvSpPr>
          <p:cNvPr id="554" name="PlaceHolder 3"/>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sp>
        <p:nvSpPr>
          <p:cNvPr id="555" name="PlaceHolder 4"/>
          <p:cNvSpPr>
            <a:spLocks noGrp="1"/>
          </p:cNvSpPr>
          <p:nvPr>
            <p:ph type="body"/>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sp>
        <p:nvSpPr>
          <p:cNvPr id="556" name="PlaceHolder 5"/>
          <p:cNvSpPr>
            <a:spLocks noGrp="1"/>
          </p:cNvSpPr>
          <p:nvPr>
            <p:ph type="body"/>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75000"/>
                  <a:lumOff val="25000"/>
                </a:schemeClr>
              </a:solidFill>
              <a:latin typeface="Calibri"/>
            </a:endParaRPr>
          </a:p>
        </p:txBody>
      </p:sp>
      <p:pic>
        <p:nvPicPr>
          <p:cNvPr id="557" name="Imagem 4"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594" name="PlaceHolder 1"/>
          <p:cNvSpPr>
            <a:spLocks noGrp="1"/>
          </p:cNvSpPr>
          <p:nvPr>
            <p:ph type="title"/>
          </p:nvPr>
        </p:nvSpPr>
        <p:spPr>
          <a:xfrm>
            <a:off x="609480" y="10339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595" name="PlaceHolder 2"/>
          <p:cNvSpPr>
            <a:spLocks noGrp="1"/>
          </p:cNvSpPr>
          <p:nvPr>
            <p:ph type="body"/>
          </p:nvPr>
        </p:nvSpPr>
        <p:spPr>
          <a:xfrm>
            <a:off x="609480" y="2359440"/>
            <a:ext cx="5384520" cy="4309560"/>
          </a:xfrm>
          <a:prstGeom prst="rect">
            <a:avLst/>
          </a:prstGeom>
          <a:noFill/>
          <a:ln w="0">
            <a:noFill/>
          </a:ln>
        </p:spPr>
        <p:txBody>
          <a:bodyPr anchor="t">
            <a:noAutofit/>
          </a:bodyPr>
          <a:p>
            <a:pPr marL="343080" indent="-34308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Clique para editar o texto mestre</a:t>
            </a:r>
            <a:endParaRPr b="0" lang="pt-BR" sz="2800" spc="-1" strike="noStrike">
              <a:solidFill>
                <a:schemeClr val="dk1">
                  <a:lumMod val="75000"/>
                  <a:lumOff val="25000"/>
                </a:schemeClr>
              </a:solidFill>
              <a:latin typeface="Calibri"/>
            </a:endParaRPr>
          </a:p>
          <a:p>
            <a:pPr lvl="1" marL="743040" indent="-28584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Segundo nível</a:t>
            </a:r>
            <a:endParaRPr b="0" lang="pt-BR" sz="2400" spc="-1" strike="noStrike">
              <a:solidFill>
                <a:schemeClr val="dk1">
                  <a:lumMod val="75000"/>
                  <a:lumOff val="25000"/>
                </a:schemeClr>
              </a:solidFill>
              <a:latin typeface="Calibri"/>
            </a:endParaRPr>
          </a:p>
          <a:p>
            <a:pPr lvl="2" marL="11430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Terceiro nível</a:t>
            </a:r>
            <a:endParaRPr b="0" lang="pt-BR" sz="2000" spc="-1" strike="noStrike">
              <a:solidFill>
                <a:schemeClr val="dk1">
                  <a:lumMod val="75000"/>
                  <a:lumOff val="25000"/>
                </a:schemeClr>
              </a:solidFill>
              <a:latin typeface="Calibri"/>
            </a:endParaRPr>
          </a:p>
          <a:p>
            <a:pPr lvl="3" marL="16002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Quarto nível</a:t>
            </a:r>
            <a:endParaRPr b="0" lang="pt-BR" sz="1800" spc="-1" strike="noStrike">
              <a:solidFill>
                <a:schemeClr val="dk1">
                  <a:lumMod val="75000"/>
                  <a:lumOff val="25000"/>
                </a:schemeClr>
              </a:solidFill>
              <a:latin typeface="Calibri"/>
            </a:endParaRPr>
          </a:p>
          <a:p>
            <a:pPr lvl="4" marL="20574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Quinto nível</a:t>
            </a:r>
            <a:endParaRPr b="0" lang="pt-BR" sz="1800" spc="-1" strike="noStrike">
              <a:solidFill>
                <a:schemeClr val="dk1">
                  <a:lumMod val="75000"/>
                  <a:lumOff val="25000"/>
                </a:schemeClr>
              </a:solidFill>
              <a:latin typeface="Calibri"/>
            </a:endParaRPr>
          </a:p>
        </p:txBody>
      </p:sp>
      <p:sp>
        <p:nvSpPr>
          <p:cNvPr id="596" name="PlaceHolder 3"/>
          <p:cNvSpPr>
            <a:spLocks noGrp="1"/>
          </p:cNvSpPr>
          <p:nvPr>
            <p:ph type="body"/>
          </p:nvPr>
        </p:nvSpPr>
        <p:spPr>
          <a:xfrm>
            <a:off x="6197760" y="2359440"/>
            <a:ext cx="5384520" cy="4309560"/>
          </a:xfrm>
          <a:prstGeom prst="rect">
            <a:avLst/>
          </a:prstGeom>
          <a:noFill/>
          <a:ln w="0">
            <a:noFill/>
          </a:ln>
        </p:spPr>
        <p:txBody>
          <a:bodyPr anchor="t">
            <a:noAutofit/>
          </a:bodyPr>
          <a:p>
            <a:pPr marL="343080" indent="-34308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Clique para editar o texto mestre</a:t>
            </a:r>
            <a:endParaRPr b="0" lang="pt-BR" sz="2800" spc="-1" strike="noStrike">
              <a:solidFill>
                <a:schemeClr val="dk1">
                  <a:lumMod val="75000"/>
                  <a:lumOff val="25000"/>
                </a:schemeClr>
              </a:solidFill>
              <a:latin typeface="Calibri"/>
            </a:endParaRPr>
          </a:p>
          <a:p>
            <a:pPr lvl="1" marL="743040" indent="-28584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Segundo nível</a:t>
            </a:r>
            <a:endParaRPr b="0" lang="pt-BR" sz="2400" spc="-1" strike="noStrike">
              <a:solidFill>
                <a:schemeClr val="dk1">
                  <a:lumMod val="75000"/>
                  <a:lumOff val="25000"/>
                </a:schemeClr>
              </a:solidFill>
              <a:latin typeface="Calibri"/>
            </a:endParaRPr>
          </a:p>
          <a:p>
            <a:pPr lvl="2" marL="11430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Terceiro nível</a:t>
            </a:r>
            <a:endParaRPr b="0" lang="pt-BR" sz="2000" spc="-1" strike="noStrike">
              <a:solidFill>
                <a:schemeClr val="dk1">
                  <a:lumMod val="75000"/>
                  <a:lumOff val="25000"/>
                </a:schemeClr>
              </a:solidFill>
              <a:latin typeface="Calibri"/>
            </a:endParaRPr>
          </a:p>
          <a:p>
            <a:pPr lvl="3" marL="16002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Quarto nível</a:t>
            </a:r>
            <a:endParaRPr b="0" lang="pt-BR" sz="1800" spc="-1" strike="noStrike">
              <a:solidFill>
                <a:schemeClr val="dk1">
                  <a:lumMod val="75000"/>
                  <a:lumOff val="25000"/>
                </a:schemeClr>
              </a:solidFill>
              <a:latin typeface="Calibri"/>
            </a:endParaRPr>
          </a:p>
          <a:p>
            <a:pPr lvl="4" marL="20574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Quinto nível</a:t>
            </a:r>
            <a:endParaRPr b="0" lang="pt-BR" sz="1800" spc="-1" strike="noStrike">
              <a:solidFill>
                <a:schemeClr val="dk1">
                  <a:lumMod val="75000"/>
                  <a:lumOff val="25000"/>
                </a:schemeClr>
              </a:solidFill>
              <a:latin typeface="Calibri"/>
            </a:endParaRPr>
          </a:p>
        </p:txBody>
      </p:sp>
      <p:sp>
        <p:nvSpPr>
          <p:cNvPr id="597" name="PlaceHolder 4"/>
          <p:cNvSpPr>
            <a:spLocks noGrp="1"/>
          </p:cNvSpPr>
          <p:nvPr>
            <p:ph type="dt" idx="10"/>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598" name="PlaceHolder 5"/>
          <p:cNvSpPr>
            <a:spLocks noGrp="1"/>
          </p:cNvSpPr>
          <p:nvPr>
            <p:ph type="ftr" idx="11"/>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599" name="PlaceHolder 6"/>
          <p:cNvSpPr>
            <a:spLocks noGrp="1"/>
          </p:cNvSpPr>
          <p:nvPr>
            <p:ph type="sldNum" idx="12"/>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8ABAC95B-FA05-49B0-84A2-FE53B555A309}"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pic>
        <p:nvPicPr>
          <p:cNvPr id="600" name="Imagem 8" descr=""/>
          <p:cNvPicPr/>
          <p:nvPr/>
        </p:nvPicPr>
        <p:blipFill>
          <a:blip r:embed="rId3"/>
          <a:stretch/>
        </p:blipFill>
        <p:spPr>
          <a:xfrm>
            <a:off x="0" y="-27360"/>
            <a:ext cx="12218040" cy="564480"/>
          </a:xfrm>
          <a:prstGeom prst="rect">
            <a:avLst/>
          </a:prstGeom>
          <a:ln w="0">
            <a:noFill/>
          </a:ln>
        </p:spPr>
      </p:pic>
      <p:pic>
        <p:nvPicPr>
          <p:cNvPr id="601" name="Imagem 9" descr=""/>
          <p:cNvPicPr/>
          <p:nvPr/>
        </p:nvPicPr>
        <p:blipFill>
          <a:blip r:embed="rId4"/>
          <a:stretch/>
        </p:blipFill>
        <p:spPr>
          <a:xfrm>
            <a:off x="-26640" y="-83880"/>
            <a:ext cx="6605280" cy="920160"/>
          </a:xfrm>
          <a:prstGeom prst="rect">
            <a:avLst/>
          </a:prstGeom>
          <a:ln w="0">
            <a:noFill/>
          </a:ln>
        </p:spPr>
      </p:pic>
      <p:pic>
        <p:nvPicPr>
          <p:cNvPr id="602" name="Imagem 10" descr=""/>
          <p:cNvPicPr/>
          <p:nvPr/>
        </p:nvPicPr>
        <p:blipFill>
          <a:blip r:embed="rId5"/>
          <a:stretch/>
        </p:blipFill>
        <p:spPr>
          <a:xfrm>
            <a:off x="244080" y="69840"/>
            <a:ext cx="1124640" cy="1270800"/>
          </a:xfrm>
          <a:prstGeom prst="rect">
            <a:avLst/>
          </a:prstGeom>
          <a:ln w="0">
            <a:noFill/>
          </a:ln>
        </p:spPr>
      </p:pic>
      <p:sp>
        <p:nvSpPr>
          <p:cNvPr id="603" name="PlaceHolder 7"/>
          <p:cNvSpPr>
            <a:spLocks noGrp="1"/>
          </p:cNvSpPr>
          <p:nvPr>
            <p:ph type="body"/>
          </p:nvPr>
        </p:nvSpPr>
        <p:spPr>
          <a:xfrm>
            <a:off x="6579720" y="610920"/>
            <a:ext cx="5638680" cy="369360"/>
          </a:xfrm>
          <a:prstGeom prst="rect">
            <a:avLst/>
          </a:prstGeom>
          <a:noFill/>
          <a:ln w="0">
            <a:noFill/>
          </a:ln>
        </p:spPr>
        <p:txBody>
          <a:bodyPr anchor="t">
            <a:norm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pic>
        <p:nvPicPr>
          <p:cNvPr id="604" name="Imagem 14" descr=""/>
          <p:cNvPicPr/>
          <p:nvPr/>
        </p:nvPicPr>
        <p:blipFill>
          <a:blip r:embed="rId6"/>
          <a:stretch/>
        </p:blipFill>
        <p:spPr>
          <a:xfrm>
            <a:off x="-18720" y="6518160"/>
            <a:ext cx="11352960" cy="366840"/>
          </a:xfrm>
          <a:prstGeom prst="rect">
            <a:avLst/>
          </a:prstGeom>
          <a:ln w="0">
            <a:noFill/>
          </a:ln>
        </p:spPr>
      </p:pic>
      <p:pic>
        <p:nvPicPr>
          <p:cNvPr id="605" name="Imagem 15" descr=""/>
          <p:cNvPicPr/>
          <p:nvPr/>
        </p:nvPicPr>
        <p:blipFill>
          <a:blip r:embed="rId7"/>
          <a:stretch/>
        </p:blipFill>
        <p:spPr>
          <a:xfrm>
            <a:off x="5946120" y="6381360"/>
            <a:ext cx="6326640" cy="542160"/>
          </a:xfrm>
          <a:prstGeom prst="rect">
            <a:avLst/>
          </a:prstGeom>
          <a:ln w="0">
            <a:noFill/>
          </a:ln>
        </p:spPr>
      </p:pic>
      <p:sp>
        <p:nvSpPr>
          <p:cNvPr id="606" name="PlaceHolder 8"/>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pic>
        <p:nvPicPr>
          <p:cNvPr id="607" name="Imagem 17"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11059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645" name="PlaceHolder 2"/>
          <p:cNvSpPr>
            <a:spLocks noGrp="1"/>
          </p:cNvSpPr>
          <p:nvPr>
            <p:ph type="body"/>
          </p:nvPr>
        </p:nvSpPr>
        <p:spPr>
          <a:xfrm>
            <a:off x="609480" y="2366280"/>
            <a:ext cx="5386680" cy="639360"/>
          </a:xfrm>
          <a:prstGeom prst="rect">
            <a:avLst/>
          </a:prstGeom>
          <a:noFill/>
          <a:ln w="0">
            <a:noFill/>
          </a:ln>
        </p:spPr>
        <p:txBody>
          <a:bodyPr anchor="b">
            <a:noAutofit/>
          </a:bodyPr>
          <a:p>
            <a:pPr indent="0" defTabSz="914400">
              <a:lnSpc>
                <a:spcPct val="100000"/>
              </a:lnSpc>
              <a:spcBef>
                <a:spcPts val="479"/>
              </a:spcBef>
              <a:buNone/>
              <a:tabLst>
                <a:tab algn="l" pos="0"/>
              </a:tabLst>
            </a:pPr>
            <a:r>
              <a:rPr b="1"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p:txBody>
      </p:sp>
      <p:sp>
        <p:nvSpPr>
          <p:cNvPr id="646" name="PlaceHolder 3"/>
          <p:cNvSpPr>
            <a:spLocks noGrp="1"/>
          </p:cNvSpPr>
          <p:nvPr>
            <p:ph type="body"/>
          </p:nvPr>
        </p:nvSpPr>
        <p:spPr>
          <a:xfrm>
            <a:off x="609480" y="3006000"/>
            <a:ext cx="5386680" cy="3375000"/>
          </a:xfrm>
          <a:prstGeom prst="rect">
            <a:avLst/>
          </a:prstGeom>
          <a:noFill/>
          <a:ln w="0">
            <a:noFill/>
          </a:ln>
        </p:spPr>
        <p:txBody>
          <a:bodyPr anchor="t">
            <a:noAutofit/>
          </a:bodyPr>
          <a:p>
            <a:pPr marL="343080" indent="-34308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a:p>
            <a:pPr lvl="1" marL="743040" indent="-28584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Segundo nível</a:t>
            </a:r>
            <a:endParaRPr b="0" lang="pt-BR" sz="2000" spc="-1" strike="noStrike">
              <a:solidFill>
                <a:schemeClr val="dk1">
                  <a:lumMod val="75000"/>
                  <a:lumOff val="25000"/>
                </a:schemeClr>
              </a:solidFill>
              <a:latin typeface="Calibri"/>
            </a:endParaRPr>
          </a:p>
          <a:p>
            <a:pPr lvl="2" marL="11430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Terceiro nível</a:t>
            </a:r>
            <a:endParaRPr b="0" lang="pt-BR" sz="1800" spc="-1" strike="noStrike">
              <a:solidFill>
                <a:schemeClr val="dk1">
                  <a:lumMod val="75000"/>
                  <a:lumOff val="25000"/>
                </a:schemeClr>
              </a:solidFill>
              <a:latin typeface="Calibri"/>
            </a:endParaRPr>
          </a:p>
          <a:p>
            <a:pPr lvl="3" marL="16002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Quarto nível</a:t>
            </a:r>
            <a:endParaRPr b="0" lang="pt-BR" sz="1600" spc="-1" strike="noStrike">
              <a:solidFill>
                <a:schemeClr val="dk1">
                  <a:lumMod val="75000"/>
                  <a:lumOff val="25000"/>
                </a:schemeClr>
              </a:solidFill>
              <a:latin typeface="Calibri"/>
            </a:endParaRPr>
          </a:p>
          <a:p>
            <a:pPr lvl="4" marL="20574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Quinto nível</a:t>
            </a:r>
            <a:endParaRPr b="0" lang="pt-BR" sz="1600" spc="-1" strike="noStrike">
              <a:solidFill>
                <a:schemeClr val="dk1">
                  <a:lumMod val="75000"/>
                  <a:lumOff val="25000"/>
                </a:schemeClr>
              </a:solidFill>
              <a:latin typeface="Calibri"/>
            </a:endParaRPr>
          </a:p>
        </p:txBody>
      </p:sp>
      <p:sp>
        <p:nvSpPr>
          <p:cNvPr id="647" name="PlaceHolder 4"/>
          <p:cNvSpPr>
            <a:spLocks noGrp="1"/>
          </p:cNvSpPr>
          <p:nvPr>
            <p:ph type="body"/>
          </p:nvPr>
        </p:nvSpPr>
        <p:spPr>
          <a:xfrm>
            <a:off x="6193440" y="2366280"/>
            <a:ext cx="5388840" cy="639360"/>
          </a:xfrm>
          <a:prstGeom prst="rect">
            <a:avLst/>
          </a:prstGeom>
          <a:noFill/>
          <a:ln w="0">
            <a:noFill/>
          </a:ln>
        </p:spPr>
        <p:txBody>
          <a:bodyPr anchor="b">
            <a:noAutofit/>
          </a:bodyPr>
          <a:p>
            <a:pPr indent="0" defTabSz="914400">
              <a:lnSpc>
                <a:spcPct val="100000"/>
              </a:lnSpc>
              <a:spcBef>
                <a:spcPts val="479"/>
              </a:spcBef>
              <a:buNone/>
              <a:tabLst>
                <a:tab algn="l" pos="0"/>
              </a:tabLst>
            </a:pPr>
            <a:r>
              <a:rPr b="1"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p:txBody>
      </p:sp>
      <p:sp>
        <p:nvSpPr>
          <p:cNvPr id="648" name="PlaceHolder 5"/>
          <p:cNvSpPr>
            <a:spLocks noGrp="1"/>
          </p:cNvSpPr>
          <p:nvPr>
            <p:ph type="body"/>
          </p:nvPr>
        </p:nvSpPr>
        <p:spPr>
          <a:xfrm>
            <a:off x="6193440" y="3006000"/>
            <a:ext cx="5388840" cy="3375000"/>
          </a:xfrm>
          <a:prstGeom prst="rect">
            <a:avLst/>
          </a:prstGeom>
          <a:noFill/>
          <a:ln w="0">
            <a:noFill/>
          </a:ln>
        </p:spPr>
        <p:txBody>
          <a:bodyPr anchor="t">
            <a:noAutofit/>
          </a:bodyPr>
          <a:p>
            <a:pPr marL="343080" indent="-34308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a:p>
            <a:pPr lvl="1" marL="743040" indent="-28584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Segundo nível</a:t>
            </a:r>
            <a:endParaRPr b="0" lang="pt-BR" sz="2000" spc="-1" strike="noStrike">
              <a:solidFill>
                <a:schemeClr val="dk1">
                  <a:lumMod val="75000"/>
                  <a:lumOff val="25000"/>
                </a:schemeClr>
              </a:solidFill>
              <a:latin typeface="Calibri"/>
            </a:endParaRPr>
          </a:p>
          <a:p>
            <a:pPr lvl="2" marL="11430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Terceiro nível</a:t>
            </a:r>
            <a:endParaRPr b="0" lang="pt-BR" sz="1800" spc="-1" strike="noStrike">
              <a:solidFill>
                <a:schemeClr val="dk1">
                  <a:lumMod val="75000"/>
                  <a:lumOff val="25000"/>
                </a:schemeClr>
              </a:solidFill>
              <a:latin typeface="Calibri"/>
            </a:endParaRPr>
          </a:p>
          <a:p>
            <a:pPr lvl="3" marL="16002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Quarto nível</a:t>
            </a:r>
            <a:endParaRPr b="0" lang="pt-BR" sz="1600" spc="-1" strike="noStrike">
              <a:solidFill>
                <a:schemeClr val="dk1">
                  <a:lumMod val="75000"/>
                  <a:lumOff val="25000"/>
                </a:schemeClr>
              </a:solidFill>
              <a:latin typeface="Calibri"/>
            </a:endParaRPr>
          </a:p>
          <a:p>
            <a:pPr lvl="4" marL="20574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Quinto nível</a:t>
            </a:r>
            <a:endParaRPr b="0" lang="pt-BR" sz="1600" spc="-1" strike="noStrike">
              <a:solidFill>
                <a:schemeClr val="dk1">
                  <a:lumMod val="75000"/>
                  <a:lumOff val="25000"/>
                </a:schemeClr>
              </a:solidFill>
              <a:latin typeface="Calibri"/>
            </a:endParaRPr>
          </a:p>
        </p:txBody>
      </p:sp>
      <p:sp>
        <p:nvSpPr>
          <p:cNvPr id="649" name="PlaceHolder 6"/>
          <p:cNvSpPr>
            <a:spLocks noGrp="1"/>
          </p:cNvSpPr>
          <p:nvPr>
            <p:ph type="dt" idx="13"/>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650" name="PlaceHolder 7"/>
          <p:cNvSpPr>
            <a:spLocks noGrp="1"/>
          </p:cNvSpPr>
          <p:nvPr>
            <p:ph type="ftr" idx="14"/>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651" name="PlaceHolder 8"/>
          <p:cNvSpPr>
            <a:spLocks noGrp="1"/>
          </p:cNvSpPr>
          <p:nvPr>
            <p:ph type="sldNum" idx="15"/>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8BEA5B46-E248-4FDE-9F65-335E7DCE7E24}"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pic>
        <p:nvPicPr>
          <p:cNvPr id="652" name="Imagem 9" descr=""/>
          <p:cNvPicPr/>
          <p:nvPr/>
        </p:nvPicPr>
        <p:blipFill>
          <a:blip r:embed="rId3"/>
          <a:stretch/>
        </p:blipFill>
        <p:spPr>
          <a:xfrm>
            <a:off x="-18720" y="6518160"/>
            <a:ext cx="11352960" cy="366840"/>
          </a:xfrm>
          <a:prstGeom prst="rect">
            <a:avLst/>
          </a:prstGeom>
          <a:ln w="0">
            <a:noFill/>
          </a:ln>
        </p:spPr>
      </p:pic>
      <p:pic>
        <p:nvPicPr>
          <p:cNvPr id="653" name="Imagem 10" descr=""/>
          <p:cNvPicPr/>
          <p:nvPr/>
        </p:nvPicPr>
        <p:blipFill>
          <a:blip r:embed="rId4"/>
          <a:stretch/>
        </p:blipFill>
        <p:spPr>
          <a:xfrm>
            <a:off x="5946120" y="6381360"/>
            <a:ext cx="6326640" cy="542160"/>
          </a:xfrm>
          <a:prstGeom prst="rect">
            <a:avLst/>
          </a:prstGeom>
          <a:ln w="0">
            <a:noFill/>
          </a:ln>
        </p:spPr>
      </p:pic>
      <p:pic>
        <p:nvPicPr>
          <p:cNvPr id="654" name="Imagem 12" descr=""/>
          <p:cNvPicPr/>
          <p:nvPr/>
        </p:nvPicPr>
        <p:blipFill>
          <a:blip r:embed="rId5"/>
          <a:stretch/>
        </p:blipFill>
        <p:spPr>
          <a:xfrm>
            <a:off x="0" y="-27360"/>
            <a:ext cx="12218040" cy="564480"/>
          </a:xfrm>
          <a:prstGeom prst="rect">
            <a:avLst/>
          </a:prstGeom>
          <a:ln w="0">
            <a:noFill/>
          </a:ln>
        </p:spPr>
      </p:pic>
      <p:pic>
        <p:nvPicPr>
          <p:cNvPr id="655" name="Imagem 13" descr=""/>
          <p:cNvPicPr/>
          <p:nvPr/>
        </p:nvPicPr>
        <p:blipFill>
          <a:blip r:embed="rId6"/>
          <a:stretch/>
        </p:blipFill>
        <p:spPr>
          <a:xfrm>
            <a:off x="-26640" y="-83880"/>
            <a:ext cx="6605280" cy="920160"/>
          </a:xfrm>
          <a:prstGeom prst="rect">
            <a:avLst/>
          </a:prstGeom>
          <a:ln w="0">
            <a:noFill/>
          </a:ln>
        </p:spPr>
      </p:pic>
      <p:pic>
        <p:nvPicPr>
          <p:cNvPr id="656" name="Imagem 14" descr=""/>
          <p:cNvPicPr/>
          <p:nvPr/>
        </p:nvPicPr>
        <p:blipFill>
          <a:blip r:embed="rId7"/>
          <a:stretch/>
        </p:blipFill>
        <p:spPr>
          <a:xfrm>
            <a:off x="244080" y="69840"/>
            <a:ext cx="1124640" cy="1270800"/>
          </a:xfrm>
          <a:prstGeom prst="rect">
            <a:avLst/>
          </a:prstGeom>
          <a:ln w="0">
            <a:noFill/>
          </a:ln>
        </p:spPr>
      </p:pic>
      <p:sp>
        <p:nvSpPr>
          <p:cNvPr id="657" name="PlaceHolder 9"/>
          <p:cNvSpPr>
            <a:spLocks noGrp="1"/>
          </p:cNvSpPr>
          <p:nvPr>
            <p:ph type="body"/>
          </p:nvPr>
        </p:nvSpPr>
        <p:spPr>
          <a:xfrm>
            <a:off x="6579720" y="610920"/>
            <a:ext cx="5638680" cy="369360"/>
          </a:xfrm>
          <a:prstGeom prst="rect">
            <a:avLst/>
          </a:prstGeom>
          <a:noFill/>
          <a:ln w="0">
            <a:noFill/>
          </a:ln>
        </p:spPr>
        <p:txBody>
          <a:bodyPr anchor="t">
            <a:norm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sp>
        <p:nvSpPr>
          <p:cNvPr id="658" name="PlaceHolder 10"/>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pic>
        <p:nvPicPr>
          <p:cNvPr id="659" name="Imagem 16"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696" name="PlaceHolder 1"/>
          <p:cNvSpPr>
            <a:spLocks noGrp="1"/>
          </p:cNvSpPr>
          <p:nvPr>
            <p:ph type="title"/>
          </p:nvPr>
        </p:nvSpPr>
        <p:spPr>
          <a:xfrm>
            <a:off x="609480" y="485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pic>
        <p:nvPicPr>
          <p:cNvPr id="697" name="Imagem 5" descr=""/>
          <p:cNvPicPr/>
          <p:nvPr/>
        </p:nvPicPr>
        <p:blipFill>
          <a:blip r:embed="rId3"/>
          <a:stretch/>
        </p:blipFill>
        <p:spPr>
          <a:xfrm>
            <a:off x="4720680" y="2205000"/>
            <a:ext cx="2750400" cy="3107160"/>
          </a:xfrm>
          <a:prstGeom prst="rect">
            <a:avLst/>
          </a:prstGeom>
          <a:ln w="0">
            <a:noFill/>
          </a:ln>
        </p:spPr>
      </p:pic>
      <p:sp>
        <p:nvSpPr>
          <p:cNvPr id="698" name="Espaço Reservado para Rodapé 4"/>
          <p:cNvSpPr/>
          <p:nvPr/>
        </p:nvSpPr>
        <p:spPr>
          <a:xfrm>
            <a:off x="2885400" y="58723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400" spc="-1" strike="noStrike">
                <a:solidFill>
                  <a:srgbClr val="808080"/>
                </a:solidFill>
                <a:latin typeface="Geometr415 Blk BT"/>
              </a:rPr>
              <a:t>POLÍCIA MILITAR DO PARANÁ</a:t>
            </a:r>
            <a:endParaRPr b="0" lang="pt-BR" sz="2400" spc="-1" strike="noStrike">
              <a:solidFill>
                <a:srgbClr val="000000"/>
              </a:solidFill>
              <a:latin typeface="Calibri"/>
            </a:endParaRPr>
          </a:p>
        </p:txBody>
      </p:sp>
      <p:sp>
        <p:nvSpPr>
          <p:cNvPr id="699" name="Espaço Reservado para Rodapé 4"/>
          <p:cNvSpPr/>
          <p:nvPr/>
        </p:nvSpPr>
        <p:spPr>
          <a:xfrm>
            <a:off x="2885400" y="617040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1800" spc="-1" strike="noStrike">
                <a:solidFill>
                  <a:srgbClr val="808080"/>
                </a:solidFill>
                <a:latin typeface="Geometr415 Blk BT"/>
              </a:rPr>
              <a:t>Sua proteção é o nosso compromisso!</a:t>
            </a:r>
            <a:endParaRPr b="0" lang="pt-BR"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3000" b="-3000"/>
          </a:stretch>
        </a:blipFill>
      </p:bgPr>
    </p:bg>
    <p:spTree>
      <p:nvGrpSpPr>
        <p:cNvPr id="1" name=""/>
        <p:cNvGrpSpPr/>
        <p:nvPr/>
      </p:nvGrpSpPr>
      <p:grpSpPr>
        <a:xfrm>
          <a:off x="0" y="0"/>
          <a:ext cx="0" cy="0"/>
          <a:chOff x="0" y="0"/>
          <a:chExt cx="0" cy="0"/>
        </a:xfrm>
      </p:grpSpPr>
      <p:pic>
        <p:nvPicPr>
          <p:cNvPr id="736" name="Imagem 4" descr=""/>
          <p:cNvPicPr/>
          <p:nvPr/>
        </p:nvPicPr>
        <p:blipFill>
          <a:blip r:embed="rId3"/>
          <a:stretch/>
        </p:blipFill>
        <p:spPr>
          <a:xfrm>
            <a:off x="4980600" y="1772640"/>
            <a:ext cx="2230560" cy="2520000"/>
          </a:xfrm>
          <a:prstGeom prst="rect">
            <a:avLst/>
          </a:prstGeom>
          <a:ln w="0">
            <a:noFill/>
          </a:ln>
        </p:spPr>
      </p:pic>
      <p:sp>
        <p:nvSpPr>
          <p:cNvPr id="737" name="Espaço Reservado para Rodapé 4"/>
          <p:cNvSpPr/>
          <p:nvPr/>
        </p:nvSpPr>
        <p:spPr>
          <a:xfrm>
            <a:off x="2885400" y="53629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800" spc="-1" strike="noStrike">
                <a:solidFill>
                  <a:srgbClr val="808080"/>
                </a:solidFill>
                <a:latin typeface="Geometr415 Blk BT"/>
              </a:rPr>
              <a:t>POLÍCIA MILITAR DO PARANÁ</a:t>
            </a:r>
            <a:endParaRPr b="0" lang="pt-BR" sz="2800" spc="-1" strike="noStrike">
              <a:solidFill>
                <a:srgbClr val="ffffff"/>
              </a:solidFill>
              <a:latin typeface="Calibri"/>
            </a:endParaRPr>
          </a:p>
        </p:txBody>
      </p:sp>
      <p:sp>
        <p:nvSpPr>
          <p:cNvPr id="738" name="Espaço Reservado para Rodapé 4"/>
          <p:cNvSpPr/>
          <p:nvPr/>
        </p:nvSpPr>
        <p:spPr>
          <a:xfrm>
            <a:off x="2885400" y="57283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000" spc="-1" strike="noStrike">
                <a:solidFill>
                  <a:srgbClr val="808080"/>
                </a:solidFill>
                <a:latin typeface="Geometr415 Blk BT"/>
              </a:rPr>
              <a:t>Nós fazemos a diferença!</a:t>
            </a:r>
            <a:endParaRPr b="0" lang="pt-BR" sz="2000" spc="-1" strike="noStrike">
              <a:solidFill>
                <a:srgbClr val="ffffff"/>
              </a:solidFill>
              <a:latin typeface="Calibri"/>
            </a:endParaRPr>
          </a:p>
        </p:txBody>
      </p:sp>
      <p:sp>
        <p:nvSpPr>
          <p:cNvPr id="7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pt-BR" sz="1800" spc="-1" strike="noStrike">
                <a:solidFill>
                  <a:schemeClr val="dk1"/>
                </a:solidFill>
                <a:latin typeface="Calibri"/>
              </a:rPr>
              <a:t>Clique para editar o formato do texto do título</a:t>
            </a:r>
            <a:endParaRPr b="0" lang="pt-BR" sz="1800" spc="-1" strike="noStrike">
              <a:solidFill>
                <a:schemeClr val="dk1"/>
              </a:solidFill>
              <a:latin typeface="Calibri"/>
            </a:endParaRPr>
          </a:p>
        </p:txBody>
      </p:sp>
      <p:sp>
        <p:nvSpPr>
          <p:cNvPr id="74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pt-BR" sz="3200" spc="-1" strike="noStrike">
                <a:solidFill>
                  <a:schemeClr val="dk1">
                    <a:lumMod val="75000"/>
                    <a:lumOff val="25000"/>
                  </a:schemeClr>
                </a:solidFill>
                <a:latin typeface="Calibri"/>
              </a:rPr>
              <a:t>Clique para editar o formato de texto dos tópicos</a:t>
            </a:r>
            <a:endParaRPr b="0" lang="pt-BR" sz="3200" spc="-1" strike="noStrike">
              <a:solidFill>
                <a:schemeClr val="dk1">
                  <a:lumMod val="75000"/>
                  <a:lumOff val="25000"/>
                </a:schemeClr>
              </a:solidFill>
              <a:latin typeface="Calibri"/>
            </a:endParaRPr>
          </a:p>
          <a:p>
            <a:pPr lvl="1" marL="864000" indent="-324000">
              <a:spcBef>
                <a:spcPts val="1134"/>
              </a:spcBef>
              <a:buClr>
                <a:srgbClr val="ffffff"/>
              </a:buClr>
              <a:buSzPct val="75000"/>
              <a:buFont typeface="Symbol" charset="2"/>
              <a:buChar char=""/>
            </a:pPr>
            <a:r>
              <a:rPr b="0" lang="pt-BR" sz="2400" spc="-1" strike="noStrike">
                <a:solidFill>
                  <a:schemeClr val="dk1">
                    <a:lumMod val="75000"/>
                    <a:lumOff val="25000"/>
                  </a:schemeClr>
                </a:solidFill>
                <a:latin typeface="Calibri"/>
              </a:rPr>
              <a:t>2.º nível de tópicos</a:t>
            </a:r>
            <a:endParaRPr b="0" lang="pt-BR" sz="2400" spc="-1" strike="noStrike">
              <a:solidFill>
                <a:schemeClr val="dk1">
                  <a:lumMod val="75000"/>
                  <a:lumOff val="25000"/>
                </a:schemeClr>
              </a:solidFill>
              <a:latin typeface="Calibri"/>
            </a:endParaRPr>
          </a:p>
          <a:p>
            <a:pPr lvl="2" marL="1296000" indent="-288000">
              <a:spcBef>
                <a:spcPts val="850"/>
              </a:spcBef>
              <a:buClr>
                <a:srgbClr val="ffffff"/>
              </a:buClr>
              <a:buSzPct val="45000"/>
              <a:buFont typeface="Wingdings" charset="2"/>
              <a:buChar char=""/>
            </a:pPr>
            <a:r>
              <a:rPr b="0" lang="pt-BR" sz="2000" spc="-1" strike="noStrike">
                <a:solidFill>
                  <a:schemeClr val="dk1">
                    <a:lumMod val="75000"/>
                    <a:lumOff val="25000"/>
                  </a:schemeClr>
                </a:solidFill>
                <a:latin typeface="Calibri"/>
              </a:rPr>
              <a:t>3.º nível de tópicos</a:t>
            </a:r>
            <a:endParaRPr b="0" lang="pt-BR" sz="2000" spc="-1" strike="noStrike">
              <a:solidFill>
                <a:schemeClr val="dk1">
                  <a:lumMod val="75000"/>
                  <a:lumOff val="25000"/>
                </a:schemeClr>
              </a:solidFill>
              <a:latin typeface="Calibri"/>
            </a:endParaRPr>
          </a:p>
          <a:p>
            <a:pPr lvl="3" marL="1728000" indent="-216000">
              <a:spcBef>
                <a:spcPts val="567"/>
              </a:spcBef>
              <a:buClr>
                <a:srgbClr val="ffffff"/>
              </a:buClr>
              <a:buSzPct val="75000"/>
              <a:buFont typeface="Symbol" charset="2"/>
              <a:buChar char=""/>
            </a:pPr>
            <a:r>
              <a:rPr b="0" lang="pt-BR" sz="2000" spc="-1" strike="noStrike">
                <a:solidFill>
                  <a:schemeClr val="dk1">
                    <a:lumMod val="75000"/>
                    <a:lumOff val="25000"/>
                  </a:schemeClr>
                </a:solidFill>
                <a:latin typeface="Calibri"/>
              </a:rPr>
              <a:t>4.º nível de tópicos</a:t>
            </a:r>
            <a:endParaRPr b="0" lang="pt-BR" sz="2000" spc="-1" strike="noStrike">
              <a:solidFill>
                <a:schemeClr val="dk1">
                  <a:lumMod val="75000"/>
                  <a:lumOff val="25000"/>
                </a:schemeClr>
              </a:solidFill>
              <a:latin typeface="Calibri"/>
            </a:endParaRPr>
          </a:p>
          <a:p>
            <a:pPr lvl="4" marL="2160000" indent="-216000">
              <a:spcBef>
                <a:spcPts val="283"/>
              </a:spcBef>
              <a:buClr>
                <a:srgbClr val="ffffff"/>
              </a:buClr>
              <a:buSzPct val="45000"/>
              <a:buFont typeface="Wingdings" charset="2"/>
              <a:buChar char=""/>
            </a:pPr>
            <a:r>
              <a:rPr b="0" lang="pt-BR" sz="2000" spc="-1" strike="noStrike">
                <a:solidFill>
                  <a:schemeClr val="dk1">
                    <a:lumMod val="75000"/>
                    <a:lumOff val="25000"/>
                  </a:schemeClr>
                </a:solidFill>
                <a:latin typeface="Calibri"/>
              </a:rPr>
              <a:t>5.º nível de tópicos</a:t>
            </a:r>
            <a:endParaRPr b="0" lang="pt-BR" sz="2000" spc="-1" strike="noStrike">
              <a:solidFill>
                <a:schemeClr val="dk1">
                  <a:lumMod val="75000"/>
                  <a:lumOff val="25000"/>
                </a:schemeClr>
              </a:solidFill>
              <a:latin typeface="Calibri"/>
            </a:endParaRPr>
          </a:p>
          <a:p>
            <a:pPr lvl="5" marL="2592000" indent="-216000">
              <a:spcBef>
                <a:spcPts val="283"/>
              </a:spcBef>
              <a:buClr>
                <a:srgbClr val="ffffff"/>
              </a:buClr>
              <a:buSzPct val="45000"/>
              <a:buFont typeface="Wingdings" charset="2"/>
              <a:buChar char=""/>
            </a:pPr>
            <a:r>
              <a:rPr b="0" lang="pt-BR" sz="2000" spc="-1" strike="noStrike">
                <a:solidFill>
                  <a:schemeClr val="dk1">
                    <a:lumMod val="75000"/>
                    <a:lumOff val="25000"/>
                  </a:schemeClr>
                </a:solidFill>
                <a:latin typeface="Calibri"/>
              </a:rPr>
              <a:t>6.º nível de tópicos</a:t>
            </a:r>
            <a:endParaRPr b="0" lang="pt-BR" sz="2000" spc="-1" strike="noStrike">
              <a:solidFill>
                <a:schemeClr val="dk1">
                  <a:lumMod val="75000"/>
                  <a:lumOff val="25000"/>
                </a:schemeClr>
              </a:solidFill>
              <a:latin typeface="Calibri"/>
            </a:endParaRPr>
          </a:p>
          <a:p>
            <a:pPr lvl="6" marL="3024000" indent="-216000">
              <a:spcBef>
                <a:spcPts val="283"/>
              </a:spcBef>
              <a:buClr>
                <a:srgbClr val="ffffff"/>
              </a:buClr>
              <a:buSzPct val="45000"/>
              <a:buFont typeface="Wingdings" charset="2"/>
              <a:buChar char=""/>
            </a:pPr>
            <a:r>
              <a:rPr b="0" lang="pt-BR" sz="2000" spc="-1" strike="noStrike">
                <a:solidFill>
                  <a:schemeClr val="dk1">
                    <a:lumMod val="75000"/>
                    <a:lumOff val="25000"/>
                  </a:schemeClr>
                </a:solidFill>
                <a:latin typeface="Calibri"/>
              </a:rPr>
              <a:t>7.º nível de tópicos</a:t>
            </a:r>
            <a:endParaRPr b="0" lang="pt-BR" sz="2000" spc="-1" strike="noStrike">
              <a:solidFill>
                <a:schemeClr val="dk1">
                  <a:lumMod val="75000"/>
                  <a:lumOff val="25000"/>
                </a:schemeClr>
              </a:solidFill>
              <a:latin typeface="Calibri"/>
            </a:endParaRPr>
          </a:p>
        </p:txBody>
      </p:sp>
    </p:spTree>
  </p:cSld>
  <p:clrMap bg1="lt1" bg2="lt2" tx1="dk1" tx2="dk2" accent1="accent1" accent2="accent2" accent3="accent3" accent4="accent4" accent5="accent5" accent6="accent6" hlink="hlink" folHlink="folHlink"/>
  <p:sldLayoutIdLst>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777" name="PlaceHolder 1"/>
          <p:cNvSpPr>
            <a:spLocks noGrp="1"/>
          </p:cNvSpPr>
          <p:nvPr>
            <p:ph type="title"/>
          </p:nvPr>
        </p:nvSpPr>
        <p:spPr>
          <a:xfrm>
            <a:off x="609480" y="27468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778" name="PlaceHolder 2"/>
          <p:cNvSpPr>
            <a:spLocks noGrp="1"/>
          </p:cNvSpPr>
          <p:nvPr>
            <p:ph type="body"/>
          </p:nvPr>
        </p:nvSpPr>
        <p:spPr>
          <a:xfrm>
            <a:off x="609480" y="1600200"/>
            <a:ext cx="10972440" cy="452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Clique para editar o texto mestre</a:t>
            </a:r>
            <a:endParaRPr b="0" lang="pt-BR" sz="3200" spc="-1" strike="noStrike">
              <a:solidFill>
                <a:schemeClr val="dk1">
                  <a:lumMod val="75000"/>
                  <a:lumOff val="25000"/>
                </a:schemeClr>
              </a:solidFill>
              <a:latin typeface="Calibri"/>
            </a:endParaRPr>
          </a:p>
          <a:p>
            <a:pPr lvl="1" marL="743040" indent="-28584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Segundo nível</a:t>
            </a:r>
            <a:endParaRPr b="0" lang="pt-BR" sz="2800" spc="-1" strike="noStrike">
              <a:solidFill>
                <a:schemeClr val="dk1">
                  <a:lumMod val="75000"/>
                  <a:lumOff val="25000"/>
                </a:schemeClr>
              </a:solidFill>
              <a:latin typeface="Calibri"/>
            </a:endParaRPr>
          </a:p>
          <a:p>
            <a:pPr lvl="2" marL="1143000" indent="-22860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Terceiro nível</a:t>
            </a:r>
            <a:endParaRPr b="0" lang="pt-BR" sz="2400" spc="-1" strike="noStrike">
              <a:solidFill>
                <a:schemeClr val="dk1">
                  <a:lumMod val="75000"/>
                  <a:lumOff val="25000"/>
                </a:schemeClr>
              </a:solidFill>
              <a:latin typeface="Calibri"/>
            </a:endParaRPr>
          </a:p>
          <a:p>
            <a:pPr lvl="3" marL="16002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Quarto nível</a:t>
            </a:r>
            <a:endParaRPr b="0" lang="pt-BR" sz="2000" spc="-1" strike="noStrike">
              <a:solidFill>
                <a:schemeClr val="dk1">
                  <a:lumMod val="75000"/>
                  <a:lumOff val="25000"/>
                </a:schemeClr>
              </a:solidFill>
              <a:latin typeface="Calibri"/>
            </a:endParaRPr>
          </a:p>
          <a:p>
            <a:pPr lvl="4" marL="20574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Quinto nível</a:t>
            </a:r>
            <a:endParaRPr b="0" lang="pt-BR" sz="2000" spc="-1" strike="noStrike">
              <a:solidFill>
                <a:schemeClr val="dk1">
                  <a:lumMod val="75000"/>
                  <a:lumOff val="25000"/>
                </a:schemeClr>
              </a:solidFill>
              <a:latin typeface="Calibri"/>
            </a:endParaRPr>
          </a:p>
        </p:txBody>
      </p:sp>
      <p:sp>
        <p:nvSpPr>
          <p:cNvPr id="779" name="PlaceHolder 3"/>
          <p:cNvSpPr>
            <a:spLocks noGrp="1"/>
          </p:cNvSpPr>
          <p:nvPr>
            <p:ph type="dt" idx="16"/>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780" name="PlaceHolder 4"/>
          <p:cNvSpPr>
            <a:spLocks noGrp="1"/>
          </p:cNvSpPr>
          <p:nvPr>
            <p:ph type="ftr" idx="17"/>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781" name="PlaceHolder 5"/>
          <p:cNvSpPr>
            <a:spLocks noGrp="1"/>
          </p:cNvSpPr>
          <p:nvPr>
            <p:ph type="sldNum" idx="18"/>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F9D64199-D10B-4837-93B8-CC777AB0260B}"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064040" y="3645000"/>
            <a:ext cx="7587000" cy="1361880"/>
          </a:xfrm>
          <a:prstGeom prst="rect">
            <a:avLst/>
          </a:prstGeom>
          <a:noFill/>
          <a:ln w="0">
            <a:noFill/>
          </a:ln>
        </p:spPr>
        <p:txBody>
          <a:bodyPr anchor="t">
            <a:normAutofit/>
          </a:bodyPr>
          <a:p>
            <a:pPr indent="0" algn="r" defTabSz="914400">
              <a:lnSpc>
                <a:spcPct val="100000"/>
              </a:lnSpc>
              <a:buNone/>
            </a:pPr>
            <a:r>
              <a:rPr b="1" lang="pt-BR" sz="3600" spc="-1" strike="noStrike" cap="all">
                <a:solidFill>
                  <a:schemeClr val="dk1">
                    <a:lumMod val="75000"/>
                    <a:lumOff val="25000"/>
                  </a:schemeClr>
                </a:solidFill>
                <a:latin typeface="Geometr415 Blk BT"/>
              </a:rPr>
              <a:t>Clique para editar o título mestre</a:t>
            </a:r>
            <a:endParaRPr b="0" lang="pt-BR" sz="3600" spc="-1" strike="noStrike">
              <a:solidFill>
                <a:schemeClr val="dk1"/>
              </a:solidFill>
              <a:latin typeface="Calibri"/>
            </a:endParaRPr>
          </a:p>
        </p:txBody>
      </p:sp>
      <p:sp>
        <p:nvSpPr>
          <p:cNvPr id="80" name="PlaceHolder 2"/>
          <p:cNvSpPr>
            <a:spLocks noGrp="1"/>
          </p:cNvSpPr>
          <p:nvPr>
            <p:ph type="body"/>
          </p:nvPr>
        </p:nvSpPr>
        <p:spPr>
          <a:xfrm>
            <a:off x="4714200" y="5013000"/>
            <a:ext cx="6936840" cy="575640"/>
          </a:xfrm>
          <a:prstGeom prst="rect">
            <a:avLst/>
          </a:prstGeom>
          <a:noFill/>
          <a:ln w="0">
            <a:noFill/>
          </a:ln>
        </p:spPr>
        <p:txBody>
          <a:bodyPr anchor="b">
            <a:noAutofit/>
          </a:bodyPr>
          <a:p>
            <a:pPr indent="0" algn="r" defTabSz="914400">
              <a:lnSpc>
                <a:spcPct val="100000"/>
              </a:lnSpc>
              <a:spcBef>
                <a:spcPts val="400"/>
              </a:spcBef>
              <a:buNone/>
              <a:tabLst>
                <a:tab algn="l" pos="0"/>
              </a:tabLst>
            </a:pPr>
            <a:r>
              <a:rPr b="0" lang="pt-BR" sz="2000" spc="-1" strike="noStrike">
                <a:solidFill>
                  <a:schemeClr val="dk1">
                    <a:tint val="75000"/>
                  </a:schemeClr>
                </a:solidFill>
                <a:latin typeface="Calibri"/>
              </a:rPr>
              <a:t>Clique para editar o texto mestre</a:t>
            </a:r>
            <a:endParaRPr b="0" lang="pt-BR" sz="2000" spc="-1" strike="noStrike">
              <a:solidFill>
                <a:schemeClr val="dk1">
                  <a:lumMod val="75000"/>
                  <a:lumOff val="25000"/>
                </a:schemeClr>
              </a:solidFill>
              <a:latin typeface="Calibri"/>
            </a:endParaRPr>
          </a:p>
        </p:txBody>
      </p:sp>
      <p:pic>
        <p:nvPicPr>
          <p:cNvPr id="81" name="Imagem 6" descr=""/>
          <p:cNvPicPr/>
          <p:nvPr/>
        </p:nvPicPr>
        <p:blipFill>
          <a:blip r:embed="rId3"/>
          <a:stretch/>
        </p:blipFill>
        <p:spPr>
          <a:xfrm>
            <a:off x="10647720" y="188640"/>
            <a:ext cx="1137600" cy="1285200"/>
          </a:xfrm>
          <a:prstGeom prst="rect">
            <a:avLst/>
          </a:prstGeom>
          <a:ln w="0">
            <a:noFill/>
          </a:ln>
        </p:spPr>
      </p:pic>
      <p:sp>
        <p:nvSpPr>
          <p:cNvPr id="82" name="PlaceHolder 3"/>
          <p:cNvSpPr>
            <a:spLocks noGrp="1"/>
          </p:cNvSpPr>
          <p:nvPr>
            <p:ph type="body"/>
          </p:nvPr>
        </p:nvSpPr>
        <p:spPr>
          <a:xfrm>
            <a:off x="487800" y="2061720"/>
            <a:ext cx="2355840" cy="230328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lt1"/>
                </a:solidFill>
                <a:latin typeface="Calibri"/>
              </a:rPr>
              <a:t>Brasão da Unidade</a:t>
            </a:r>
            <a:endParaRPr b="0" lang="pt-BR" sz="2000" spc="-1" strike="noStrike">
              <a:solidFill>
                <a:schemeClr val="dk1">
                  <a:lumMod val="75000"/>
                  <a:lumOff val="25000"/>
                </a:schemeClr>
              </a:solidFill>
              <a:latin typeface="Calibri"/>
            </a:endParaRPr>
          </a:p>
        </p:txBody>
      </p:sp>
      <p:pic>
        <p:nvPicPr>
          <p:cNvPr id="83" name="Imagem 12" descr=""/>
          <p:cNvPicPr/>
          <p:nvPr/>
        </p:nvPicPr>
        <p:blipFill>
          <a:blip r:embed="rId4"/>
          <a:stretch/>
        </p:blipFill>
        <p:spPr>
          <a:xfrm>
            <a:off x="5527080" y="188640"/>
            <a:ext cx="4602600" cy="670320"/>
          </a:xfrm>
          <a:prstGeom prst="rect">
            <a:avLst/>
          </a:prstGeom>
          <a:ln w="0">
            <a:noFill/>
          </a:ln>
        </p:spPr>
      </p:pic>
      <p:sp>
        <p:nvSpPr>
          <p:cNvPr id="84" name="Espaço Reservado para Rodapé 4"/>
          <p:cNvSpPr/>
          <p:nvPr/>
        </p:nvSpPr>
        <p:spPr>
          <a:xfrm>
            <a:off x="4957920" y="67644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1600" spc="-1" strike="noStrike">
                <a:solidFill>
                  <a:srgbClr val="a6a6a6"/>
                </a:solidFill>
                <a:latin typeface="Geometr415 Blk BT"/>
              </a:rPr>
              <a:t>Sua proteção é o nosso compromisso!</a:t>
            </a:r>
            <a:endParaRPr b="0" lang="pt-BR" sz="16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122" name="PlaceHolder 2"/>
          <p:cNvSpPr>
            <a:spLocks noGrp="1"/>
          </p:cNvSpPr>
          <p:nvPr>
            <p:ph type="body"/>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Clique para editar o texto mestre</a:t>
            </a:r>
            <a:endParaRPr b="0" lang="pt-BR" sz="3200" spc="-1" strike="noStrike">
              <a:solidFill>
                <a:schemeClr val="dk1">
                  <a:lumMod val="75000"/>
                  <a:lumOff val="25000"/>
                </a:schemeClr>
              </a:solidFill>
              <a:latin typeface="Calibri"/>
            </a:endParaRPr>
          </a:p>
          <a:p>
            <a:pPr lvl="1" marL="743040" indent="-28584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Segundo nível</a:t>
            </a:r>
            <a:endParaRPr b="0" lang="pt-BR" sz="2800" spc="-1" strike="noStrike">
              <a:solidFill>
                <a:schemeClr val="dk1">
                  <a:lumMod val="75000"/>
                  <a:lumOff val="25000"/>
                </a:schemeClr>
              </a:solidFill>
              <a:latin typeface="Calibri"/>
            </a:endParaRPr>
          </a:p>
          <a:p>
            <a:pPr lvl="2" marL="1143000" indent="-22860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Terceiro nível</a:t>
            </a:r>
            <a:endParaRPr b="0" lang="pt-BR" sz="2400" spc="-1" strike="noStrike">
              <a:solidFill>
                <a:schemeClr val="dk1">
                  <a:lumMod val="75000"/>
                  <a:lumOff val="25000"/>
                </a:schemeClr>
              </a:solidFill>
              <a:latin typeface="Calibri"/>
            </a:endParaRPr>
          </a:p>
          <a:p>
            <a:pPr lvl="3" marL="16002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Quarto nível</a:t>
            </a:r>
            <a:endParaRPr b="0" lang="pt-BR" sz="2000" spc="-1" strike="noStrike">
              <a:solidFill>
                <a:schemeClr val="dk1">
                  <a:lumMod val="75000"/>
                  <a:lumOff val="25000"/>
                </a:schemeClr>
              </a:solidFill>
              <a:latin typeface="Calibri"/>
            </a:endParaRPr>
          </a:p>
          <a:p>
            <a:pPr lvl="4" marL="20574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Quinto nível</a:t>
            </a:r>
            <a:endParaRPr b="0" lang="pt-BR" sz="2000" spc="-1" strike="noStrike">
              <a:solidFill>
                <a:schemeClr val="dk1">
                  <a:lumMod val="75000"/>
                  <a:lumOff val="25000"/>
                </a:schemeClr>
              </a:solidFill>
              <a:latin typeface="Calibri"/>
            </a:endParaRPr>
          </a:p>
        </p:txBody>
      </p:sp>
      <p:pic>
        <p:nvPicPr>
          <p:cNvPr id="123" name="Imagem 7" descr=""/>
          <p:cNvPicPr/>
          <p:nvPr/>
        </p:nvPicPr>
        <p:blipFill>
          <a:blip r:embed="rId3"/>
          <a:stretch/>
        </p:blipFill>
        <p:spPr>
          <a:xfrm>
            <a:off x="0" y="-27360"/>
            <a:ext cx="12218040" cy="564480"/>
          </a:xfrm>
          <a:prstGeom prst="rect">
            <a:avLst/>
          </a:prstGeom>
          <a:ln w="0">
            <a:noFill/>
          </a:ln>
        </p:spPr>
      </p:pic>
      <p:pic>
        <p:nvPicPr>
          <p:cNvPr id="124" name="Imagem 6" descr=""/>
          <p:cNvPicPr/>
          <p:nvPr/>
        </p:nvPicPr>
        <p:blipFill>
          <a:blip r:embed="rId4"/>
          <a:stretch/>
        </p:blipFill>
        <p:spPr>
          <a:xfrm>
            <a:off x="-26640" y="-83880"/>
            <a:ext cx="6605280" cy="920160"/>
          </a:xfrm>
          <a:prstGeom prst="rect">
            <a:avLst/>
          </a:prstGeom>
          <a:ln w="0">
            <a:noFill/>
          </a:ln>
        </p:spPr>
      </p:pic>
      <p:pic>
        <p:nvPicPr>
          <p:cNvPr id="125" name="Imagem 8" descr=""/>
          <p:cNvPicPr/>
          <p:nvPr/>
        </p:nvPicPr>
        <p:blipFill>
          <a:blip r:embed="rId5"/>
          <a:stretch/>
        </p:blipFill>
        <p:spPr>
          <a:xfrm>
            <a:off x="244080" y="69840"/>
            <a:ext cx="1124640" cy="1270800"/>
          </a:xfrm>
          <a:prstGeom prst="rect">
            <a:avLst/>
          </a:prstGeom>
          <a:ln w="0">
            <a:noFill/>
          </a:ln>
        </p:spPr>
      </p:pic>
      <p:pic>
        <p:nvPicPr>
          <p:cNvPr id="126" name="Imagem 9" descr=""/>
          <p:cNvPicPr/>
          <p:nvPr/>
        </p:nvPicPr>
        <p:blipFill>
          <a:blip r:embed="rId6"/>
          <a:stretch/>
        </p:blipFill>
        <p:spPr>
          <a:xfrm>
            <a:off x="-18720" y="6518160"/>
            <a:ext cx="11352960" cy="366840"/>
          </a:xfrm>
          <a:prstGeom prst="rect">
            <a:avLst/>
          </a:prstGeom>
          <a:ln w="0">
            <a:noFill/>
          </a:ln>
        </p:spPr>
      </p:pic>
      <p:pic>
        <p:nvPicPr>
          <p:cNvPr id="127" name="Imagem 10" descr=""/>
          <p:cNvPicPr/>
          <p:nvPr/>
        </p:nvPicPr>
        <p:blipFill>
          <a:blip r:embed="rId7"/>
          <a:stretch/>
        </p:blipFill>
        <p:spPr>
          <a:xfrm>
            <a:off x="5946120" y="6381360"/>
            <a:ext cx="6326640" cy="542160"/>
          </a:xfrm>
          <a:prstGeom prst="rect">
            <a:avLst/>
          </a:prstGeom>
          <a:ln w="0">
            <a:noFill/>
          </a:ln>
        </p:spPr>
      </p:pic>
      <p:sp>
        <p:nvSpPr>
          <p:cNvPr id="128" name="PlaceHolder 3"/>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sp>
        <p:nvSpPr>
          <p:cNvPr id="129" name="PlaceHolder 4"/>
          <p:cNvSpPr>
            <a:spLocks noGrp="1"/>
          </p:cNvSpPr>
          <p:nvPr>
            <p:ph type="body"/>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sp>
        <p:nvSpPr>
          <p:cNvPr id="130" name="PlaceHolder 5"/>
          <p:cNvSpPr>
            <a:spLocks noGrp="1"/>
          </p:cNvSpPr>
          <p:nvPr>
            <p:ph type="body"/>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75000"/>
                  <a:lumOff val="25000"/>
                </a:schemeClr>
              </a:solidFill>
              <a:latin typeface="Calibri"/>
            </a:endParaRPr>
          </a:p>
        </p:txBody>
      </p:sp>
      <p:pic>
        <p:nvPicPr>
          <p:cNvPr id="131" name="Imagem 4"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10339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169" name="PlaceHolder 2"/>
          <p:cNvSpPr>
            <a:spLocks noGrp="1"/>
          </p:cNvSpPr>
          <p:nvPr>
            <p:ph type="body"/>
          </p:nvPr>
        </p:nvSpPr>
        <p:spPr>
          <a:xfrm>
            <a:off x="609480" y="2359440"/>
            <a:ext cx="5384520" cy="4309560"/>
          </a:xfrm>
          <a:prstGeom prst="rect">
            <a:avLst/>
          </a:prstGeom>
          <a:noFill/>
          <a:ln w="0">
            <a:noFill/>
          </a:ln>
        </p:spPr>
        <p:txBody>
          <a:bodyPr anchor="t">
            <a:noAutofit/>
          </a:bodyPr>
          <a:p>
            <a:pPr marL="343080" indent="-34308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Clique para editar o texto mestre</a:t>
            </a:r>
            <a:endParaRPr b="0" lang="pt-BR" sz="2800" spc="-1" strike="noStrike">
              <a:solidFill>
                <a:schemeClr val="dk1">
                  <a:lumMod val="75000"/>
                  <a:lumOff val="25000"/>
                </a:schemeClr>
              </a:solidFill>
              <a:latin typeface="Calibri"/>
            </a:endParaRPr>
          </a:p>
          <a:p>
            <a:pPr lvl="1" marL="743040" indent="-28584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Segundo nível</a:t>
            </a:r>
            <a:endParaRPr b="0" lang="pt-BR" sz="2400" spc="-1" strike="noStrike">
              <a:solidFill>
                <a:schemeClr val="dk1">
                  <a:lumMod val="75000"/>
                  <a:lumOff val="25000"/>
                </a:schemeClr>
              </a:solidFill>
              <a:latin typeface="Calibri"/>
            </a:endParaRPr>
          </a:p>
          <a:p>
            <a:pPr lvl="2" marL="11430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Terceiro nível</a:t>
            </a:r>
            <a:endParaRPr b="0" lang="pt-BR" sz="2000" spc="-1" strike="noStrike">
              <a:solidFill>
                <a:schemeClr val="dk1">
                  <a:lumMod val="75000"/>
                  <a:lumOff val="25000"/>
                </a:schemeClr>
              </a:solidFill>
              <a:latin typeface="Calibri"/>
            </a:endParaRPr>
          </a:p>
          <a:p>
            <a:pPr lvl="3" marL="16002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Quarto nível</a:t>
            </a:r>
            <a:endParaRPr b="0" lang="pt-BR" sz="1800" spc="-1" strike="noStrike">
              <a:solidFill>
                <a:schemeClr val="dk1">
                  <a:lumMod val="75000"/>
                  <a:lumOff val="25000"/>
                </a:schemeClr>
              </a:solidFill>
              <a:latin typeface="Calibri"/>
            </a:endParaRPr>
          </a:p>
          <a:p>
            <a:pPr lvl="4" marL="20574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Quinto nível</a:t>
            </a:r>
            <a:endParaRPr b="0" lang="pt-BR" sz="1800" spc="-1" strike="noStrike">
              <a:solidFill>
                <a:schemeClr val="dk1">
                  <a:lumMod val="75000"/>
                  <a:lumOff val="25000"/>
                </a:schemeClr>
              </a:solidFill>
              <a:latin typeface="Calibri"/>
            </a:endParaRPr>
          </a:p>
        </p:txBody>
      </p:sp>
      <p:sp>
        <p:nvSpPr>
          <p:cNvPr id="170" name="PlaceHolder 3"/>
          <p:cNvSpPr>
            <a:spLocks noGrp="1"/>
          </p:cNvSpPr>
          <p:nvPr>
            <p:ph type="body"/>
          </p:nvPr>
        </p:nvSpPr>
        <p:spPr>
          <a:xfrm>
            <a:off x="6197760" y="2359440"/>
            <a:ext cx="5384520" cy="4309560"/>
          </a:xfrm>
          <a:prstGeom prst="rect">
            <a:avLst/>
          </a:prstGeom>
          <a:noFill/>
          <a:ln w="0">
            <a:noFill/>
          </a:ln>
        </p:spPr>
        <p:txBody>
          <a:bodyPr anchor="t">
            <a:noAutofit/>
          </a:bodyPr>
          <a:p>
            <a:pPr marL="343080" indent="-34308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Clique para editar o texto mestre</a:t>
            </a:r>
            <a:endParaRPr b="0" lang="pt-BR" sz="2800" spc="-1" strike="noStrike">
              <a:solidFill>
                <a:schemeClr val="dk1">
                  <a:lumMod val="75000"/>
                  <a:lumOff val="25000"/>
                </a:schemeClr>
              </a:solidFill>
              <a:latin typeface="Calibri"/>
            </a:endParaRPr>
          </a:p>
          <a:p>
            <a:pPr lvl="1" marL="743040" indent="-28584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Segundo nível</a:t>
            </a:r>
            <a:endParaRPr b="0" lang="pt-BR" sz="2400" spc="-1" strike="noStrike">
              <a:solidFill>
                <a:schemeClr val="dk1">
                  <a:lumMod val="75000"/>
                  <a:lumOff val="25000"/>
                </a:schemeClr>
              </a:solidFill>
              <a:latin typeface="Calibri"/>
            </a:endParaRPr>
          </a:p>
          <a:p>
            <a:pPr lvl="2" marL="11430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Terceiro nível</a:t>
            </a:r>
            <a:endParaRPr b="0" lang="pt-BR" sz="2000" spc="-1" strike="noStrike">
              <a:solidFill>
                <a:schemeClr val="dk1">
                  <a:lumMod val="75000"/>
                  <a:lumOff val="25000"/>
                </a:schemeClr>
              </a:solidFill>
              <a:latin typeface="Calibri"/>
            </a:endParaRPr>
          </a:p>
          <a:p>
            <a:pPr lvl="3" marL="16002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Quarto nível</a:t>
            </a:r>
            <a:endParaRPr b="0" lang="pt-BR" sz="1800" spc="-1" strike="noStrike">
              <a:solidFill>
                <a:schemeClr val="dk1">
                  <a:lumMod val="75000"/>
                  <a:lumOff val="25000"/>
                </a:schemeClr>
              </a:solidFill>
              <a:latin typeface="Calibri"/>
            </a:endParaRPr>
          </a:p>
          <a:p>
            <a:pPr lvl="4" marL="20574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Quinto nível</a:t>
            </a:r>
            <a:endParaRPr b="0" lang="pt-BR" sz="1800" spc="-1" strike="noStrike">
              <a:solidFill>
                <a:schemeClr val="dk1">
                  <a:lumMod val="75000"/>
                  <a:lumOff val="25000"/>
                </a:schemeClr>
              </a:solidFill>
              <a:latin typeface="Calibri"/>
            </a:endParaRPr>
          </a:p>
        </p:txBody>
      </p:sp>
      <p:sp>
        <p:nvSpPr>
          <p:cNvPr id="171" name="PlaceHolder 4"/>
          <p:cNvSpPr>
            <a:spLocks noGrp="1"/>
          </p:cNvSpPr>
          <p:nvPr>
            <p:ph type="dt" idx="1"/>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172" name="PlaceHolder 5"/>
          <p:cNvSpPr>
            <a:spLocks noGrp="1"/>
          </p:cNvSpPr>
          <p:nvPr>
            <p:ph type="ftr" idx="2"/>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173" name="PlaceHolder 6"/>
          <p:cNvSpPr>
            <a:spLocks noGrp="1"/>
          </p:cNvSpPr>
          <p:nvPr>
            <p:ph type="sldNum" idx="3"/>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7F40203E-FFD6-4A08-8FCD-44098DFD216C}"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pic>
        <p:nvPicPr>
          <p:cNvPr id="174" name="Imagem 8" descr=""/>
          <p:cNvPicPr/>
          <p:nvPr/>
        </p:nvPicPr>
        <p:blipFill>
          <a:blip r:embed="rId3"/>
          <a:stretch/>
        </p:blipFill>
        <p:spPr>
          <a:xfrm>
            <a:off x="0" y="-27360"/>
            <a:ext cx="12218040" cy="564480"/>
          </a:xfrm>
          <a:prstGeom prst="rect">
            <a:avLst/>
          </a:prstGeom>
          <a:ln w="0">
            <a:noFill/>
          </a:ln>
        </p:spPr>
      </p:pic>
      <p:pic>
        <p:nvPicPr>
          <p:cNvPr id="175" name="Imagem 9" descr=""/>
          <p:cNvPicPr/>
          <p:nvPr/>
        </p:nvPicPr>
        <p:blipFill>
          <a:blip r:embed="rId4"/>
          <a:stretch/>
        </p:blipFill>
        <p:spPr>
          <a:xfrm>
            <a:off x="-26640" y="-83880"/>
            <a:ext cx="6605280" cy="920160"/>
          </a:xfrm>
          <a:prstGeom prst="rect">
            <a:avLst/>
          </a:prstGeom>
          <a:ln w="0">
            <a:noFill/>
          </a:ln>
        </p:spPr>
      </p:pic>
      <p:pic>
        <p:nvPicPr>
          <p:cNvPr id="176" name="Imagem 10" descr=""/>
          <p:cNvPicPr/>
          <p:nvPr/>
        </p:nvPicPr>
        <p:blipFill>
          <a:blip r:embed="rId5"/>
          <a:stretch/>
        </p:blipFill>
        <p:spPr>
          <a:xfrm>
            <a:off x="244080" y="69840"/>
            <a:ext cx="1124640" cy="1270800"/>
          </a:xfrm>
          <a:prstGeom prst="rect">
            <a:avLst/>
          </a:prstGeom>
          <a:ln w="0">
            <a:noFill/>
          </a:ln>
        </p:spPr>
      </p:pic>
      <p:sp>
        <p:nvSpPr>
          <p:cNvPr id="177" name="PlaceHolder 7"/>
          <p:cNvSpPr>
            <a:spLocks noGrp="1"/>
          </p:cNvSpPr>
          <p:nvPr>
            <p:ph type="body"/>
          </p:nvPr>
        </p:nvSpPr>
        <p:spPr>
          <a:xfrm>
            <a:off x="6579720" y="610920"/>
            <a:ext cx="5638680" cy="369360"/>
          </a:xfrm>
          <a:prstGeom prst="rect">
            <a:avLst/>
          </a:prstGeom>
          <a:noFill/>
          <a:ln w="0">
            <a:noFill/>
          </a:ln>
        </p:spPr>
        <p:txBody>
          <a:bodyPr anchor="t">
            <a:norm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pic>
        <p:nvPicPr>
          <p:cNvPr id="178" name="Imagem 14" descr=""/>
          <p:cNvPicPr/>
          <p:nvPr/>
        </p:nvPicPr>
        <p:blipFill>
          <a:blip r:embed="rId6"/>
          <a:stretch/>
        </p:blipFill>
        <p:spPr>
          <a:xfrm>
            <a:off x="-18720" y="6518160"/>
            <a:ext cx="11352960" cy="366840"/>
          </a:xfrm>
          <a:prstGeom prst="rect">
            <a:avLst/>
          </a:prstGeom>
          <a:ln w="0">
            <a:noFill/>
          </a:ln>
        </p:spPr>
      </p:pic>
      <p:pic>
        <p:nvPicPr>
          <p:cNvPr id="179" name="Imagem 15" descr=""/>
          <p:cNvPicPr/>
          <p:nvPr/>
        </p:nvPicPr>
        <p:blipFill>
          <a:blip r:embed="rId7"/>
          <a:stretch/>
        </p:blipFill>
        <p:spPr>
          <a:xfrm>
            <a:off x="5946120" y="6381360"/>
            <a:ext cx="6326640" cy="542160"/>
          </a:xfrm>
          <a:prstGeom prst="rect">
            <a:avLst/>
          </a:prstGeom>
          <a:ln w="0">
            <a:noFill/>
          </a:ln>
        </p:spPr>
      </p:pic>
      <p:sp>
        <p:nvSpPr>
          <p:cNvPr id="180" name="PlaceHolder 8"/>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pic>
        <p:nvPicPr>
          <p:cNvPr id="181" name="Imagem 17"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11059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219" name="PlaceHolder 2"/>
          <p:cNvSpPr>
            <a:spLocks noGrp="1"/>
          </p:cNvSpPr>
          <p:nvPr>
            <p:ph type="body"/>
          </p:nvPr>
        </p:nvSpPr>
        <p:spPr>
          <a:xfrm>
            <a:off x="609480" y="2366280"/>
            <a:ext cx="5386680" cy="639360"/>
          </a:xfrm>
          <a:prstGeom prst="rect">
            <a:avLst/>
          </a:prstGeom>
          <a:noFill/>
          <a:ln w="0">
            <a:noFill/>
          </a:ln>
        </p:spPr>
        <p:txBody>
          <a:bodyPr anchor="b">
            <a:noAutofit/>
          </a:bodyPr>
          <a:p>
            <a:pPr indent="0" defTabSz="914400">
              <a:lnSpc>
                <a:spcPct val="100000"/>
              </a:lnSpc>
              <a:spcBef>
                <a:spcPts val="479"/>
              </a:spcBef>
              <a:buNone/>
              <a:tabLst>
                <a:tab algn="l" pos="0"/>
              </a:tabLst>
            </a:pPr>
            <a:r>
              <a:rPr b="1"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p:txBody>
      </p:sp>
      <p:sp>
        <p:nvSpPr>
          <p:cNvPr id="220" name="PlaceHolder 3"/>
          <p:cNvSpPr>
            <a:spLocks noGrp="1"/>
          </p:cNvSpPr>
          <p:nvPr>
            <p:ph type="body"/>
          </p:nvPr>
        </p:nvSpPr>
        <p:spPr>
          <a:xfrm>
            <a:off x="609480" y="3006000"/>
            <a:ext cx="5386680" cy="3375000"/>
          </a:xfrm>
          <a:prstGeom prst="rect">
            <a:avLst/>
          </a:prstGeom>
          <a:noFill/>
          <a:ln w="0">
            <a:noFill/>
          </a:ln>
        </p:spPr>
        <p:txBody>
          <a:bodyPr anchor="t">
            <a:noAutofit/>
          </a:bodyPr>
          <a:p>
            <a:pPr marL="343080" indent="-34308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a:p>
            <a:pPr lvl="1" marL="743040" indent="-28584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Segundo nível</a:t>
            </a:r>
            <a:endParaRPr b="0" lang="pt-BR" sz="2000" spc="-1" strike="noStrike">
              <a:solidFill>
                <a:schemeClr val="dk1">
                  <a:lumMod val="75000"/>
                  <a:lumOff val="25000"/>
                </a:schemeClr>
              </a:solidFill>
              <a:latin typeface="Calibri"/>
            </a:endParaRPr>
          </a:p>
          <a:p>
            <a:pPr lvl="2" marL="11430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Terceiro nível</a:t>
            </a:r>
            <a:endParaRPr b="0" lang="pt-BR" sz="1800" spc="-1" strike="noStrike">
              <a:solidFill>
                <a:schemeClr val="dk1">
                  <a:lumMod val="75000"/>
                  <a:lumOff val="25000"/>
                </a:schemeClr>
              </a:solidFill>
              <a:latin typeface="Calibri"/>
            </a:endParaRPr>
          </a:p>
          <a:p>
            <a:pPr lvl="3" marL="16002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Quarto nível</a:t>
            </a:r>
            <a:endParaRPr b="0" lang="pt-BR" sz="1600" spc="-1" strike="noStrike">
              <a:solidFill>
                <a:schemeClr val="dk1">
                  <a:lumMod val="75000"/>
                  <a:lumOff val="25000"/>
                </a:schemeClr>
              </a:solidFill>
              <a:latin typeface="Calibri"/>
            </a:endParaRPr>
          </a:p>
          <a:p>
            <a:pPr lvl="4" marL="20574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Quinto nível</a:t>
            </a:r>
            <a:endParaRPr b="0" lang="pt-BR" sz="1600" spc="-1" strike="noStrike">
              <a:solidFill>
                <a:schemeClr val="dk1">
                  <a:lumMod val="75000"/>
                  <a:lumOff val="25000"/>
                </a:schemeClr>
              </a:solidFill>
              <a:latin typeface="Calibri"/>
            </a:endParaRPr>
          </a:p>
        </p:txBody>
      </p:sp>
      <p:sp>
        <p:nvSpPr>
          <p:cNvPr id="221" name="PlaceHolder 4"/>
          <p:cNvSpPr>
            <a:spLocks noGrp="1"/>
          </p:cNvSpPr>
          <p:nvPr>
            <p:ph type="body"/>
          </p:nvPr>
        </p:nvSpPr>
        <p:spPr>
          <a:xfrm>
            <a:off x="6193440" y="2366280"/>
            <a:ext cx="5388840" cy="639360"/>
          </a:xfrm>
          <a:prstGeom prst="rect">
            <a:avLst/>
          </a:prstGeom>
          <a:noFill/>
          <a:ln w="0">
            <a:noFill/>
          </a:ln>
        </p:spPr>
        <p:txBody>
          <a:bodyPr anchor="b">
            <a:noAutofit/>
          </a:bodyPr>
          <a:p>
            <a:pPr indent="0" defTabSz="914400">
              <a:lnSpc>
                <a:spcPct val="100000"/>
              </a:lnSpc>
              <a:spcBef>
                <a:spcPts val="479"/>
              </a:spcBef>
              <a:buNone/>
              <a:tabLst>
                <a:tab algn="l" pos="0"/>
              </a:tabLst>
            </a:pPr>
            <a:r>
              <a:rPr b="1"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p:txBody>
      </p:sp>
      <p:sp>
        <p:nvSpPr>
          <p:cNvPr id="222" name="PlaceHolder 5"/>
          <p:cNvSpPr>
            <a:spLocks noGrp="1"/>
          </p:cNvSpPr>
          <p:nvPr>
            <p:ph type="body"/>
          </p:nvPr>
        </p:nvSpPr>
        <p:spPr>
          <a:xfrm>
            <a:off x="6193440" y="3006000"/>
            <a:ext cx="5388840" cy="3375000"/>
          </a:xfrm>
          <a:prstGeom prst="rect">
            <a:avLst/>
          </a:prstGeom>
          <a:noFill/>
          <a:ln w="0">
            <a:noFill/>
          </a:ln>
        </p:spPr>
        <p:txBody>
          <a:bodyPr anchor="t">
            <a:noAutofit/>
          </a:bodyPr>
          <a:p>
            <a:pPr marL="343080" indent="-34308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Clique para editar o texto mestre</a:t>
            </a:r>
            <a:endParaRPr b="0" lang="pt-BR" sz="2400" spc="-1" strike="noStrike">
              <a:solidFill>
                <a:schemeClr val="dk1">
                  <a:lumMod val="75000"/>
                  <a:lumOff val="25000"/>
                </a:schemeClr>
              </a:solidFill>
              <a:latin typeface="Calibri"/>
            </a:endParaRPr>
          </a:p>
          <a:p>
            <a:pPr lvl="1" marL="743040" indent="-28584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Segundo nível</a:t>
            </a:r>
            <a:endParaRPr b="0" lang="pt-BR" sz="2000" spc="-1" strike="noStrike">
              <a:solidFill>
                <a:schemeClr val="dk1">
                  <a:lumMod val="75000"/>
                  <a:lumOff val="25000"/>
                </a:schemeClr>
              </a:solidFill>
              <a:latin typeface="Calibri"/>
            </a:endParaRPr>
          </a:p>
          <a:p>
            <a:pPr lvl="2" marL="1143000" indent="-228600" defTabSz="914400">
              <a:lnSpc>
                <a:spcPct val="100000"/>
              </a:lnSpc>
              <a:spcBef>
                <a:spcPts val="360"/>
              </a:spcBef>
              <a:buClr>
                <a:srgbClr val="404040"/>
              </a:buClr>
              <a:buFont typeface="Arial"/>
              <a:buChar char="•"/>
            </a:pPr>
            <a:r>
              <a:rPr b="0" lang="pt-BR" sz="1800" spc="-1" strike="noStrike">
                <a:solidFill>
                  <a:schemeClr val="dk1">
                    <a:lumMod val="75000"/>
                    <a:lumOff val="25000"/>
                  </a:schemeClr>
                </a:solidFill>
                <a:latin typeface="Calibri"/>
              </a:rPr>
              <a:t>Terceiro nível</a:t>
            </a:r>
            <a:endParaRPr b="0" lang="pt-BR" sz="1800" spc="-1" strike="noStrike">
              <a:solidFill>
                <a:schemeClr val="dk1">
                  <a:lumMod val="75000"/>
                  <a:lumOff val="25000"/>
                </a:schemeClr>
              </a:solidFill>
              <a:latin typeface="Calibri"/>
            </a:endParaRPr>
          </a:p>
          <a:p>
            <a:pPr lvl="3" marL="16002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Quarto nível</a:t>
            </a:r>
            <a:endParaRPr b="0" lang="pt-BR" sz="1600" spc="-1" strike="noStrike">
              <a:solidFill>
                <a:schemeClr val="dk1">
                  <a:lumMod val="75000"/>
                  <a:lumOff val="25000"/>
                </a:schemeClr>
              </a:solidFill>
              <a:latin typeface="Calibri"/>
            </a:endParaRPr>
          </a:p>
          <a:p>
            <a:pPr lvl="4" marL="2057400" indent="-228600" defTabSz="914400">
              <a:lnSpc>
                <a:spcPct val="100000"/>
              </a:lnSpc>
              <a:spcBef>
                <a:spcPts val="320"/>
              </a:spcBef>
              <a:buClr>
                <a:srgbClr val="404040"/>
              </a:buClr>
              <a:buFont typeface="Arial"/>
              <a:buChar char="»"/>
            </a:pPr>
            <a:r>
              <a:rPr b="0" lang="pt-BR" sz="1600" spc="-1" strike="noStrike">
                <a:solidFill>
                  <a:schemeClr val="dk1">
                    <a:lumMod val="75000"/>
                    <a:lumOff val="25000"/>
                  </a:schemeClr>
                </a:solidFill>
                <a:latin typeface="Calibri"/>
              </a:rPr>
              <a:t>Quinto nível</a:t>
            </a:r>
            <a:endParaRPr b="0" lang="pt-BR" sz="1600" spc="-1" strike="noStrike">
              <a:solidFill>
                <a:schemeClr val="dk1">
                  <a:lumMod val="75000"/>
                  <a:lumOff val="25000"/>
                </a:schemeClr>
              </a:solidFill>
              <a:latin typeface="Calibri"/>
            </a:endParaRPr>
          </a:p>
        </p:txBody>
      </p:sp>
      <p:sp>
        <p:nvSpPr>
          <p:cNvPr id="223" name="PlaceHolder 6"/>
          <p:cNvSpPr>
            <a:spLocks noGrp="1"/>
          </p:cNvSpPr>
          <p:nvPr>
            <p:ph type="dt" idx="4"/>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224" name="PlaceHolder 7"/>
          <p:cNvSpPr>
            <a:spLocks noGrp="1"/>
          </p:cNvSpPr>
          <p:nvPr>
            <p:ph type="ftr" idx="5"/>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225" name="PlaceHolder 8"/>
          <p:cNvSpPr>
            <a:spLocks noGrp="1"/>
          </p:cNvSpPr>
          <p:nvPr>
            <p:ph type="sldNum" idx="6"/>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5696DA8D-E48B-40D1-9E99-0465835D1297}"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pic>
        <p:nvPicPr>
          <p:cNvPr id="226" name="Imagem 9" descr=""/>
          <p:cNvPicPr/>
          <p:nvPr/>
        </p:nvPicPr>
        <p:blipFill>
          <a:blip r:embed="rId3"/>
          <a:stretch/>
        </p:blipFill>
        <p:spPr>
          <a:xfrm>
            <a:off x="-18720" y="6518160"/>
            <a:ext cx="11352960" cy="366840"/>
          </a:xfrm>
          <a:prstGeom prst="rect">
            <a:avLst/>
          </a:prstGeom>
          <a:ln w="0">
            <a:noFill/>
          </a:ln>
        </p:spPr>
      </p:pic>
      <p:pic>
        <p:nvPicPr>
          <p:cNvPr id="227" name="Imagem 10" descr=""/>
          <p:cNvPicPr/>
          <p:nvPr/>
        </p:nvPicPr>
        <p:blipFill>
          <a:blip r:embed="rId4"/>
          <a:stretch/>
        </p:blipFill>
        <p:spPr>
          <a:xfrm>
            <a:off x="5946120" y="6381360"/>
            <a:ext cx="6326640" cy="542160"/>
          </a:xfrm>
          <a:prstGeom prst="rect">
            <a:avLst/>
          </a:prstGeom>
          <a:ln w="0">
            <a:noFill/>
          </a:ln>
        </p:spPr>
      </p:pic>
      <p:pic>
        <p:nvPicPr>
          <p:cNvPr id="228" name="Imagem 12" descr=""/>
          <p:cNvPicPr/>
          <p:nvPr/>
        </p:nvPicPr>
        <p:blipFill>
          <a:blip r:embed="rId5"/>
          <a:stretch/>
        </p:blipFill>
        <p:spPr>
          <a:xfrm>
            <a:off x="0" y="-27360"/>
            <a:ext cx="12218040" cy="564480"/>
          </a:xfrm>
          <a:prstGeom prst="rect">
            <a:avLst/>
          </a:prstGeom>
          <a:ln w="0">
            <a:noFill/>
          </a:ln>
        </p:spPr>
      </p:pic>
      <p:pic>
        <p:nvPicPr>
          <p:cNvPr id="229" name="Imagem 13" descr=""/>
          <p:cNvPicPr/>
          <p:nvPr/>
        </p:nvPicPr>
        <p:blipFill>
          <a:blip r:embed="rId6"/>
          <a:stretch/>
        </p:blipFill>
        <p:spPr>
          <a:xfrm>
            <a:off x="-26640" y="-83880"/>
            <a:ext cx="6605280" cy="920160"/>
          </a:xfrm>
          <a:prstGeom prst="rect">
            <a:avLst/>
          </a:prstGeom>
          <a:ln w="0">
            <a:noFill/>
          </a:ln>
        </p:spPr>
      </p:pic>
      <p:pic>
        <p:nvPicPr>
          <p:cNvPr id="230" name="Imagem 14" descr=""/>
          <p:cNvPicPr/>
          <p:nvPr/>
        </p:nvPicPr>
        <p:blipFill>
          <a:blip r:embed="rId7"/>
          <a:stretch/>
        </p:blipFill>
        <p:spPr>
          <a:xfrm>
            <a:off x="244080" y="69840"/>
            <a:ext cx="1124640" cy="1270800"/>
          </a:xfrm>
          <a:prstGeom prst="rect">
            <a:avLst/>
          </a:prstGeom>
          <a:ln w="0">
            <a:noFill/>
          </a:ln>
        </p:spPr>
      </p:pic>
      <p:sp>
        <p:nvSpPr>
          <p:cNvPr id="231" name="PlaceHolder 9"/>
          <p:cNvSpPr>
            <a:spLocks noGrp="1"/>
          </p:cNvSpPr>
          <p:nvPr>
            <p:ph type="body"/>
          </p:nvPr>
        </p:nvSpPr>
        <p:spPr>
          <a:xfrm>
            <a:off x="6579720" y="610920"/>
            <a:ext cx="5638680" cy="369360"/>
          </a:xfrm>
          <a:prstGeom prst="rect">
            <a:avLst/>
          </a:prstGeom>
          <a:noFill/>
          <a:ln w="0">
            <a:noFill/>
          </a:ln>
        </p:spPr>
        <p:txBody>
          <a:bodyPr anchor="t">
            <a:norm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75000"/>
                  <a:lumOff val="25000"/>
                </a:schemeClr>
              </a:solidFill>
              <a:latin typeface="Calibri"/>
            </a:endParaRPr>
          </a:p>
        </p:txBody>
      </p:sp>
      <p:sp>
        <p:nvSpPr>
          <p:cNvPr id="232" name="PlaceHolder 10"/>
          <p:cNvSpPr>
            <a:spLocks noGrp="1"/>
          </p:cNvSpPr>
          <p:nvPr>
            <p:ph type="body"/>
          </p:nvPr>
        </p:nvSpPr>
        <p:spPr>
          <a:xfrm>
            <a:off x="10566360" y="4941000"/>
            <a:ext cx="1461960" cy="13158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pt-BR" sz="2000" spc="-1" strike="noStrike">
                <a:solidFill>
                  <a:schemeClr val="dk1">
                    <a:lumMod val="75000"/>
                    <a:lumOff val="25000"/>
                  </a:schemeClr>
                </a:solidFill>
                <a:latin typeface="Calibri"/>
              </a:rPr>
              <a:t>Brasão da Unidade</a:t>
            </a:r>
            <a:endParaRPr b="0" lang="pt-BR" sz="2000" spc="-1" strike="noStrike">
              <a:solidFill>
                <a:schemeClr val="dk1">
                  <a:lumMod val="75000"/>
                  <a:lumOff val="25000"/>
                </a:schemeClr>
              </a:solidFill>
              <a:latin typeface="Calibri"/>
            </a:endParaRPr>
          </a:p>
        </p:txBody>
      </p:sp>
      <p:pic>
        <p:nvPicPr>
          <p:cNvPr id="233" name="Imagem 16" descr=""/>
          <p:cNvPicPr/>
          <p:nvPr/>
        </p:nvPicPr>
        <p:blipFill>
          <a:blip r:embed="rId8"/>
          <a:stretch/>
        </p:blipFill>
        <p:spPr>
          <a:xfrm>
            <a:off x="-33480" y="6585480"/>
            <a:ext cx="5641560" cy="371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485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pic>
        <p:nvPicPr>
          <p:cNvPr id="271" name="Imagem 5" descr=""/>
          <p:cNvPicPr/>
          <p:nvPr/>
        </p:nvPicPr>
        <p:blipFill>
          <a:blip r:embed="rId3"/>
          <a:stretch/>
        </p:blipFill>
        <p:spPr>
          <a:xfrm>
            <a:off x="4720680" y="2205000"/>
            <a:ext cx="2750400" cy="3107160"/>
          </a:xfrm>
          <a:prstGeom prst="rect">
            <a:avLst/>
          </a:prstGeom>
          <a:ln w="0">
            <a:noFill/>
          </a:ln>
        </p:spPr>
      </p:pic>
      <p:sp>
        <p:nvSpPr>
          <p:cNvPr id="272" name="Espaço Reservado para Rodapé 4"/>
          <p:cNvSpPr/>
          <p:nvPr/>
        </p:nvSpPr>
        <p:spPr>
          <a:xfrm>
            <a:off x="2885400" y="58723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400" spc="-1" strike="noStrike">
                <a:solidFill>
                  <a:srgbClr val="808080"/>
                </a:solidFill>
                <a:latin typeface="Geometr415 Blk BT"/>
              </a:rPr>
              <a:t>POLÍCIA MILITAR DO PARANÁ</a:t>
            </a:r>
            <a:endParaRPr b="0" lang="pt-BR" sz="2400" spc="-1" strike="noStrike">
              <a:solidFill>
                <a:srgbClr val="000000"/>
              </a:solidFill>
              <a:latin typeface="Calibri"/>
            </a:endParaRPr>
          </a:p>
        </p:txBody>
      </p:sp>
      <p:sp>
        <p:nvSpPr>
          <p:cNvPr id="273" name="Espaço Reservado para Rodapé 4"/>
          <p:cNvSpPr/>
          <p:nvPr/>
        </p:nvSpPr>
        <p:spPr>
          <a:xfrm>
            <a:off x="2885400" y="617040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1800" spc="-1" strike="noStrike">
                <a:solidFill>
                  <a:srgbClr val="808080"/>
                </a:solidFill>
                <a:latin typeface="Geometr415 Blk BT"/>
              </a:rPr>
              <a:t>Sua proteção é o nosso compromisso!</a:t>
            </a:r>
            <a:endParaRPr b="0" lang="pt-BR"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t="-3000" b="-3000"/>
          </a:stretch>
        </a:blipFill>
      </p:bgPr>
    </p:bg>
    <p:spTree>
      <p:nvGrpSpPr>
        <p:cNvPr id="1" name=""/>
        <p:cNvGrpSpPr/>
        <p:nvPr/>
      </p:nvGrpSpPr>
      <p:grpSpPr>
        <a:xfrm>
          <a:off x="0" y="0"/>
          <a:ext cx="0" cy="0"/>
          <a:chOff x="0" y="0"/>
          <a:chExt cx="0" cy="0"/>
        </a:xfrm>
      </p:grpSpPr>
      <p:pic>
        <p:nvPicPr>
          <p:cNvPr id="310" name="Imagem 4" descr=""/>
          <p:cNvPicPr/>
          <p:nvPr/>
        </p:nvPicPr>
        <p:blipFill>
          <a:blip r:embed="rId3"/>
          <a:stretch/>
        </p:blipFill>
        <p:spPr>
          <a:xfrm>
            <a:off x="4980600" y="1772640"/>
            <a:ext cx="2230560" cy="2520000"/>
          </a:xfrm>
          <a:prstGeom prst="rect">
            <a:avLst/>
          </a:prstGeom>
          <a:ln w="0">
            <a:noFill/>
          </a:ln>
        </p:spPr>
      </p:pic>
      <p:sp>
        <p:nvSpPr>
          <p:cNvPr id="311" name="Espaço Reservado para Rodapé 4"/>
          <p:cNvSpPr/>
          <p:nvPr/>
        </p:nvSpPr>
        <p:spPr>
          <a:xfrm>
            <a:off x="2885400" y="53629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800" spc="-1" strike="noStrike">
                <a:solidFill>
                  <a:srgbClr val="808080"/>
                </a:solidFill>
                <a:latin typeface="Geometr415 Blk BT"/>
              </a:rPr>
              <a:t>POLÍCIA MILITAR DO PARANÁ</a:t>
            </a:r>
            <a:endParaRPr b="0" lang="pt-BR" sz="2800" spc="-1" strike="noStrike">
              <a:solidFill>
                <a:srgbClr val="ffffff"/>
              </a:solidFill>
              <a:latin typeface="Calibri"/>
            </a:endParaRPr>
          </a:p>
        </p:txBody>
      </p:sp>
      <p:sp>
        <p:nvSpPr>
          <p:cNvPr id="312" name="Espaço Reservado para Rodapé 4"/>
          <p:cNvSpPr/>
          <p:nvPr/>
        </p:nvSpPr>
        <p:spPr>
          <a:xfrm>
            <a:off x="2885400" y="5728320"/>
            <a:ext cx="6420600" cy="364680"/>
          </a:xfrm>
          <a:prstGeom prst="rect">
            <a:avLst/>
          </a:prstGeom>
          <a:noFill/>
          <a:ln w="0">
            <a:noFill/>
          </a:ln>
        </p:spPr>
        <p:style>
          <a:lnRef idx="0"/>
          <a:fillRef idx="0"/>
          <a:effectRef idx="0"/>
          <a:fontRef idx="minor"/>
        </p:style>
        <p:txBody>
          <a:bodyPr anchor="ctr">
            <a:noAutofit/>
          </a:bodyPr>
          <a:p>
            <a:pPr algn="ctr" defTabSz="914400">
              <a:lnSpc>
                <a:spcPct val="100000"/>
              </a:lnSpc>
            </a:pPr>
            <a:r>
              <a:rPr b="0" lang="pt-BR" sz="2000" spc="-1" strike="noStrike">
                <a:solidFill>
                  <a:srgbClr val="808080"/>
                </a:solidFill>
                <a:latin typeface="Geometr415 Blk BT"/>
              </a:rPr>
              <a:t>Sua proteção é o nosso compromisso!</a:t>
            </a:r>
            <a:endParaRPr b="0" lang="pt-B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2999" r="-2999"/>
          </a:stretch>
        </a:blipFill>
      </p:bgPr>
    </p:bg>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468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Clique para editar o título mestre</a:t>
            </a:r>
            <a:endParaRPr b="0" lang="pt-BR" sz="4400" spc="-1" strike="noStrike">
              <a:solidFill>
                <a:schemeClr val="dk1"/>
              </a:solidFill>
              <a:latin typeface="Calibri"/>
            </a:endParaRPr>
          </a:p>
        </p:txBody>
      </p:sp>
      <p:sp>
        <p:nvSpPr>
          <p:cNvPr id="350" name="PlaceHolder 2"/>
          <p:cNvSpPr>
            <a:spLocks noGrp="1"/>
          </p:cNvSpPr>
          <p:nvPr>
            <p:ph type="body"/>
          </p:nvPr>
        </p:nvSpPr>
        <p:spPr>
          <a:xfrm>
            <a:off x="609480" y="1600200"/>
            <a:ext cx="10972440" cy="452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Clique para editar o texto mestre</a:t>
            </a:r>
            <a:endParaRPr b="0" lang="pt-BR" sz="3200" spc="-1" strike="noStrike">
              <a:solidFill>
                <a:schemeClr val="dk1">
                  <a:lumMod val="75000"/>
                  <a:lumOff val="25000"/>
                </a:schemeClr>
              </a:solidFill>
              <a:latin typeface="Calibri"/>
            </a:endParaRPr>
          </a:p>
          <a:p>
            <a:pPr lvl="1" marL="743040" indent="-285840" defTabSz="914400">
              <a:lnSpc>
                <a:spcPct val="100000"/>
              </a:lnSpc>
              <a:spcBef>
                <a:spcPts val="561"/>
              </a:spcBef>
              <a:buClr>
                <a:srgbClr val="404040"/>
              </a:buClr>
              <a:buFont typeface="Arial"/>
              <a:buChar char="–"/>
            </a:pPr>
            <a:r>
              <a:rPr b="0" lang="pt-BR" sz="2800" spc="-1" strike="noStrike">
                <a:solidFill>
                  <a:schemeClr val="dk1">
                    <a:lumMod val="75000"/>
                    <a:lumOff val="25000"/>
                  </a:schemeClr>
                </a:solidFill>
                <a:latin typeface="Calibri"/>
              </a:rPr>
              <a:t>Segundo nível</a:t>
            </a:r>
            <a:endParaRPr b="0" lang="pt-BR" sz="2800" spc="-1" strike="noStrike">
              <a:solidFill>
                <a:schemeClr val="dk1">
                  <a:lumMod val="75000"/>
                  <a:lumOff val="25000"/>
                </a:schemeClr>
              </a:solidFill>
              <a:latin typeface="Calibri"/>
            </a:endParaRPr>
          </a:p>
          <a:p>
            <a:pPr lvl="2" marL="1143000" indent="-228600" defTabSz="914400">
              <a:lnSpc>
                <a:spcPct val="100000"/>
              </a:lnSpc>
              <a:spcBef>
                <a:spcPts val="479"/>
              </a:spcBef>
              <a:buClr>
                <a:srgbClr val="404040"/>
              </a:buClr>
              <a:buFont typeface="Arial"/>
              <a:buChar char="•"/>
            </a:pPr>
            <a:r>
              <a:rPr b="0" lang="pt-BR" sz="2400" spc="-1" strike="noStrike">
                <a:solidFill>
                  <a:schemeClr val="dk1">
                    <a:lumMod val="75000"/>
                    <a:lumOff val="25000"/>
                  </a:schemeClr>
                </a:solidFill>
                <a:latin typeface="Calibri"/>
              </a:rPr>
              <a:t>Terceiro nível</a:t>
            </a:r>
            <a:endParaRPr b="0" lang="pt-BR" sz="2400" spc="-1" strike="noStrike">
              <a:solidFill>
                <a:schemeClr val="dk1">
                  <a:lumMod val="75000"/>
                  <a:lumOff val="25000"/>
                </a:schemeClr>
              </a:solidFill>
              <a:latin typeface="Calibri"/>
            </a:endParaRPr>
          </a:p>
          <a:p>
            <a:pPr lvl="3" marL="16002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Quarto nível</a:t>
            </a:r>
            <a:endParaRPr b="0" lang="pt-BR" sz="2000" spc="-1" strike="noStrike">
              <a:solidFill>
                <a:schemeClr val="dk1">
                  <a:lumMod val="75000"/>
                  <a:lumOff val="25000"/>
                </a:schemeClr>
              </a:solidFill>
              <a:latin typeface="Calibri"/>
            </a:endParaRPr>
          </a:p>
          <a:p>
            <a:pPr lvl="4" marL="2057400" indent="-228600" defTabSz="914400">
              <a:lnSpc>
                <a:spcPct val="100000"/>
              </a:lnSpc>
              <a:spcBef>
                <a:spcPts val="400"/>
              </a:spcBef>
              <a:buClr>
                <a:srgbClr val="404040"/>
              </a:buClr>
              <a:buFont typeface="Arial"/>
              <a:buChar char="»"/>
            </a:pPr>
            <a:r>
              <a:rPr b="0" lang="pt-BR" sz="2000" spc="-1" strike="noStrike">
                <a:solidFill>
                  <a:schemeClr val="dk1">
                    <a:lumMod val="75000"/>
                    <a:lumOff val="25000"/>
                  </a:schemeClr>
                </a:solidFill>
                <a:latin typeface="Calibri"/>
              </a:rPr>
              <a:t>Quinto nível</a:t>
            </a:r>
            <a:endParaRPr b="0" lang="pt-BR" sz="2000" spc="-1" strike="noStrike">
              <a:solidFill>
                <a:schemeClr val="dk1">
                  <a:lumMod val="75000"/>
                  <a:lumOff val="25000"/>
                </a:schemeClr>
              </a:solidFill>
              <a:latin typeface="Calibri"/>
            </a:endParaRPr>
          </a:p>
        </p:txBody>
      </p:sp>
      <p:sp>
        <p:nvSpPr>
          <p:cNvPr id="351" name="PlaceHolder 3"/>
          <p:cNvSpPr>
            <a:spLocks noGrp="1"/>
          </p:cNvSpPr>
          <p:nvPr>
            <p:ph type="dt" idx="7"/>
          </p:nvPr>
        </p:nvSpPr>
        <p:spPr>
          <a:xfrm>
            <a:off x="609480" y="6356520"/>
            <a:ext cx="2844360" cy="364680"/>
          </a:xfrm>
          <a:prstGeom prst="rect">
            <a:avLst/>
          </a:prstGeom>
          <a:noFill/>
          <a:ln w="0">
            <a:noFill/>
          </a:ln>
        </p:spPr>
        <p:txBody>
          <a:bodyPr anchor="ctr">
            <a:noAutofit/>
          </a:bodyPr>
          <a:lstStyle>
            <a:lvl1pPr indent="0" defTabSz="914400">
              <a:lnSpc>
                <a:spcPct val="100000"/>
              </a:lnSpc>
              <a:buNone/>
              <a:defRPr b="0" lang="pt-BR" sz="1200" spc="-1" strike="noStrike">
                <a:solidFill>
                  <a:srgbClr val="8b8b8b"/>
                </a:solidFill>
                <a:latin typeface="Calibri"/>
              </a:defRPr>
            </a:lvl1pPr>
          </a:lstStyle>
          <a:p>
            <a:pPr indent="0" defTabSz="914400">
              <a:lnSpc>
                <a:spcPct val="100000"/>
              </a:lnSpc>
              <a:buNone/>
            </a:pPr>
            <a:r>
              <a:rPr b="0" lang="pt-BR" sz="1200" spc="-1" strike="noStrike">
                <a:solidFill>
                  <a:srgbClr val="8b8b8b"/>
                </a:solidFill>
                <a:latin typeface="Calibri"/>
              </a:rPr>
              <a:t>&lt;data/hora&gt;</a:t>
            </a:r>
            <a:endParaRPr b="0" lang="pt-BR" sz="1200" spc="-1" strike="noStrike">
              <a:solidFill>
                <a:srgbClr val="000000"/>
              </a:solidFill>
              <a:latin typeface="Calibri"/>
            </a:endParaRPr>
          </a:p>
        </p:txBody>
      </p:sp>
      <p:sp>
        <p:nvSpPr>
          <p:cNvPr id="352" name="PlaceHolder 4"/>
          <p:cNvSpPr>
            <a:spLocks noGrp="1"/>
          </p:cNvSpPr>
          <p:nvPr>
            <p:ph type="ftr" idx="8"/>
          </p:nvPr>
        </p:nvSpPr>
        <p:spPr>
          <a:xfrm>
            <a:off x="4165560" y="6356520"/>
            <a:ext cx="3860280" cy="364680"/>
          </a:xfrm>
          <a:prstGeom prst="rect">
            <a:avLst/>
          </a:prstGeom>
          <a:noFill/>
          <a:ln w="0">
            <a:noFill/>
          </a:ln>
        </p:spPr>
        <p:txBody>
          <a:bodyPr anchor="ctr">
            <a:noAutofit/>
          </a:bodyPr>
          <a:lstStyle>
            <a:lvl1pPr indent="0" algn="ctr">
              <a:buNone/>
              <a:defRPr b="0" lang="pt-BR" sz="1400" spc="-1" strike="noStrike">
                <a:solidFill>
                  <a:srgbClr val="000000"/>
                </a:solidFill>
                <a:latin typeface="Calibri"/>
              </a:defRPr>
            </a:lvl1pPr>
          </a:lstStyle>
          <a:p>
            <a:pPr indent="0" algn="ctr">
              <a:buNone/>
            </a:pPr>
            <a:r>
              <a:rPr b="0" lang="pt-BR" sz="1400" spc="-1" strike="noStrike">
                <a:solidFill>
                  <a:srgbClr val="000000"/>
                </a:solidFill>
                <a:latin typeface="Calibri"/>
              </a:rPr>
              <a:t>&lt;rodapé&gt;</a:t>
            </a:r>
            <a:endParaRPr b="0" lang="pt-BR" sz="1400" spc="-1" strike="noStrike">
              <a:solidFill>
                <a:srgbClr val="000000"/>
              </a:solidFill>
              <a:latin typeface="Calibri"/>
            </a:endParaRPr>
          </a:p>
        </p:txBody>
      </p:sp>
      <p:sp>
        <p:nvSpPr>
          <p:cNvPr id="353" name="PlaceHolder 5"/>
          <p:cNvSpPr>
            <a:spLocks noGrp="1"/>
          </p:cNvSpPr>
          <p:nvPr>
            <p:ph type="sldNum" idx="9"/>
          </p:nvPr>
        </p:nvSpPr>
        <p:spPr>
          <a:xfrm>
            <a:off x="8737560" y="6356520"/>
            <a:ext cx="2844360" cy="364680"/>
          </a:xfrm>
          <a:prstGeom prst="rect">
            <a:avLst/>
          </a:prstGeom>
          <a:noFill/>
          <a:ln w="0">
            <a:noFill/>
          </a:ln>
        </p:spPr>
        <p:txBody>
          <a:bodyPr anchor="ctr">
            <a:noAutofit/>
          </a:bodyPr>
          <a:lstStyle>
            <a:lvl1pPr indent="0" algn="r" defTabSz="914400">
              <a:lnSpc>
                <a:spcPct val="100000"/>
              </a:lnSpc>
              <a:buNone/>
              <a:defRPr b="0" lang="pt-BR" sz="1200" spc="-1" strike="noStrike">
                <a:solidFill>
                  <a:srgbClr val="8b8b8b"/>
                </a:solidFill>
                <a:latin typeface="Calibri"/>
              </a:defRPr>
            </a:lvl1pPr>
          </a:lstStyle>
          <a:p>
            <a:pPr indent="0" algn="r" defTabSz="914400">
              <a:lnSpc>
                <a:spcPct val="100000"/>
              </a:lnSpc>
              <a:buNone/>
            </a:pPr>
            <a:fld id="{F9AA69C4-3ED9-4D49-8581-15160F5A6B43}" type="slidenum">
              <a:rPr b="0" lang="pt-BR" sz="1200" spc="-1" strike="noStrike">
                <a:solidFill>
                  <a:srgbClr val="8b8b8b"/>
                </a:solidFill>
                <a:latin typeface="Calibri"/>
              </a:rPr>
              <a:t>&lt;número&gt;</a:t>
            </a:fld>
            <a:endParaRPr b="0" lang="pt-BR"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0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4" name="PlaceHolder 1"/>
          <p:cNvSpPr>
            <a:spLocks noGrp="1"/>
          </p:cNvSpPr>
          <p:nvPr>
            <p:ph type="title"/>
          </p:nvPr>
        </p:nvSpPr>
        <p:spPr>
          <a:xfrm>
            <a:off x="914400" y="3933000"/>
            <a:ext cx="10362960" cy="1227960"/>
          </a:xfrm>
          <a:prstGeom prst="rect">
            <a:avLst/>
          </a:prstGeom>
          <a:noFill/>
          <a:ln w="0">
            <a:noFill/>
          </a:ln>
        </p:spPr>
        <p:txBody>
          <a:bodyPr anchor="ctr">
            <a:normAutofit/>
          </a:bodyPr>
          <a:p>
            <a:pPr indent="0" algn="ctr" defTabSz="914400">
              <a:lnSpc>
                <a:spcPct val="100000"/>
              </a:lnSpc>
              <a:buNone/>
            </a:pPr>
            <a:r>
              <a:rPr b="1" lang="pt-BR" sz="4400" spc="-1" strike="noStrike">
                <a:solidFill>
                  <a:schemeClr val="dk1">
                    <a:lumMod val="75000"/>
                    <a:lumOff val="25000"/>
                  </a:schemeClr>
                </a:solidFill>
                <a:latin typeface="Geometr415 Blk BT"/>
              </a:rPr>
              <a:t>CHEFIA E LIDERANÇA</a:t>
            </a:r>
            <a:endParaRPr b="0" lang="pt-BR" sz="4400" spc="-1" strike="noStrike">
              <a:solidFill>
                <a:schemeClr val="dk1"/>
              </a:solidFill>
              <a:latin typeface="Calibri"/>
            </a:endParaRPr>
          </a:p>
        </p:txBody>
      </p:sp>
      <p:sp>
        <p:nvSpPr>
          <p:cNvPr id="855" name="PlaceHolder 2"/>
          <p:cNvSpPr>
            <a:spLocks noGrp="1"/>
          </p:cNvSpPr>
          <p:nvPr>
            <p:ph type="subTitle"/>
          </p:nvPr>
        </p:nvSpPr>
        <p:spPr>
          <a:xfrm>
            <a:off x="1828800" y="5276880"/>
            <a:ext cx="8534160" cy="960120"/>
          </a:xfrm>
          <a:prstGeom prst="rect">
            <a:avLst/>
          </a:prstGeom>
          <a:noFill/>
          <a:ln w="0">
            <a:noFill/>
          </a:ln>
        </p:spPr>
        <p:txBody>
          <a:bodyPr anchor="t">
            <a:noAutofit/>
          </a:bodyPr>
          <a:p>
            <a:pPr indent="0" algn="ctr" defTabSz="914400">
              <a:lnSpc>
                <a:spcPct val="100000"/>
              </a:lnSpc>
              <a:buNone/>
              <a:tabLst>
                <a:tab algn="l" pos="0"/>
              </a:tabLst>
            </a:pPr>
            <a:r>
              <a:rPr b="0" lang="pt-BR" sz="2400" spc="-1" strike="noStrike">
                <a:solidFill>
                  <a:schemeClr val="dk1"/>
                </a:solidFill>
                <a:latin typeface="Calibri"/>
              </a:rPr>
              <a:t>2º SGT. QPM 1-0 Marcos</a:t>
            </a:r>
            <a:r>
              <a:rPr b="1" lang="pt-BR" sz="2400" spc="-1" strike="noStrike">
                <a:solidFill>
                  <a:schemeClr val="dk1"/>
                </a:solidFill>
                <a:latin typeface="Calibri"/>
              </a:rPr>
              <a:t> Aurélio </a:t>
            </a:r>
            <a:r>
              <a:rPr b="0" lang="pt-BR" sz="2400" spc="-1" strike="noStrike">
                <a:solidFill>
                  <a:schemeClr val="dk1"/>
                </a:solidFill>
                <a:latin typeface="Calibri"/>
              </a:rPr>
              <a:t>de Souza</a:t>
            </a:r>
            <a:endParaRPr b="0" lang="pt-BR" sz="2400" spc="-1" strike="noStrike">
              <a:solidFill>
                <a:srgbClr val="000000"/>
              </a:solidFill>
              <a:latin typeface="Calibri"/>
            </a:endParaRPr>
          </a:p>
          <a:p>
            <a:pPr indent="0" algn="ctr" defTabSz="914400">
              <a:lnSpc>
                <a:spcPct val="100000"/>
              </a:lnSpc>
              <a:buNone/>
              <a:tabLst>
                <a:tab algn="l" pos="0"/>
              </a:tabLst>
            </a:pPr>
            <a:r>
              <a:rPr b="0" lang="pt-BR" sz="2000" spc="-1" strike="noStrike">
                <a:solidFill>
                  <a:schemeClr val="dk1"/>
                </a:solidFill>
                <a:latin typeface="Calibri"/>
              </a:rPr>
              <a:t>Equipe de Negociação do BOPE</a:t>
            </a:r>
            <a:endParaRPr b="0" lang="pt-BR"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BONZINHO</a:t>
            </a:r>
            <a:endParaRPr b="0" lang="pt-BR" sz="4400" spc="-1" strike="noStrike">
              <a:solidFill>
                <a:schemeClr val="dk1"/>
              </a:solidFill>
              <a:latin typeface="Calibri"/>
            </a:endParaRPr>
          </a:p>
        </p:txBody>
      </p:sp>
      <p:sp>
        <p:nvSpPr>
          <p:cNvPr id="887"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chefe bonzinho exagera nas atitudes para demonstrar que é legal. Ele tem dificuldade em dizer “não”, fica longe de conflitos e, por vezes, não assume a responsabilidade quando a equipe erra. Ele também costuma se colocar na posição de vítima quando é necessário fazer algo que possa ser desaprovado ou botar em risco a sua reputação.</a:t>
            </a:r>
            <a:endParaRPr b="0" lang="pt-BR" sz="3200" spc="-1" strike="noStrike">
              <a:solidFill>
                <a:schemeClr val="dk1">
                  <a:lumMod val="75000"/>
                  <a:lumOff val="25000"/>
                </a:schemeClr>
              </a:solidFill>
              <a:latin typeface="Calibri"/>
            </a:endParaRPr>
          </a:p>
        </p:txBody>
      </p:sp>
      <p:sp>
        <p:nvSpPr>
          <p:cNvPr id="88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8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WORKAHOLINC</a:t>
            </a:r>
            <a:endParaRPr b="0" lang="pt-BR" sz="4400" spc="-1" strike="noStrike">
              <a:solidFill>
                <a:schemeClr val="dk1"/>
              </a:solidFill>
              <a:latin typeface="Calibri"/>
            </a:endParaRPr>
          </a:p>
        </p:txBody>
      </p:sp>
      <p:sp>
        <p:nvSpPr>
          <p:cNvPr id="891" name="PlaceHolder 2"/>
          <p:cNvSpPr>
            <a:spLocks noGrp="1"/>
          </p:cNvSpPr>
          <p:nvPr>
            <p:ph/>
          </p:nvPr>
        </p:nvSpPr>
        <p:spPr>
          <a:xfrm>
            <a:off x="609480" y="2431440"/>
            <a:ext cx="10972440" cy="3805560"/>
          </a:xfrm>
          <a:prstGeom prst="rect">
            <a:avLst/>
          </a:prstGeom>
          <a:noFill/>
          <a:ln w="0">
            <a:noFill/>
          </a:ln>
        </p:spPr>
        <p:txBody>
          <a:bodyPr anchor="t">
            <a:normAutofit/>
          </a:bodyPr>
          <a:p>
            <a:pPr marL="343080" indent="-343080" defTabSz="914400">
              <a:lnSpc>
                <a:spcPct val="100000"/>
              </a:lnSpc>
              <a:spcBef>
                <a:spcPts val="720"/>
              </a:spcBef>
              <a:buClr>
                <a:srgbClr val="404040"/>
              </a:buClr>
              <a:buFont typeface="Arial"/>
              <a:buChar char="•"/>
            </a:pPr>
            <a:r>
              <a:rPr b="0" lang="pt-BR" sz="3600" spc="-1" strike="noStrike">
                <a:solidFill>
                  <a:schemeClr val="dk1">
                    <a:lumMod val="75000"/>
                    <a:lumOff val="25000"/>
                  </a:schemeClr>
                </a:solidFill>
                <a:latin typeface="Calibri"/>
              </a:rPr>
              <a:t>Na categoria workaholic, existem dois tipos de chefes: o solitário, que é viciado em trabalho e gasta a maior parte do tempo desempenhando atividades profissionais; e aquele que, além de dependente, exige que os funcionários adotem sua postura.</a:t>
            </a:r>
            <a:endParaRPr b="0" lang="pt-BR" sz="3600" spc="-1" strike="noStrike">
              <a:solidFill>
                <a:schemeClr val="dk1">
                  <a:lumMod val="75000"/>
                  <a:lumOff val="25000"/>
                </a:schemeClr>
              </a:solidFill>
              <a:latin typeface="Calibri"/>
            </a:endParaRPr>
          </a:p>
        </p:txBody>
      </p:sp>
      <p:sp>
        <p:nvSpPr>
          <p:cNvPr id="89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9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CENTRALIZADOR</a:t>
            </a:r>
            <a:endParaRPr b="0" lang="pt-BR" sz="4400" spc="-1" strike="noStrike">
              <a:solidFill>
                <a:schemeClr val="dk1"/>
              </a:solidFill>
              <a:latin typeface="Calibri"/>
            </a:endParaRPr>
          </a:p>
        </p:txBody>
      </p:sp>
      <p:sp>
        <p:nvSpPr>
          <p:cNvPr id="895" name="PlaceHolder 2"/>
          <p:cNvSpPr>
            <a:spLocks noGrp="1"/>
          </p:cNvSpPr>
          <p:nvPr>
            <p:ph/>
          </p:nvPr>
        </p:nvSpPr>
        <p:spPr>
          <a:xfrm>
            <a:off x="609480" y="2431440"/>
            <a:ext cx="10972440" cy="3805560"/>
          </a:xfrm>
          <a:prstGeom prst="rect">
            <a:avLst/>
          </a:prstGeom>
          <a:noFill/>
          <a:ln w="0">
            <a:noFill/>
          </a:ln>
        </p:spPr>
        <p:txBody>
          <a:bodyPr anchor="t">
            <a:normAutofit fontScale="90616"/>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chefe centralizador é aquele que se esforça para saber tudo o que acontece ao redor, vigiando cada passo do trabalho alheio. Delegar funções representa uma grande dificuldade para esse profissional, porque, segundo o seu raciocínio, ninguém poderá fazer algo tão bem quanto ele.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Para completar, é pouco tolerante em relação a críticas e não gosta nem um pouco de que discordem do seu posicionamento. *Crescer acaba sendo um desafio aos que o cercam.</a:t>
            </a:r>
            <a:endParaRPr b="0" lang="pt-BR" sz="3200" spc="-1" strike="noStrike">
              <a:solidFill>
                <a:schemeClr val="dk1">
                  <a:lumMod val="75000"/>
                  <a:lumOff val="25000"/>
                </a:schemeClr>
              </a:solidFill>
              <a:latin typeface="Calibri"/>
            </a:endParaRPr>
          </a:p>
        </p:txBody>
      </p:sp>
      <p:sp>
        <p:nvSpPr>
          <p:cNvPr id="89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9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PERFECCIONISTA</a:t>
            </a:r>
            <a:endParaRPr b="0" lang="pt-BR" sz="4400" spc="-1" strike="noStrike">
              <a:solidFill>
                <a:schemeClr val="dk1"/>
              </a:solidFill>
              <a:latin typeface="Calibri"/>
            </a:endParaRPr>
          </a:p>
        </p:txBody>
      </p:sp>
      <p:sp>
        <p:nvSpPr>
          <p:cNvPr id="899" name="PlaceHolder 2"/>
          <p:cNvSpPr>
            <a:spLocks noGrp="1"/>
          </p:cNvSpPr>
          <p:nvPr>
            <p:ph/>
          </p:nvPr>
        </p:nvSpPr>
        <p:spPr>
          <a:xfrm>
            <a:off x="609480" y="2431440"/>
            <a:ext cx="10972440" cy="3805560"/>
          </a:xfrm>
          <a:prstGeom prst="rect">
            <a:avLst/>
          </a:prstGeom>
          <a:noFill/>
          <a:ln w="0">
            <a:noFill/>
          </a:ln>
        </p:spPr>
        <p:txBody>
          <a:bodyPr anchor="t">
            <a:normAutofit/>
          </a:bodyPr>
          <a:p>
            <a:pPr marL="343080" indent="-343080" defTabSz="914400">
              <a:lnSpc>
                <a:spcPct val="100000"/>
              </a:lnSpc>
              <a:spcBef>
                <a:spcPts val="720"/>
              </a:spcBef>
              <a:buClr>
                <a:srgbClr val="404040"/>
              </a:buClr>
              <a:buFont typeface="Arial"/>
              <a:buChar char="•"/>
            </a:pPr>
            <a:r>
              <a:rPr b="0" lang="pt-BR" sz="3600" spc="-1" strike="noStrike">
                <a:solidFill>
                  <a:schemeClr val="dk1">
                    <a:lumMod val="75000"/>
                    <a:lumOff val="25000"/>
                  </a:schemeClr>
                </a:solidFill>
                <a:latin typeface="Calibri"/>
              </a:rPr>
              <a:t>Em questão de desempenho, os chefes perfeccionistas costumam dar show. Por outro lado, eles não são bons em delegar atividades. Isso porque não há tanta confiança de que alguém seja capaz de fazer algo do mesmo jeito e com a mesma precisão que eles.</a:t>
            </a:r>
            <a:endParaRPr b="0" lang="pt-BR" sz="3600" spc="-1" strike="noStrike">
              <a:solidFill>
                <a:schemeClr val="dk1">
                  <a:lumMod val="75000"/>
                  <a:lumOff val="25000"/>
                </a:schemeClr>
              </a:solidFill>
              <a:latin typeface="Calibri"/>
            </a:endParaRPr>
          </a:p>
        </p:txBody>
      </p:sp>
      <p:sp>
        <p:nvSpPr>
          <p:cNvPr id="90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0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ESTOURADO</a:t>
            </a:r>
            <a:endParaRPr b="0" lang="pt-BR" sz="4400" spc="-1" strike="noStrike">
              <a:solidFill>
                <a:schemeClr val="dk1"/>
              </a:solidFill>
              <a:latin typeface="Calibri"/>
            </a:endParaRPr>
          </a:p>
        </p:txBody>
      </p:sp>
      <p:sp>
        <p:nvSpPr>
          <p:cNvPr id="903" name="PlaceHolder 2"/>
          <p:cNvSpPr>
            <a:spLocks noGrp="1"/>
          </p:cNvSpPr>
          <p:nvPr>
            <p:ph/>
          </p:nvPr>
        </p:nvSpPr>
        <p:spPr>
          <a:xfrm>
            <a:off x="609480" y="2431440"/>
            <a:ext cx="10972440" cy="3805560"/>
          </a:xfrm>
          <a:prstGeom prst="rect">
            <a:avLst/>
          </a:prstGeom>
          <a:noFill/>
          <a:ln w="0">
            <a:noFill/>
          </a:ln>
        </p:spPr>
        <p:txBody>
          <a:bodyPr anchor="t">
            <a:normAutofit/>
          </a:bodyPr>
          <a:p>
            <a:pPr marL="343080" indent="-343080" defTabSz="914400">
              <a:lnSpc>
                <a:spcPct val="100000"/>
              </a:lnSpc>
              <a:spcBef>
                <a:spcPts val="720"/>
              </a:spcBef>
              <a:buClr>
                <a:srgbClr val="404040"/>
              </a:buClr>
              <a:buFont typeface="Arial"/>
              <a:buChar char="•"/>
            </a:pPr>
            <a:r>
              <a:rPr b="0" lang="pt-BR" sz="3600" spc="-1" strike="noStrike">
                <a:solidFill>
                  <a:schemeClr val="dk1">
                    <a:lumMod val="75000"/>
                    <a:lumOff val="25000"/>
                  </a:schemeClr>
                </a:solidFill>
                <a:latin typeface="Calibri"/>
              </a:rPr>
              <a:t>O chefe estourado é aquele que costuma explodir por pouca coisa. Devido à sua </a:t>
            </a:r>
            <a:r>
              <a:rPr b="1" lang="pt-BR" sz="3600" spc="-1" strike="noStrike">
                <a:solidFill>
                  <a:schemeClr val="dk1">
                    <a:lumMod val="75000"/>
                    <a:lumOff val="25000"/>
                  </a:schemeClr>
                </a:solidFill>
                <a:latin typeface="Calibri"/>
              </a:rPr>
              <a:t>incapacidade de lidar com problemas e situações que estão além do controle humano</a:t>
            </a:r>
            <a:r>
              <a:rPr b="0" lang="pt-BR" sz="3600" spc="-1" strike="noStrike">
                <a:solidFill>
                  <a:schemeClr val="dk1">
                    <a:lumMod val="75000"/>
                    <a:lumOff val="25000"/>
                  </a:schemeClr>
                </a:solidFill>
                <a:latin typeface="Calibri"/>
              </a:rPr>
              <a:t>, ele aumenta a voz, fala palavrões e tenta arrumar culpados para justificar o que aconteceu. Sua atitude amedronta e desmotiva os funcionários.</a:t>
            </a:r>
            <a:endParaRPr b="0" lang="pt-BR" sz="3600" spc="-1" strike="noStrike">
              <a:solidFill>
                <a:schemeClr val="dk1">
                  <a:lumMod val="75000"/>
                  <a:lumOff val="25000"/>
                </a:schemeClr>
              </a:solidFill>
              <a:latin typeface="Calibri"/>
            </a:endParaRPr>
          </a:p>
        </p:txBody>
      </p:sp>
      <p:sp>
        <p:nvSpPr>
          <p:cNvPr id="90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0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PlaceHolder 1"/>
          <p:cNvSpPr>
            <a:spLocks noGrp="1"/>
          </p:cNvSpPr>
          <p:nvPr>
            <p:ph type="title"/>
          </p:nvPr>
        </p:nvSpPr>
        <p:spPr>
          <a:xfrm>
            <a:off x="477720" y="75096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AUSENTE</a:t>
            </a:r>
            <a:endParaRPr b="0" lang="pt-BR" sz="4400" spc="-1" strike="noStrike">
              <a:solidFill>
                <a:schemeClr val="dk1"/>
              </a:solidFill>
              <a:latin typeface="Calibri"/>
            </a:endParaRPr>
          </a:p>
        </p:txBody>
      </p:sp>
      <p:sp>
        <p:nvSpPr>
          <p:cNvPr id="907" name="PlaceHolder 2"/>
          <p:cNvSpPr>
            <a:spLocks noGrp="1"/>
          </p:cNvSpPr>
          <p:nvPr>
            <p:ph/>
          </p:nvPr>
        </p:nvSpPr>
        <p:spPr>
          <a:xfrm>
            <a:off x="609480" y="1846440"/>
            <a:ext cx="11206080" cy="4390560"/>
          </a:xfrm>
          <a:prstGeom prst="rect">
            <a:avLst/>
          </a:prstGeom>
          <a:noFill/>
          <a:ln w="0">
            <a:noFill/>
          </a:ln>
        </p:spPr>
        <p:txBody>
          <a:bodyPr anchor="t">
            <a:normAutofit fontScale="77804" lnSpcReduction="10000"/>
          </a:bodyPr>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chefe ausente é desorganizado, </a:t>
            </a:r>
            <a:r>
              <a:rPr b="1" lang="pt-BR" sz="3200" spc="-1" strike="noStrike">
                <a:solidFill>
                  <a:schemeClr val="dk1">
                    <a:lumMod val="75000"/>
                    <a:lumOff val="25000"/>
                  </a:schemeClr>
                </a:solidFill>
                <a:latin typeface="Calibri"/>
              </a:rPr>
              <a:t>evita se posicionar frente a qualquer dificuldade</a:t>
            </a:r>
            <a:r>
              <a:rPr b="0" lang="pt-BR" sz="3200" spc="-1" strike="noStrike">
                <a:solidFill>
                  <a:schemeClr val="dk1">
                    <a:lumMod val="75000"/>
                    <a:lumOff val="25000"/>
                  </a:schemeClr>
                </a:solidFill>
                <a:latin typeface="Calibri"/>
              </a:rPr>
              <a:t>, mesmo que rotineira, não faz ideia do andamento de muitas atividades e não costuma compartilhar feedbacks com a equipe. Nos momentos em que emite opinião, elas são carregadas de críticas e servem para deixar o time sem motivação;</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Essa postura distante nem sempre é percebida por esse profissional, porque ele acredita que está dando liberdade e autonomia para o grupo. No entanto, ele pode estar ocupado demais com assuntos pessoais e se esquecer do trabalho e até mesmo procrastinar tópicos importantes por conta do desinteresse. Outra possibilidade é que, por estar despreparado para assumir a posição de liderança que ocupa, ele foge das decisões demandadas pela função.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0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0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PERMISSIVO</a:t>
            </a:r>
            <a:endParaRPr b="0" lang="pt-BR" sz="4400" spc="-1" strike="noStrike">
              <a:solidFill>
                <a:schemeClr val="dk1"/>
              </a:solidFill>
              <a:latin typeface="Calibri"/>
            </a:endParaRPr>
          </a:p>
        </p:txBody>
      </p:sp>
      <p:sp>
        <p:nvSpPr>
          <p:cNvPr id="911" name="PlaceHolder 2"/>
          <p:cNvSpPr>
            <a:spLocks noGrp="1"/>
          </p:cNvSpPr>
          <p:nvPr>
            <p:ph/>
          </p:nvPr>
        </p:nvSpPr>
        <p:spPr>
          <a:xfrm>
            <a:off x="177480" y="1935360"/>
            <a:ext cx="11475360" cy="4527360"/>
          </a:xfrm>
          <a:prstGeom prst="rect">
            <a:avLst/>
          </a:prstGeom>
          <a:noFill/>
          <a:ln w="0">
            <a:noFill/>
          </a:ln>
        </p:spPr>
        <p:txBody>
          <a:bodyPr anchor="t">
            <a:normAutofit fontScale="81242"/>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  </a:t>
            </a:r>
            <a:r>
              <a:rPr b="0" lang="pt-BR" sz="3200" spc="-1" strike="noStrike">
                <a:solidFill>
                  <a:schemeClr val="dk1">
                    <a:lumMod val="75000"/>
                    <a:lumOff val="25000"/>
                  </a:schemeClr>
                </a:solidFill>
                <a:latin typeface="Calibri"/>
              </a:rPr>
              <a:t>Como o próprio nome já sugere, esse é aquele chefe que permite tudo. Não tem pulso firme, dá autonomia para que cada funcionário faça as próprias escolhas e é bastante flexível. À primeira vista, isso pode parecer benéfico e atrativo, mas a realidade não é bem assim.</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  </a:t>
            </a:r>
            <a:r>
              <a:rPr b="0" lang="pt-BR" sz="3200" spc="-1" strike="noStrike">
                <a:solidFill>
                  <a:schemeClr val="dk1">
                    <a:lumMod val="75000"/>
                    <a:lumOff val="25000"/>
                  </a:schemeClr>
                </a:solidFill>
                <a:latin typeface="Calibri"/>
              </a:rPr>
              <a:t>Quando os prazos não se cumprem e os problemas começam a aparecer, a responsabilidade recai sobre os liderados, individualmente, como se eles não fizessem parte de uma só equipe. A incapacidade de gerir e também de levar a empresa ao atingimento de bons resultados faz com que esse líder procure culpados para justificar a própria falha. Nesse momento, até mesmo demissões podem acontecer, e, infelizmente, a corda costuma arrebentar no lado mais fraco.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1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1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4"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PATERNALISTA</a:t>
            </a:r>
            <a:endParaRPr b="0" lang="pt-BR" sz="4400" spc="-1" strike="noStrike">
              <a:solidFill>
                <a:schemeClr val="dk1"/>
              </a:solidFill>
              <a:latin typeface="Calibri"/>
            </a:endParaRPr>
          </a:p>
        </p:txBody>
      </p:sp>
      <p:sp>
        <p:nvSpPr>
          <p:cNvPr id="915" name="PlaceHolder 2"/>
          <p:cNvSpPr>
            <a:spLocks noGrp="1"/>
          </p:cNvSpPr>
          <p:nvPr>
            <p:ph/>
          </p:nvPr>
        </p:nvSpPr>
        <p:spPr>
          <a:xfrm>
            <a:off x="511920" y="2049840"/>
            <a:ext cx="10972440" cy="4315320"/>
          </a:xfrm>
          <a:prstGeom prst="rect">
            <a:avLst/>
          </a:prstGeom>
          <a:noFill/>
          <a:ln w="0">
            <a:noFill/>
          </a:ln>
        </p:spPr>
        <p:txBody>
          <a:bodyPr anchor="t">
            <a:normAutofit fontScale="84366"/>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Por não saber delegar tarefas, o chefe paternalista assume quase todas as funções do departamento. Com personalidade amigável, esse tipo de líder costuma ser querido por todos os funcionários. Contudo, apesar de boa-praça, ele carrega consigo a necessidade de manter tudo sob o seu controle.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principal consequência para o time é que, por não receberem tanta autonomia, o</a:t>
            </a:r>
            <a:r>
              <a:rPr b="1" lang="pt-BR" sz="3200" spc="-1" strike="noStrike">
                <a:solidFill>
                  <a:schemeClr val="dk1">
                    <a:lumMod val="75000"/>
                    <a:lumOff val="25000"/>
                  </a:schemeClr>
                </a:solidFill>
                <a:latin typeface="Calibri"/>
              </a:rPr>
              <a:t> talento dos funcionários não é reconhecido e as promoções são raríssimas</a:t>
            </a:r>
            <a:r>
              <a:rPr b="0" lang="pt-BR" sz="3200" spc="-1" strike="noStrike">
                <a:solidFill>
                  <a:schemeClr val="dk1">
                    <a:lumMod val="75000"/>
                    <a:lumOff val="25000"/>
                  </a:schemeClr>
                </a:solidFill>
                <a:latin typeface="Calibri"/>
              </a:rPr>
              <a:t>. Se, por um lado, a equipe é tratada como filha do gestor e as críticas são delicadas; por outro, a situação vira um círculo difícil de ser quebrado.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1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1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INDECISO</a:t>
            </a:r>
            <a:endParaRPr b="0" lang="pt-BR" sz="4400" spc="-1" strike="noStrike">
              <a:solidFill>
                <a:schemeClr val="dk1"/>
              </a:solidFill>
              <a:latin typeface="Calibri"/>
            </a:endParaRPr>
          </a:p>
        </p:txBody>
      </p:sp>
      <p:sp>
        <p:nvSpPr>
          <p:cNvPr id="919" name="PlaceHolder 2"/>
          <p:cNvSpPr>
            <a:spLocks noGrp="1"/>
          </p:cNvSpPr>
          <p:nvPr>
            <p:ph/>
          </p:nvPr>
        </p:nvSpPr>
        <p:spPr>
          <a:xfrm>
            <a:off x="399600" y="2182680"/>
            <a:ext cx="11191320" cy="4137840"/>
          </a:xfrm>
          <a:prstGeom prst="rect">
            <a:avLst/>
          </a:prstGeom>
          <a:noFill/>
          <a:ln w="0">
            <a:noFill/>
          </a:ln>
        </p:spPr>
        <p:txBody>
          <a:bodyPr anchor="t">
            <a:normAutofit fontScale="90616"/>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figura do líder indeciso define novas prioridades a cada instante. As urgências mudam constantemente, e ele não sabe no que focar na organização. Para completar, mesmo assuntos que já foram encerrados anteriormente, ele resgata, trazendo ideias diferentes daquelas que já haviam sido combinadas.</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Junto às mudanças frequentes de opinião, o humor também costuma ser bem instável. Com isso, além de ficar desnorteada e sem saber o que fazer primeiro, a equipe de liderados também encontra muitas dificuldades para se relacionar bem com o responsável pelo setor.</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2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2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PlaceHolder 1"/>
          <p:cNvSpPr>
            <a:spLocks noGrp="1"/>
          </p:cNvSpPr>
          <p:nvPr>
            <p:ph type="title"/>
          </p:nvPr>
        </p:nvSpPr>
        <p:spPr>
          <a:xfrm>
            <a:off x="451080" y="8395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CARRASCO</a:t>
            </a:r>
            <a:endParaRPr b="0" lang="pt-BR" sz="4400" spc="-1" strike="noStrike">
              <a:solidFill>
                <a:schemeClr val="dk1"/>
              </a:solidFill>
              <a:latin typeface="Calibri"/>
            </a:endParaRPr>
          </a:p>
        </p:txBody>
      </p:sp>
      <p:sp>
        <p:nvSpPr>
          <p:cNvPr id="923" name="PlaceHolder 2"/>
          <p:cNvSpPr>
            <a:spLocks noGrp="1"/>
          </p:cNvSpPr>
          <p:nvPr>
            <p:ph/>
          </p:nvPr>
        </p:nvSpPr>
        <p:spPr>
          <a:xfrm>
            <a:off x="124200" y="2032920"/>
            <a:ext cx="11824560" cy="4402800"/>
          </a:xfrm>
          <a:prstGeom prst="rect">
            <a:avLst/>
          </a:prstGeom>
          <a:noFill/>
          <a:ln w="0">
            <a:noFill/>
          </a:ln>
        </p:spPr>
        <p:txBody>
          <a:bodyPr anchor="t">
            <a:normAutofit fontScale="68743" lnSpcReduction="10000"/>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Com o chefe carrasco, a guerra é declarada. Ele não dá descanso para os funcionários e sente até um pouco de prazer em vê-los sofrendo. Vigia cada passo da equipe, sempre disposto a expor falhas individuais e atrasos. Já em caso de conquistas e horas extras, não há elogios.</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Alguns perfis nem mesmo consideram o time como pessoas com sentimentos, apenas sendo vistas como mão de obra para ser explorada. Encarar os olhos dos subordinados está fora de cogitação para ele. Os gritos fazem parte de sua rotina, de modo que as ordens nunca são dadas em volume baixo.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Para manter o status, as dúvidas só são respondidas por ele com horário marcado e, mesmo assim, se o assunto for previamente informado. Quando há visitas no setor, o carrasco adora mostrar como ele impõe a ordem e é “respeitado”. Sem dúvida, é </a:t>
            </a:r>
            <a:r>
              <a:rPr b="1" lang="pt-BR" sz="3200" spc="-1" strike="noStrike">
                <a:solidFill>
                  <a:schemeClr val="dk1">
                    <a:lumMod val="75000"/>
                    <a:lumOff val="25000"/>
                  </a:schemeClr>
                </a:solidFill>
                <a:latin typeface="Calibri"/>
              </a:rPr>
              <a:t>um dos tipos de chefes menos apreciados no mundo empresarial</a:t>
            </a:r>
            <a:r>
              <a:rPr b="0" lang="pt-BR" sz="3200" spc="-1" strike="noStrike">
                <a:solidFill>
                  <a:schemeClr val="dk1">
                    <a:lumMod val="75000"/>
                    <a:lumOff val="25000"/>
                  </a:schemeClr>
                </a:solidFill>
                <a:latin typeface="Calibri"/>
              </a:rPr>
              <a:t>.</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2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2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O QUE SIGNIFICA A PALAVRA CHEFE?</a:t>
            </a:r>
            <a:endParaRPr b="0" lang="pt-BR" sz="4400" spc="-1" strike="noStrike">
              <a:solidFill>
                <a:schemeClr val="dk1"/>
              </a:solidFill>
              <a:latin typeface="Calibri"/>
            </a:endParaRPr>
          </a:p>
        </p:txBody>
      </p:sp>
      <p:sp>
        <p:nvSpPr>
          <p:cNvPr id="857" name="PlaceHolder 2"/>
          <p:cNvSpPr>
            <a:spLocks noGrp="1"/>
          </p:cNvSpPr>
          <p:nvPr>
            <p:ph/>
          </p:nvPr>
        </p:nvSpPr>
        <p:spPr>
          <a:xfrm>
            <a:off x="609480" y="2431440"/>
            <a:ext cx="10972440" cy="3805560"/>
          </a:xfrm>
          <a:prstGeom prst="rect">
            <a:avLst/>
          </a:prstGeom>
          <a:noFill/>
          <a:ln w="0">
            <a:noFill/>
          </a:ln>
        </p:spPr>
        <p:txBody>
          <a:bodyPr anchor="t">
            <a:noAutofit/>
          </a:bodyPr>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Indivíduo investido de poder para ocupar lugar de mando;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Pessoa que se destaca pelas qualidades, competência, poder de decisão etc.</a:t>
            </a:r>
            <a:endParaRPr b="0" lang="pt-BR" sz="3200" spc="-1" strike="noStrike">
              <a:solidFill>
                <a:schemeClr val="dk1">
                  <a:lumMod val="75000"/>
                  <a:lumOff val="25000"/>
                </a:schemeClr>
              </a:solidFill>
              <a:latin typeface="Calibri"/>
            </a:endParaRPr>
          </a:p>
        </p:txBody>
      </p:sp>
      <p:sp>
        <p:nvSpPr>
          <p:cNvPr id="85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5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VAIDOSO</a:t>
            </a:r>
            <a:endParaRPr b="0" lang="pt-BR" sz="4400" spc="-1" strike="noStrike">
              <a:solidFill>
                <a:schemeClr val="dk1"/>
              </a:solidFill>
              <a:latin typeface="Calibri"/>
            </a:endParaRPr>
          </a:p>
        </p:txBody>
      </p:sp>
      <p:sp>
        <p:nvSpPr>
          <p:cNvPr id="927" name="PlaceHolder 2"/>
          <p:cNvSpPr>
            <a:spLocks noGrp="1"/>
          </p:cNvSpPr>
          <p:nvPr>
            <p:ph/>
          </p:nvPr>
        </p:nvSpPr>
        <p:spPr>
          <a:xfrm>
            <a:off x="337320" y="1997640"/>
            <a:ext cx="11244600" cy="4239360"/>
          </a:xfrm>
          <a:prstGeom prst="rect">
            <a:avLst/>
          </a:prstGeom>
          <a:noFill/>
          <a:ln w="0">
            <a:noFill/>
          </a:ln>
        </p:spPr>
        <p:txBody>
          <a:bodyPr anchor="t">
            <a:normAutofit fontScale="81242"/>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Confiar em um chefe vaidoso pode ser o seu fim dentro de uma empresa. Ele faz questão de ser querido e popular, delega todas as funções que não proporcionem benefícios ao seu ego e trata as pessoas de modo diferente de acordo com o comportamento delas. Além disso, ele é capaz de se transformar em um monstro caso alguém cometa qualquer erro que possa comprometer a sua imagem.</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Os que aderem ao seu modelo de trabalho são valorizados e promovidos. Já os rebeldes são explorados até o limite e descartados na primeira oportunidade. No íntimo, ele é falso e está pronto para defender ou atacar dependendo da conveniência do momento.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2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2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O QUE É LIDERANÇA?</a:t>
            </a:r>
            <a:endParaRPr b="0" lang="pt-BR" sz="4400" spc="-1" strike="noStrike">
              <a:solidFill>
                <a:schemeClr val="dk1"/>
              </a:solidFill>
              <a:latin typeface="Calibri"/>
            </a:endParaRPr>
          </a:p>
        </p:txBody>
      </p:sp>
      <p:sp>
        <p:nvSpPr>
          <p:cNvPr id="931" name="PlaceHolder 2"/>
          <p:cNvSpPr>
            <a:spLocks noGrp="1"/>
          </p:cNvSpPr>
          <p:nvPr>
            <p:ph/>
          </p:nvPr>
        </p:nvSpPr>
        <p:spPr>
          <a:xfrm>
            <a:off x="609480" y="2235960"/>
            <a:ext cx="10972440" cy="3805560"/>
          </a:xfrm>
          <a:prstGeom prst="rect">
            <a:avLst/>
          </a:prstGeom>
          <a:noFill/>
          <a:ln w="0">
            <a:noFill/>
          </a:ln>
        </p:spPr>
        <p:txBody>
          <a:bodyPr anchor="t">
            <a:normAutofit/>
          </a:bodyPr>
          <a:p>
            <a:pPr marL="343080" indent="-343080" defTabSz="914400">
              <a:lnSpc>
                <a:spcPct val="100000"/>
              </a:lnSpc>
              <a:spcBef>
                <a:spcPts val="720"/>
              </a:spcBef>
              <a:buClr>
                <a:srgbClr val="404040"/>
              </a:buClr>
              <a:buFont typeface="Arial"/>
              <a:buChar char="•"/>
            </a:pPr>
            <a:r>
              <a:rPr b="0" lang="pt-BR" sz="3600" spc="-1" strike="noStrike">
                <a:solidFill>
                  <a:schemeClr val="dk1">
                    <a:lumMod val="75000"/>
                    <a:lumOff val="25000"/>
                  </a:schemeClr>
                </a:solidFill>
                <a:latin typeface="Calibri"/>
              </a:rPr>
              <a:t>É um fenômeno tipicamente social que ocorre exclusivamente em grupos sociais e nas organizações</a:t>
            </a:r>
            <a:endParaRPr b="0" lang="pt-BR" sz="3600" spc="-1" strike="noStrike">
              <a:solidFill>
                <a:schemeClr val="dk1">
                  <a:lumMod val="75000"/>
                  <a:lumOff val="25000"/>
                </a:schemeClr>
              </a:solidFill>
              <a:latin typeface="Calibri"/>
            </a:endParaRPr>
          </a:p>
          <a:p>
            <a:pPr marL="343080" indent="-343080" defTabSz="914400">
              <a:lnSpc>
                <a:spcPct val="100000"/>
              </a:lnSpc>
              <a:spcBef>
                <a:spcPts val="720"/>
              </a:spcBef>
              <a:buClr>
                <a:srgbClr val="404040"/>
              </a:buClr>
              <a:buFont typeface="Arial"/>
              <a:buChar char="•"/>
            </a:pPr>
            <a:r>
              <a:rPr b="0" lang="pt-BR" sz="3600" spc="-1" strike="noStrike">
                <a:solidFill>
                  <a:schemeClr val="dk1">
                    <a:lumMod val="75000"/>
                    <a:lumOff val="25000"/>
                  </a:schemeClr>
                </a:solidFill>
                <a:latin typeface="Calibri"/>
              </a:rPr>
              <a:t>A liderança é exercida como uma influência interpessoal em uma dada situação e dirigida através do processo de comunicação humana para a consecução de um ou mais objetivos específicos.</a:t>
            </a:r>
            <a:endParaRPr b="0" lang="pt-BR" sz="3600" spc="-1" strike="noStrike">
              <a:solidFill>
                <a:schemeClr val="dk1">
                  <a:lumMod val="75000"/>
                  <a:lumOff val="25000"/>
                </a:schemeClr>
              </a:solidFill>
              <a:latin typeface="Calibri"/>
            </a:endParaRPr>
          </a:p>
        </p:txBody>
      </p:sp>
      <p:sp>
        <p:nvSpPr>
          <p:cNvPr id="93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3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TIPOS DE LIDERES:</a:t>
            </a:r>
            <a:endParaRPr b="0" lang="pt-BR" sz="4400" spc="-1" strike="noStrike">
              <a:solidFill>
                <a:schemeClr val="dk1"/>
              </a:solidFill>
              <a:latin typeface="Calibri"/>
            </a:endParaRPr>
          </a:p>
        </p:txBody>
      </p:sp>
      <p:sp>
        <p:nvSpPr>
          <p:cNvPr id="935" name="PlaceHolder 2"/>
          <p:cNvSpPr>
            <a:spLocks noGrp="1"/>
          </p:cNvSpPr>
          <p:nvPr>
            <p:ph/>
          </p:nvPr>
        </p:nvSpPr>
        <p:spPr>
          <a:xfrm>
            <a:off x="609480" y="2431440"/>
            <a:ext cx="10972440" cy="3805560"/>
          </a:xfrm>
          <a:prstGeom prst="rect">
            <a:avLst/>
          </a:prstGeom>
          <a:noFill/>
          <a:ln w="0">
            <a:noFill/>
          </a:ln>
        </p:spPr>
        <p:txBody>
          <a:bodyPr anchor="t">
            <a:norm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Um dos trabalhos pioneiros na tentativa de mapear os estilos de liderança foi o de Kurt Lewin e seus assistentes na Universidade de Iowa .</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 </a:t>
            </a:r>
            <a:r>
              <a:rPr b="0" lang="pt-BR" sz="3200" spc="-1" strike="noStrike">
                <a:solidFill>
                  <a:schemeClr val="dk1">
                    <a:lumMod val="75000"/>
                    <a:lumOff val="25000"/>
                  </a:schemeClr>
                </a:solidFill>
                <a:latin typeface="Calibri"/>
              </a:rPr>
              <a:t>Os estilos mapeados pelo autor foram: autocrático, democrático e liberal.</a:t>
            </a:r>
            <a:endParaRPr b="0" lang="pt-BR" sz="3200" spc="-1" strike="noStrike">
              <a:solidFill>
                <a:schemeClr val="dk1">
                  <a:lumMod val="75000"/>
                  <a:lumOff val="25000"/>
                </a:schemeClr>
              </a:solidFill>
              <a:latin typeface="Calibri"/>
            </a:endParaRPr>
          </a:p>
        </p:txBody>
      </p:sp>
      <p:sp>
        <p:nvSpPr>
          <p:cNvPr id="93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3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8"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AUTOCRÁTICO</a:t>
            </a:r>
            <a:endParaRPr b="0" lang="pt-BR" sz="4400" spc="-1" strike="noStrike">
              <a:solidFill>
                <a:schemeClr val="dk1"/>
              </a:solidFill>
              <a:latin typeface="Calibri"/>
            </a:endParaRPr>
          </a:p>
        </p:txBody>
      </p:sp>
      <p:sp>
        <p:nvSpPr>
          <p:cNvPr id="939"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No estilo autocrático o líder centraliza todas as decisões, sem pedir a participação dos seus subordinados. Este líder determina como o trabalho será feito, quem o fará, quando o fará, etc. A participação dos funcionários no processo é limitada!</a:t>
            </a:r>
            <a:endParaRPr b="0" lang="pt-BR" sz="3200" spc="-1" strike="noStrike">
              <a:solidFill>
                <a:schemeClr val="dk1">
                  <a:lumMod val="75000"/>
                  <a:lumOff val="25000"/>
                </a:schemeClr>
              </a:solidFill>
              <a:latin typeface="Calibri"/>
            </a:endParaRPr>
          </a:p>
        </p:txBody>
      </p:sp>
      <p:sp>
        <p:nvSpPr>
          <p:cNvPr id="94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4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DEMOCRÁTICO</a:t>
            </a:r>
            <a:endParaRPr b="0" lang="pt-BR" sz="4400" spc="-1" strike="noStrike">
              <a:solidFill>
                <a:schemeClr val="dk1"/>
              </a:solidFill>
              <a:latin typeface="Calibri"/>
            </a:endParaRPr>
          </a:p>
        </p:txBody>
      </p:sp>
      <p:sp>
        <p:nvSpPr>
          <p:cNvPr id="943" name="PlaceHolder 2"/>
          <p:cNvSpPr>
            <a:spLocks noGrp="1"/>
          </p:cNvSpPr>
          <p:nvPr>
            <p:ph/>
          </p:nvPr>
        </p:nvSpPr>
        <p:spPr>
          <a:xfrm>
            <a:off x="609480" y="2431440"/>
            <a:ext cx="10972440" cy="3805560"/>
          </a:xfrm>
          <a:prstGeom prst="rect">
            <a:avLst/>
          </a:prstGeom>
          <a:noFill/>
          <a:ln w="0">
            <a:noFill/>
          </a:ln>
        </p:spPr>
        <p:txBody>
          <a:bodyPr anchor="t">
            <a:normAutofit fontScale="93740"/>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estilo democrático se caracteriza pela delegação de autoridade aos subordinados, que são incluídos no processo de tomada de decisão pelo líder. A decisão então é tomada em conjunto pelo líder e seus liderados. Este estilo pode ser classificado como consultivo, no qual o líder pede a opinião dos subordinados antes de tomar a decisão, ou participativo, em que os funcionários participam não só com a opinião, mas decidem conjuntamente com o líder.</a:t>
            </a:r>
            <a:endParaRPr b="0" lang="pt-BR" sz="3200" spc="-1" strike="noStrike">
              <a:solidFill>
                <a:schemeClr val="dk1">
                  <a:lumMod val="75000"/>
                  <a:lumOff val="25000"/>
                </a:schemeClr>
              </a:solidFill>
              <a:latin typeface="Calibri"/>
            </a:endParaRPr>
          </a:p>
        </p:txBody>
      </p:sp>
      <p:sp>
        <p:nvSpPr>
          <p:cNvPr id="94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4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Liderança Equilibrada</a:t>
            </a:r>
            <a:endParaRPr b="0" lang="pt-BR" sz="4400" spc="-1" strike="noStrike">
              <a:solidFill>
                <a:schemeClr val="dk1"/>
              </a:solidFill>
              <a:latin typeface="Calibri"/>
            </a:endParaRPr>
          </a:p>
        </p:txBody>
      </p:sp>
      <p:sp>
        <p:nvSpPr>
          <p:cNvPr id="947"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gestor precisa garantir que toda a equipe esteja trabalhando em harmonia e de acordo com as metas e objetivos gerais. Sendo assim, manter </a:t>
            </a:r>
            <a:r>
              <a:rPr b="1" lang="pt-BR" sz="3200" spc="-1" strike="noStrike">
                <a:solidFill>
                  <a:schemeClr val="dk1">
                    <a:lumMod val="75000"/>
                    <a:lumOff val="25000"/>
                  </a:schemeClr>
                </a:solidFill>
                <a:latin typeface="Calibri"/>
              </a:rPr>
              <a:t>o time </a:t>
            </a:r>
            <a:r>
              <a:rPr b="0" lang="pt-BR" sz="3200" spc="-1" strike="noStrike">
                <a:solidFill>
                  <a:schemeClr val="dk1">
                    <a:lumMod val="75000"/>
                    <a:lumOff val="25000"/>
                  </a:schemeClr>
                </a:solidFill>
                <a:latin typeface="Calibri"/>
              </a:rPr>
              <a:t>motivado, com estímulos que vão além de uma boa </a:t>
            </a:r>
            <a:r>
              <a:rPr b="1" lang="pt-BR" sz="3200" spc="-1" strike="noStrike">
                <a:solidFill>
                  <a:schemeClr val="dk1">
                    <a:lumMod val="75000"/>
                    <a:lumOff val="25000"/>
                  </a:schemeClr>
                </a:solidFill>
                <a:latin typeface="Calibri"/>
              </a:rPr>
              <a:t>remuneração </a:t>
            </a:r>
            <a:r>
              <a:rPr b="0" lang="pt-BR" sz="3200" spc="-1" strike="noStrike">
                <a:solidFill>
                  <a:schemeClr val="dk1">
                    <a:lumMod val="75000"/>
                    <a:lumOff val="25000"/>
                  </a:schemeClr>
                </a:solidFill>
                <a:latin typeface="Calibri"/>
              </a:rPr>
              <a:t>(instituição PMPR), é fundamental. Para uma atuação eficaz, o líder precisa distribuir sua atenção entre os integrantes da equipe e suas atividades cotidianas.</a:t>
            </a:r>
            <a:endParaRPr b="0" lang="pt-BR" sz="3200" spc="-1" strike="noStrike">
              <a:solidFill>
                <a:schemeClr val="dk1">
                  <a:lumMod val="75000"/>
                  <a:lumOff val="25000"/>
                </a:schemeClr>
              </a:solidFill>
              <a:latin typeface="Calibri"/>
            </a:endParaRPr>
          </a:p>
        </p:txBody>
      </p:sp>
      <p:sp>
        <p:nvSpPr>
          <p:cNvPr id="94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4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Liderança Equilibrada</a:t>
            </a:r>
            <a:endParaRPr b="0" lang="pt-BR" sz="4400" spc="-1" strike="noStrike">
              <a:solidFill>
                <a:schemeClr val="dk1"/>
              </a:solidFill>
              <a:latin typeface="Calibri"/>
            </a:endParaRPr>
          </a:p>
        </p:txBody>
      </p:sp>
      <p:sp>
        <p:nvSpPr>
          <p:cNvPr id="951"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Lider deve equilibrar as diferentes caracteristicas:</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r>
              <a:rPr b="0" lang="pt-BR" sz="3200" spc="-1" strike="noStrike">
                <a:solidFill>
                  <a:schemeClr val="dk1">
                    <a:lumMod val="75000"/>
                    <a:lumOff val="25000"/>
                  </a:schemeClr>
                </a:solidFill>
                <a:latin typeface="Calibri"/>
              </a:rPr>
              <a:t>Autocrático, democrático e liberal.</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endParaRPr b="0" lang="pt-BR" sz="32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endParaRPr b="0" lang="pt-BR" sz="3200" spc="-1" strike="noStrike">
              <a:solidFill>
                <a:schemeClr val="dk1">
                  <a:lumMod val="75000"/>
                  <a:lumOff val="25000"/>
                </a:schemeClr>
              </a:solidFill>
              <a:latin typeface="Calibri"/>
            </a:endParaRPr>
          </a:p>
        </p:txBody>
      </p:sp>
      <p:sp>
        <p:nvSpPr>
          <p:cNvPr id="95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5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4" name="PlaceHolder 1"/>
          <p:cNvSpPr>
            <a:spLocks noGrp="1"/>
          </p:cNvSpPr>
          <p:nvPr>
            <p:ph type="title"/>
          </p:nvPr>
        </p:nvSpPr>
        <p:spPr>
          <a:xfrm>
            <a:off x="175680" y="680040"/>
            <a:ext cx="10972440" cy="1142640"/>
          </a:xfrm>
          <a:prstGeom prst="rect">
            <a:avLst/>
          </a:prstGeom>
          <a:noFill/>
          <a:ln w="0">
            <a:noFill/>
          </a:ln>
        </p:spPr>
        <p:txBody>
          <a:bodyPr anchor="ctr">
            <a:normAutofit/>
          </a:bodyPr>
          <a:p>
            <a:pPr indent="0" algn="ctr" defTabSz="914400">
              <a:lnSpc>
                <a:spcPct val="100000"/>
              </a:lnSpc>
              <a:buNone/>
            </a:pPr>
            <a:r>
              <a:rPr b="0" lang="pt-BR" sz="4400" spc="-1" strike="noStrike">
                <a:solidFill>
                  <a:schemeClr val="dk1">
                    <a:lumMod val="75000"/>
                    <a:lumOff val="25000"/>
                  </a:schemeClr>
                </a:solidFill>
                <a:latin typeface="Geometr415 Blk BT"/>
              </a:rPr>
              <a:t>Confiança x Microgerenciamento</a:t>
            </a:r>
            <a:endParaRPr b="0" lang="pt-BR" sz="4400" spc="-1" strike="noStrike">
              <a:solidFill>
                <a:schemeClr val="dk1"/>
              </a:solidFill>
              <a:latin typeface="Calibri"/>
            </a:endParaRPr>
          </a:p>
        </p:txBody>
      </p:sp>
      <p:sp>
        <p:nvSpPr>
          <p:cNvPr id="955" name="PlaceHolder 2"/>
          <p:cNvSpPr>
            <a:spLocks noGrp="1"/>
          </p:cNvSpPr>
          <p:nvPr>
            <p:ph/>
          </p:nvPr>
        </p:nvSpPr>
        <p:spPr>
          <a:xfrm>
            <a:off x="222120" y="1907640"/>
            <a:ext cx="11377800" cy="4412880"/>
          </a:xfrm>
          <a:prstGeom prst="rect">
            <a:avLst/>
          </a:prstGeom>
          <a:noFill/>
          <a:ln w="0">
            <a:noFill/>
          </a:ln>
        </p:spPr>
        <p:txBody>
          <a:bodyPr anchor="t">
            <a:normAutofit fontScale="93740"/>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não-delegação de funções.</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pouca confiança na equipe.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falta de planejamento.</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gestor querer participar de todas as etapas.</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Cobranças frequentes. (pagou a missão, aguarde)</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Evite o microgerenciamento excessivo.</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1" lang="pt-BR" sz="3200" spc="-1" strike="noStrike">
                <a:solidFill>
                  <a:schemeClr val="dk1">
                    <a:lumMod val="75000"/>
                    <a:lumOff val="25000"/>
                  </a:schemeClr>
                </a:solidFill>
                <a:latin typeface="Calibri"/>
              </a:rPr>
              <a:t>É importante que você confie em sua equipe.</a:t>
            </a:r>
            <a:endParaRPr b="0" lang="pt-BR" sz="3200" spc="-1" strike="noStrike">
              <a:solidFill>
                <a:schemeClr val="dk1">
                  <a:lumMod val="75000"/>
                  <a:lumOff val="25000"/>
                </a:schemeClr>
              </a:solidFill>
              <a:latin typeface="Calibri"/>
            </a:endParaRPr>
          </a:p>
        </p:txBody>
      </p:sp>
      <p:sp>
        <p:nvSpPr>
          <p:cNvPr id="95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5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8" name="PlaceHolder 1"/>
          <p:cNvSpPr>
            <a:spLocks noGrp="1"/>
          </p:cNvSpPr>
          <p:nvPr>
            <p:ph type="title"/>
          </p:nvPr>
        </p:nvSpPr>
        <p:spPr>
          <a:xfrm>
            <a:off x="291240" y="86616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DISCIPLINA X LIBERDADE</a:t>
            </a:r>
            <a:endParaRPr b="0" lang="pt-BR" sz="4400" spc="-1" strike="noStrike">
              <a:solidFill>
                <a:schemeClr val="dk1"/>
              </a:solidFill>
              <a:latin typeface="Calibri"/>
            </a:endParaRPr>
          </a:p>
        </p:txBody>
      </p:sp>
      <p:sp>
        <p:nvSpPr>
          <p:cNvPr id="959" name="PlaceHolder 2"/>
          <p:cNvSpPr>
            <a:spLocks noGrp="1"/>
          </p:cNvSpPr>
          <p:nvPr>
            <p:ph/>
          </p:nvPr>
        </p:nvSpPr>
        <p:spPr>
          <a:xfrm>
            <a:off x="381600" y="2627640"/>
            <a:ext cx="11978640" cy="2694600"/>
          </a:xfrm>
          <a:prstGeom prst="rect">
            <a:avLst/>
          </a:prstGeom>
          <a:noFill/>
          <a:ln w="0">
            <a:noFill/>
          </a:ln>
        </p:spPr>
        <p:txBody>
          <a:bodyPr anchor="t">
            <a:noAutofit/>
          </a:bodyPr>
          <a:p>
            <a:pPr indent="0" defTabSz="914400">
              <a:lnSpc>
                <a:spcPct val="100000"/>
              </a:lnSpc>
              <a:spcBef>
                <a:spcPts val="961"/>
              </a:spcBef>
              <a:buNone/>
              <a:tabLst>
                <a:tab algn="l" pos="0"/>
              </a:tabLst>
            </a:pPr>
            <a:r>
              <a:rPr b="0" lang="pt-BR" sz="4800" spc="-1" strike="noStrike">
                <a:solidFill>
                  <a:schemeClr val="dk1">
                    <a:lumMod val="75000"/>
                    <a:lumOff val="25000"/>
                  </a:schemeClr>
                </a:solidFill>
                <a:latin typeface="Calibri"/>
              </a:rPr>
              <a:t>O que fazer para manter sua equipe disciplinada? (RDE)</a:t>
            </a:r>
            <a:endParaRPr b="0" lang="pt-BR" sz="48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endParaRPr b="0" lang="pt-BR" sz="32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endParaRPr b="0" lang="pt-BR" sz="3200" spc="-1" strike="noStrike">
              <a:solidFill>
                <a:schemeClr val="dk1">
                  <a:lumMod val="75000"/>
                  <a:lumOff val="25000"/>
                </a:schemeClr>
              </a:solidFill>
              <a:latin typeface="Calibri"/>
            </a:endParaRPr>
          </a:p>
        </p:txBody>
      </p:sp>
      <p:sp>
        <p:nvSpPr>
          <p:cNvPr id="96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6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DISCIPLINA</a:t>
            </a:r>
            <a:endParaRPr b="0" lang="pt-BR" sz="4400" spc="-1" strike="noStrike">
              <a:solidFill>
                <a:schemeClr val="dk1"/>
              </a:solidFill>
              <a:latin typeface="Calibri"/>
            </a:endParaRPr>
          </a:p>
        </p:txBody>
      </p:sp>
      <p:sp>
        <p:nvSpPr>
          <p:cNvPr id="963" name="PlaceHolder 2"/>
          <p:cNvSpPr>
            <a:spLocks noGrp="1"/>
          </p:cNvSpPr>
          <p:nvPr>
            <p:ph/>
          </p:nvPr>
        </p:nvSpPr>
        <p:spPr>
          <a:xfrm>
            <a:off x="627480" y="2058480"/>
            <a:ext cx="10972440" cy="3805560"/>
          </a:xfrm>
          <a:prstGeom prst="rect">
            <a:avLst/>
          </a:prstGeom>
          <a:noFill/>
          <a:ln w="0">
            <a:noFill/>
          </a:ln>
        </p:spPr>
        <p:txBody>
          <a:bodyPr anchor="t">
            <a:normAutofit fontScale="96865"/>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Seja sincero com sua equipe (omissões e mentiras);</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Deixe claro os objetivos de sua equipe;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Seja resiliente e torne sua equipe resiliente (você é o elo de ligação)</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Defina o papel de cada integrante (muito embora a hierarquia já o defina)</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Seja um exemplo de Sargento (não se esconda).</a:t>
            </a:r>
            <a:endParaRPr b="0" lang="pt-BR" sz="3200" spc="-1" strike="noStrike">
              <a:solidFill>
                <a:schemeClr val="dk1">
                  <a:lumMod val="75000"/>
                  <a:lumOff val="25000"/>
                </a:schemeClr>
              </a:solidFill>
              <a:latin typeface="Calibri"/>
            </a:endParaRPr>
          </a:p>
        </p:txBody>
      </p:sp>
      <p:sp>
        <p:nvSpPr>
          <p:cNvPr id="96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6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0" name="PlaceHolder 1"/>
          <p:cNvSpPr>
            <a:spLocks noGrp="1"/>
          </p:cNvSpPr>
          <p:nvPr>
            <p:ph type="title"/>
          </p:nvPr>
        </p:nvSpPr>
        <p:spPr>
          <a:xfrm>
            <a:off x="4232880" y="1256760"/>
            <a:ext cx="7587000" cy="1361880"/>
          </a:xfrm>
          <a:prstGeom prst="rect">
            <a:avLst/>
          </a:prstGeom>
          <a:noFill/>
          <a:ln w="0">
            <a:noFill/>
          </a:ln>
        </p:spPr>
        <p:txBody>
          <a:bodyPr anchor="t">
            <a:normAutofit/>
          </a:bodyPr>
          <a:p>
            <a:pPr indent="0" algn="r" defTabSz="914400">
              <a:lnSpc>
                <a:spcPct val="100000"/>
              </a:lnSpc>
              <a:buNone/>
            </a:pPr>
            <a:r>
              <a:rPr b="1" lang="pt-BR" sz="6000" spc="-1" strike="noStrike" cap="all">
                <a:solidFill>
                  <a:schemeClr val="dk1">
                    <a:lumMod val="75000"/>
                    <a:lumOff val="25000"/>
                  </a:schemeClr>
                </a:solidFill>
                <a:latin typeface="Geometr415 Blk BT"/>
              </a:rPr>
              <a:t>Tipos de chefe</a:t>
            </a:r>
            <a:endParaRPr b="0" lang="pt-BR" sz="6000" spc="-1" strike="noStrike">
              <a:solidFill>
                <a:schemeClr val="dk1"/>
              </a:solidFill>
              <a:latin typeface="Calibri"/>
            </a:endParaRPr>
          </a:p>
        </p:txBody>
      </p:sp>
      <p:sp>
        <p:nvSpPr>
          <p:cNvPr id="861" name="PlaceHolder 2"/>
          <p:cNvSpPr>
            <a:spLocks noGrp="1"/>
          </p:cNvSpPr>
          <p:nvPr>
            <p:ph/>
          </p:nvPr>
        </p:nvSpPr>
        <p:spPr>
          <a:xfrm>
            <a:off x="4376880" y="2640960"/>
            <a:ext cx="7545600" cy="3759480"/>
          </a:xfrm>
          <a:prstGeom prst="rect">
            <a:avLst/>
          </a:prstGeom>
          <a:noFill/>
          <a:ln w="0">
            <a:noFill/>
          </a:ln>
        </p:spPr>
        <p:txBody>
          <a:bodyPr numCol="2" spcCol="0" anchor="b">
            <a:noAutofit/>
          </a:bodyPr>
          <a:p>
            <a:pPr indent="0" defTabSz="914400">
              <a:lnSpc>
                <a:spcPct val="100000"/>
              </a:lnSpc>
              <a:spcBef>
                <a:spcPts val="561"/>
              </a:spcBef>
              <a:buNone/>
              <a:tabLst>
                <a:tab algn="l" pos="0"/>
              </a:tabLst>
            </a:pPr>
            <a:r>
              <a:rPr b="0" lang="pt-BR" sz="2800" spc="-1" strike="noStrike">
                <a:solidFill>
                  <a:schemeClr val="dk1"/>
                </a:solidFill>
                <a:latin typeface="Calibri"/>
              </a:rPr>
              <a:t>Amigo </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Autoritário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Ansioso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Inconstante</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Paranoico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Bonzinho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Workaholic</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Centralizador</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Perfeccionista</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Estourado </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Ausente</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Permissivo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Indeciso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Carrasco</a:t>
            </a:r>
            <a:endParaRPr b="0" lang="pt-BR" sz="2800" spc="-1" strike="noStrike">
              <a:solidFill>
                <a:schemeClr val="dk1">
                  <a:lumMod val="75000"/>
                  <a:lumOff val="25000"/>
                </a:schemeClr>
              </a:solidFill>
              <a:latin typeface="Calibri"/>
            </a:endParaRPr>
          </a:p>
          <a:p>
            <a:pPr indent="0" defTabSz="914400">
              <a:lnSpc>
                <a:spcPct val="100000"/>
              </a:lnSpc>
              <a:spcBef>
                <a:spcPts val="561"/>
              </a:spcBef>
              <a:buNone/>
              <a:tabLst>
                <a:tab algn="l" pos="0"/>
              </a:tabLst>
            </a:pPr>
            <a:r>
              <a:rPr b="0" lang="pt-BR" sz="2800" spc="-1" strike="noStrike">
                <a:solidFill>
                  <a:schemeClr val="dk1"/>
                </a:solidFill>
                <a:latin typeface="Calibri"/>
              </a:rPr>
              <a:t>Vaidoso</a:t>
            </a:r>
            <a:endParaRPr b="0" lang="pt-BR" sz="2800" spc="-1" strike="noStrike">
              <a:solidFill>
                <a:schemeClr val="dk1">
                  <a:lumMod val="75000"/>
                  <a:lumOff val="25000"/>
                </a:schemeClr>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LIBERDADE A EQUIPE</a:t>
            </a:r>
            <a:endParaRPr b="0" lang="pt-BR" sz="4400" spc="-1" strike="noStrike">
              <a:solidFill>
                <a:schemeClr val="dk1"/>
              </a:solidFill>
              <a:latin typeface="Calibri"/>
            </a:endParaRPr>
          </a:p>
        </p:txBody>
      </p:sp>
      <p:sp>
        <p:nvSpPr>
          <p:cNvPr id="967"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De liberdade a sua equipe (nem que seja somente para expor idéias);</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tabLst>
                <a:tab algn="l" pos="0"/>
              </a:tabLst>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tabLst>
                <a:tab algn="l" pos="0"/>
              </a:tabLst>
            </a:pPr>
            <a:r>
              <a:rPr b="0" lang="pt-BR" sz="3200" spc="-1" strike="noStrike">
                <a:solidFill>
                  <a:schemeClr val="dk1">
                    <a:lumMod val="75000"/>
                    <a:lumOff val="25000"/>
                  </a:schemeClr>
                </a:solidFill>
                <a:latin typeface="Calibri"/>
              </a:rPr>
              <a:t>Sabemos que temos pouca autonomia dentro da instituição.</a:t>
            </a:r>
            <a:endParaRPr b="0" lang="pt-BR" sz="3200" spc="-1" strike="noStrike">
              <a:solidFill>
                <a:schemeClr val="dk1">
                  <a:lumMod val="75000"/>
                  <a:lumOff val="25000"/>
                </a:schemeClr>
              </a:solidFill>
              <a:latin typeface="Calibri"/>
            </a:endParaRPr>
          </a:p>
        </p:txBody>
      </p:sp>
      <p:sp>
        <p:nvSpPr>
          <p:cNvPr id="96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6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LIDERAR X GERENCIAR</a:t>
            </a:r>
            <a:endParaRPr b="0" lang="pt-BR" sz="4400" spc="-1" strike="noStrike">
              <a:solidFill>
                <a:schemeClr val="dk1"/>
              </a:solidFill>
              <a:latin typeface="Calibri"/>
            </a:endParaRPr>
          </a:p>
        </p:txBody>
      </p:sp>
      <p:sp>
        <p:nvSpPr>
          <p:cNvPr id="971"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Gerenciar está ligeiramente ligado a recursos, sejam eles humanos ou materiais;</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bom gerente sabe direcionar os recursos de forma a proporcionar qualidade de vida aos subordinados, ex: Sargenteante;</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7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7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4"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Apredizagem Ativa</a:t>
            </a:r>
            <a:endParaRPr b="0" lang="pt-BR" sz="4400" spc="-1" strike="noStrike">
              <a:solidFill>
                <a:schemeClr val="dk1"/>
              </a:solidFill>
              <a:latin typeface="Calibri"/>
            </a:endParaRPr>
          </a:p>
        </p:txBody>
      </p:sp>
      <p:sp>
        <p:nvSpPr>
          <p:cNvPr id="975"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Considerando que a aprendizagem ativa, se baseia na construção do conhecimento, estimulando o instruendo ou LIDERADOS a buscar a informação.</a:t>
            </a:r>
            <a:endParaRPr b="0" lang="pt-BR" sz="3200" spc="-1" strike="noStrike">
              <a:solidFill>
                <a:schemeClr val="dk1">
                  <a:lumMod val="75000"/>
                  <a:lumOff val="25000"/>
                </a:schemeClr>
              </a:solidFill>
              <a:latin typeface="Calibri"/>
            </a:endParaRPr>
          </a:p>
        </p:txBody>
      </p:sp>
      <p:sp>
        <p:nvSpPr>
          <p:cNvPr id="97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7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8"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Diferença de LIDER e CHEFE.</a:t>
            </a:r>
            <a:endParaRPr b="0" lang="pt-BR" sz="4400" spc="-1" strike="noStrike">
              <a:solidFill>
                <a:schemeClr val="dk1"/>
              </a:solidFill>
              <a:latin typeface="Calibri"/>
            </a:endParaRPr>
          </a:p>
        </p:txBody>
      </p:sp>
      <p:sp>
        <p:nvSpPr>
          <p:cNvPr id="979"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Opinião do grupo.</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Criar 4 grupos para explicarem a diferença entre Lider e Chefe.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Apresentação na próxima aula 11/10.</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20 minutos de apresentação (mínimo).</a:t>
            </a:r>
            <a:endParaRPr b="0" lang="pt-BR" sz="3200" spc="-1" strike="noStrike">
              <a:solidFill>
                <a:schemeClr val="dk1">
                  <a:lumMod val="75000"/>
                  <a:lumOff val="25000"/>
                </a:schemeClr>
              </a:solidFill>
              <a:latin typeface="Calibri"/>
            </a:endParaRPr>
          </a:p>
        </p:txBody>
      </p:sp>
      <p:sp>
        <p:nvSpPr>
          <p:cNvPr id="98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8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Diferença de Lider e Chefe</a:t>
            </a:r>
            <a:endParaRPr b="0" lang="pt-BR" sz="4400" spc="-1" strike="noStrike">
              <a:solidFill>
                <a:schemeClr val="dk1"/>
              </a:solidFill>
              <a:latin typeface="Calibri"/>
            </a:endParaRPr>
          </a:p>
        </p:txBody>
      </p:sp>
      <p:sp>
        <p:nvSpPr>
          <p:cNvPr id="983"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Lider geralmente tem uma relação positiva com os demais (diferentemente do chefe).</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98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8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buNone/>
            </a:pPr>
            <a:endParaRPr b="0" lang="pt-BR" sz="4400" spc="-1" strike="noStrike">
              <a:solidFill>
                <a:schemeClr val="dk1">
                  <a:lumMod val="75000"/>
                  <a:lumOff val="25000"/>
                </a:schemeClr>
              </a:solidFill>
              <a:latin typeface="Geometr415 Blk BT"/>
            </a:endParaRPr>
          </a:p>
        </p:txBody>
      </p:sp>
      <p:sp>
        <p:nvSpPr>
          <p:cNvPr id="987" name="PlaceHolder 2"/>
          <p:cNvSpPr>
            <a:spLocks noGrp="1"/>
          </p:cNvSpPr>
          <p:nvPr>
            <p:ph/>
          </p:nvPr>
        </p:nvSpPr>
        <p:spPr>
          <a:xfrm>
            <a:off x="609480" y="2431440"/>
            <a:ext cx="10972440" cy="3805560"/>
          </a:xfrm>
          <a:prstGeom prst="rect">
            <a:avLst/>
          </a:prstGeom>
          <a:noFill/>
          <a:ln w="0">
            <a:noFill/>
          </a:ln>
        </p:spPr>
        <p:txBody>
          <a:bodyPr anchor="t">
            <a:noAutofit/>
          </a:bodyPr>
          <a:p>
            <a:pPr indent="0">
              <a:spcBef>
                <a:spcPts val="1417"/>
              </a:spcBef>
              <a:buNone/>
            </a:pPr>
            <a:endParaRPr b="0" lang="pt-BR" sz="3200" spc="-1" strike="noStrike">
              <a:solidFill>
                <a:schemeClr val="dk1">
                  <a:lumMod val="75000"/>
                  <a:lumOff val="25000"/>
                </a:schemeClr>
              </a:solidFill>
              <a:latin typeface="Calibri"/>
            </a:endParaRPr>
          </a:p>
        </p:txBody>
      </p:sp>
      <p:sp>
        <p:nvSpPr>
          <p:cNvPr id="98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98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AMIGO</a:t>
            </a:r>
            <a:endParaRPr b="0" lang="pt-BR" sz="4400" spc="-1" strike="noStrike">
              <a:solidFill>
                <a:schemeClr val="dk1"/>
              </a:solidFill>
              <a:latin typeface="Calibri"/>
            </a:endParaRPr>
          </a:p>
        </p:txBody>
      </p:sp>
      <p:sp>
        <p:nvSpPr>
          <p:cNvPr id="863"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Esse perfil costuma agradar muita gente, sendo, inclusive, o preferido dos colaboradores entre os diversos tipos de chefes. Ele sempre cumprimenta a equipe, tem uma disposição positiva, é flexível e costuma pegar leve quando se trata de feedbacks e conselhos. (educação é tudo)</a:t>
            </a:r>
            <a:endParaRPr b="0" lang="pt-BR" sz="3200" spc="-1" strike="noStrike">
              <a:solidFill>
                <a:schemeClr val="dk1">
                  <a:lumMod val="75000"/>
                  <a:lumOff val="25000"/>
                </a:schemeClr>
              </a:solidFill>
              <a:latin typeface="Calibri"/>
            </a:endParaRPr>
          </a:p>
        </p:txBody>
      </p:sp>
      <p:sp>
        <p:nvSpPr>
          <p:cNvPr id="86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6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6"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AUTORITÁRIO</a:t>
            </a:r>
            <a:endParaRPr b="0" lang="pt-BR" sz="4400" spc="-1" strike="noStrike">
              <a:solidFill>
                <a:schemeClr val="dk1"/>
              </a:solidFill>
              <a:latin typeface="Calibri"/>
            </a:endParaRPr>
          </a:p>
        </p:txBody>
      </p:sp>
      <p:sp>
        <p:nvSpPr>
          <p:cNvPr id="867" name="PlaceHolder 2"/>
          <p:cNvSpPr>
            <a:spLocks noGrp="1"/>
          </p:cNvSpPr>
          <p:nvPr>
            <p:ph/>
          </p:nvPr>
        </p:nvSpPr>
        <p:spPr>
          <a:xfrm>
            <a:off x="609480" y="243144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O chefe autoritário é mais comum do que se pensa, assumindo altos postos em grandes empresas. Ele gosta de mandar em todos, criando um ambiente que não é favorável para a execução dos diversos projetos por que o seu setor é responsável. Por outro lado, as suas palavras são diretas e francas, e ele pode ser muito útil em momentos de crise, em que é necessário tomar decisões rápidas.</a:t>
            </a:r>
            <a:endParaRPr b="0" lang="pt-BR" sz="3200" spc="-1" strike="noStrike">
              <a:solidFill>
                <a:schemeClr val="dk1">
                  <a:lumMod val="75000"/>
                  <a:lumOff val="25000"/>
                </a:schemeClr>
              </a:solidFill>
              <a:latin typeface="Calibri"/>
            </a:endParaRPr>
          </a:p>
        </p:txBody>
      </p:sp>
      <p:sp>
        <p:nvSpPr>
          <p:cNvPr id="868"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69"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0"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buNone/>
            </a:pPr>
            <a:endParaRPr b="0" lang="pt-BR" sz="4400" spc="-1" strike="noStrike">
              <a:solidFill>
                <a:schemeClr val="dk1">
                  <a:lumMod val="75000"/>
                  <a:lumOff val="25000"/>
                </a:schemeClr>
              </a:solidFill>
              <a:latin typeface="Geometr415 Blk BT"/>
            </a:endParaRPr>
          </a:p>
        </p:txBody>
      </p:sp>
      <p:sp>
        <p:nvSpPr>
          <p:cNvPr id="871" name="PlaceHolder 2"/>
          <p:cNvSpPr>
            <a:spLocks noGrp="1"/>
          </p:cNvSpPr>
          <p:nvPr>
            <p:ph/>
          </p:nvPr>
        </p:nvSpPr>
        <p:spPr>
          <a:xfrm>
            <a:off x="511920" y="1685880"/>
            <a:ext cx="10972440" cy="380556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Por sua dificuldade em confiar nos outros, esse líder cria pequenos grupos de colaboradores para executar atividades mais importantes. Além disso, ele tem um nível de tolerância muito baixo em relação a erros, fazendo com que os funcionários que cometeram falhas fiquem excluídos da equipe, sem adotar nenhuma postura que os ajude a aprender com o equívoco. (aponte os erros com coerência)</a:t>
            </a:r>
            <a:endParaRPr b="0" lang="pt-BR" sz="3200" spc="-1" strike="noStrike">
              <a:solidFill>
                <a:schemeClr val="dk1">
                  <a:lumMod val="75000"/>
                  <a:lumOff val="25000"/>
                </a:schemeClr>
              </a:solidFill>
              <a:latin typeface="Calibri"/>
            </a:endParaRPr>
          </a:p>
        </p:txBody>
      </p:sp>
      <p:sp>
        <p:nvSpPr>
          <p:cNvPr id="872"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73"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title"/>
          </p:nvPr>
        </p:nvSpPr>
        <p:spPr>
          <a:xfrm>
            <a:off x="459720" y="73332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ANSIOSO</a:t>
            </a:r>
            <a:endParaRPr b="0" lang="pt-BR" sz="4400" spc="-1" strike="noStrike">
              <a:solidFill>
                <a:schemeClr val="dk1"/>
              </a:solidFill>
              <a:latin typeface="Calibri"/>
            </a:endParaRPr>
          </a:p>
        </p:txBody>
      </p:sp>
      <p:sp>
        <p:nvSpPr>
          <p:cNvPr id="875" name="PlaceHolder 2"/>
          <p:cNvSpPr>
            <a:spLocks noGrp="1"/>
          </p:cNvSpPr>
          <p:nvPr>
            <p:ph/>
          </p:nvPr>
        </p:nvSpPr>
        <p:spPr>
          <a:xfrm>
            <a:off x="609480" y="1953000"/>
            <a:ext cx="11437200" cy="4784760"/>
          </a:xfrm>
          <a:prstGeom prst="rect">
            <a:avLst/>
          </a:prstGeom>
          <a:noFill/>
          <a:ln w="0">
            <a:noFill/>
          </a:ln>
        </p:spPr>
        <p:txBody>
          <a:bodyPr anchor="t">
            <a:normAutofit fontScale="96865" lnSpcReduction="10000"/>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Você sabe o significado da palavra ansiedade? Ela representa um </a:t>
            </a:r>
            <a:r>
              <a:rPr b="1" lang="pt-BR" sz="3200" spc="-1" strike="noStrike">
                <a:solidFill>
                  <a:schemeClr val="dk1">
                    <a:lumMod val="75000"/>
                    <a:lumOff val="25000"/>
                  </a:schemeClr>
                </a:solidFill>
                <a:latin typeface="Calibri"/>
              </a:rPr>
              <a:t>estado que antecipa uma situação perigosa, a qual pode ser real ou imaginária</a:t>
            </a:r>
            <a:r>
              <a:rPr b="0" lang="pt-BR" sz="3200" spc="-1" strike="noStrike">
                <a:solidFill>
                  <a:schemeClr val="dk1">
                    <a:lumMod val="75000"/>
                    <a:lumOff val="25000"/>
                  </a:schemeClr>
                </a:solidFill>
                <a:latin typeface="Calibri"/>
              </a:rPr>
              <a:t>. Quando uma pessoa muito ansiosa assume uma posição de liderança, os efeitos podem ser devastadores na empresa.</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Primeiro, porque ela não consegue dominar o medo da falha, e esse sentimento a controla. Nervosismo, impaciência e insegurança fazem parte de seu dia a dia. Muitas situações são exageradamente dramatizadas por esse chefe, que consegue abalar a confiança da equipe.</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876"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77"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INCONSTANTE</a:t>
            </a:r>
            <a:endParaRPr b="0" lang="pt-BR" sz="4400" spc="-1" strike="noStrike">
              <a:solidFill>
                <a:schemeClr val="dk1"/>
              </a:solidFill>
              <a:latin typeface="Calibri"/>
            </a:endParaRPr>
          </a:p>
        </p:txBody>
      </p:sp>
      <p:sp>
        <p:nvSpPr>
          <p:cNvPr id="879" name="PlaceHolder 2"/>
          <p:cNvSpPr>
            <a:spLocks noGrp="1"/>
          </p:cNvSpPr>
          <p:nvPr>
            <p:ph/>
          </p:nvPr>
        </p:nvSpPr>
        <p:spPr>
          <a:xfrm>
            <a:off x="609480" y="1953000"/>
            <a:ext cx="11259360" cy="4615920"/>
          </a:xfrm>
          <a:prstGeom prst="rect">
            <a:avLst/>
          </a:prstGeom>
          <a:noFill/>
          <a:ln w="0">
            <a:noFill/>
          </a:ln>
        </p:spPr>
        <p:txBody>
          <a:bodyPr anchor="t">
            <a:norm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convivência com o chefe inconstante é sempre uma surpresa. Uma hora, ele é simpático e divertido. Depois, ele assume postura autoritária e fica mal-humorado. É impossível prever as reações dele.</a:t>
            </a: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A razão para essa constante mudança de atitudes está na insegurança. Com isso, há desequilíbrio na maneira como ele se relaciona com os liderados. Sem dúvida, ele precisa de mais maturidade e até de auxílio psicológico para se desenvolver, mas essa não é a sua tarefa.</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880"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81"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2" name="PlaceHolder 1"/>
          <p:cNvSpPr>
            <a:spLocks noGrp="1"/>
          </p:cNvSpPr>
          <p:nvPr>
            <p:ph type="title"/>
          </p:nvPr>
        </p:nvSpPr>
        <p:spPr>
          <a:xfrm>
            <a:off x="459720" y="1052640"/>
            <a:ext cx="10972440" cy="1142640"/>
          </a:xfrm>
          <a:prstGeom prst="rect">
            <a:avLst/>
          </a:prstGeom>
          <a:noFill/>
          <a:ln w="0">
            <a:noFill/>
          </a:ln>
        </p:spPr>
        <p:txBody>
          <a:bodyPr anchor="ctr">
            <a:noAutofit/>
          </a:bodyPr>
          <a:p>
            <a:pPr indent="0" algn="ctr" defTabSz="914400">
              <a:lnSpc>
                <a:spcPct val="100000"/>
              </a:lnSpc>
              <a:buNone/>
            </a:pPr>
            <a:r>
              <a:rPr b="0" lang="pt-BR" sz="4400" spc="-1" strike="noStrike">
                <a:solidFill>
                  <a:schemeClr val="dk1">
                    <a:lumMod val="75000"/>
                    <a:lumOff val="25000"/>
                  </a:schemeClr>
                </a:solidFill>
                <a:latin typeface="Geometr415 Blk BT"/>
              </a:rPr>
              <a:t>PARANÓICO</a:t>
            </a:r>
            <a:endParaRPr b="0" lang="pt-BR" sz="4400" spc="-1" strike="noStrike">
              <a:solidFill>
                <a:schemeClr val="dk1"/>
              </a:solidFill>
              <a:latin typeface="Calibri"/>
            </a:endParaRPr>
          </a:p>
        </p:txBody>
      </p:sp>
      <p:sp>
        <p:nvSpPr>
          <p:cNvPr id="883" name="PlaceHolder 2"/>
          <p:cNvSpPr>
            <a:spLocks noGrp="1"/>
          </p:cNvSpPr>
          <p:nvPr>
            <p:ph/>
          </p:nvPr>
        </p:nvSpPr>
        <p:spPr>
          <a:xfrm>
            <a:off x="502920" y="2049840"/>
            <a:ext cx="10972440" cy="4403880"/>
          </a:xfrm>
          <a:prstGeom prst="rect">
            <a:avLst/>
          </a:prstGeom>
          <a:noFill/>
          <a:ln w="0">
            <a:noFill/>
          </a:ln>
        </p:spPr>
        <p:txBody>
          <a:bodyPr anchor="t">
            <a:noAutofit/>
          </a:bodyPr>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 </a:t>
            </a:r>
            <a:r>
              <a:rPr b="0" lang="pt-BR" sz="3200" spc="-1" strike="noStrike">
                <a:solidFill>
                  <a:schemeClr val="dk1">
                    <a:lumMod val="75000"/>
                    <a:lumOff val="25000"/>
                  </a:schemeClr>
                </a:solidFill>
                <a:latin typeface="Calibri"/>
              </a:rPr>
              <a:t>Chefe com perfil paranoico é aquele que só pensa em resultados e deixa toda a equipe com um alto nível de estresse. Com mania de perseguição, ele sempre acha que tem alguém querendo “puxar o seu tapete”.</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a:p>
            <a:pPr marL="343080" indent="-343080" defTabSz="914400">
              <a:lnSpc>
                <a:spcPct val="100000"/>
              </a:lnSpc>
              <a:spcBef>
                <a:spcPts val="641"/>
              </a:spcBef>
              <a:buClr>
                <a:srgbClr val="404040"/>
              </a:buClr>
              <a:buFont typeface="Arial"/>
              <a:buChar char="•"/>
            </a:pPr>
            <a:r>
              <a:rPr b="0" lang="pt-BR" sz="3200" spc="-1" strike="noStrike">
                <a:solidFill>
                  <a:schemeClr val="dk1">
                    <a:lumMod val="75000"/>
                    <a:lumOff val="25000"/>
                  </a:schemeClr>
                </a:solidFill>
                <a:latin typeface="Calibri"/>
              </a:rPr>
              <a:t>Como consequência dessa desconfiança exagerada, os </a:t>
            </a:r>
            <a:r>
              <a:rPr b="1" lang="pt-BR" sz="3200" spc="-1" strike="noStrike">
                <a:solidFill>
                  <a:schemeClr val="dk1">
                    <a:lumMod val="75000"/>
                    <a:lumOff val="25000"/>
                  </a:schemeClr>
                </a:solidFill>
                <a:latin typeface="Calibri"/>
              </a:rPr>
              <a:t>problemas de relacionamento</a:t>
            </a:r>
            <a:r>
              <a:rPr b="0" lang="pt-BR" sz="3200" spc="-1" strike="noStrike">
                <a:solidFill>
                  <a:schemeClr val="dk1">
                    <a:lumMod val="75000"/>
                    <a:lumOff val="25000"/>
                  </a:schemeClr>
                </a:solidFill>
                <a:latin typeface="Calibri"/>
              </a:rPr>
              <a:t> são frequentes no ambiente de trabalho.</a:t>
            </a:r>
            <a:endParaRPr b="0" lang="pt-BR" sz="3200" spc="-1" strike="noStrike">
              <a:solidFill>
                <a:schemeClr val="dk1">
                  <a:lumMod val="75000"/>
                  <a:lumOff val="25000"/>
                </a:schemeClr>
              </a:solidFill>
              <a:latin typeface="Calibri"/>
            </a:endParaRPr>
          </a:p>
          <a:p>
            <a:pPr indent="0" defTabSz="914400">
              <a:lnSpc>
                <a:spcPct val="100000"/>
              </a:lnSpc>
              <a:spcBef>
                <a:spcPts val="641"/>
              </a:spcBef>
              <a:buNone/>
            </a:pPr>
            <a:endParaRPr b="0" lang="pt-BR" sz="3200" spc="-1" strike="noStrike">
              <a:solidFill>
                <a:schemeClr val="dk1">
                  <a:lumMod val="75000"/>
                  <a:lumOff val="25000"/>
                </a:schemeClr>
              </a:solidFill>
              <a:latin typeface="Calibri"/>
            </a:endParaRPr>
          </a:p>
        </p:txBody>
      </p:sp>
      <p:sp>
        <p:nvSpPr>
          <p:cNvPr id="884" name="PlaceHolder 3"/>
          <p:cNvSpPr>
            <a:spLocks noGrp="1"/>
          </p:cNvSpPr>
          <p:nvPr>
            <p:ph/>
          </p:nvPr>
        </p:nvSpPr>
        <p:spPr>
          <a:xfrm>
            <a:off x="6502320" y="609120"/>
            <a:ext cx="5638680" cy="371160"/>
          </a:xfrm>
          <a:prstGeom prst="rect">
            <a:avLst/>
          </a:prstGeom>
          <a:noFill/>
          <a:ln w="0">
            <a:noFill/>
          </a:ln>
        </p:spPr>
        <p:txBody>
          <a:bodyPr anchor="t">
            <a:noAutofit/>
          </a:bodyPr>
          <a:p>
            <a:pPr indent="0" algn="ctr" defTabSz="914400">
              <a:lnSpc>
                <a:spcPct val="100000"/>
              </a:lnSpc>
              <a:spcBef>
                <a:spcPts val="320"/>
              </a:spcBef>
              <a:buNone/>
              <a:tabLst>
                <a:tab algn="l" pos="0"/>
              </a:tabLst>
            </a:pPr>
            <a:r>
              <a:rPr b="0" lang="pt-BR" sz="1600" spc="-1" strike="noStrike">
                <a:solidFill>
                  <a:schemeClr val="dk1">
                    <a:lumMod val="50000"/>
                    <a:lumOff val="50000"/>
                  </a:schemeClr>
                </a:solidFill>
                <a:latin typeface="Geometr415 Blk BT"/>
              </a:rPr>
              <a:t>CLIQUE PARA EDITAR O TEXTO MESTRE</a:t>
            </a:r>
            <a:endParaRPr b="0" lang="pt-BR" sz="1600" spc="-1" strike="noStrike">
              <a:solidFill>
                <a:schemeClr val="dk1">
                  <a:lumMod val="50000"/>
                  <a:lumOff val="50000"/>
                </a:schemeClr>
              </a:solidFill>
              <a:latin typeface="Geometr415 Blk BT"/>
            </a:endParaRPr>
          </a:p>
        </p:txBody>
      </p:sp>
      <p:sp>
        <p:nvSpPr>
          <p:cNvPr id="885" name="PlaceHolder 4"/>
          <p:cNvSpPr>
            <a:spLocks noGrp="1"/>
          </p:cNvSpPr>
          <p:nvPr>
            <p:ph/>
          </p:nvPr>
        </p:nvSpPr>
        <p:spPr>
          <a:xfrm>
            <a:off x="10648080" y="2194560"/>
            <a:ext cx="5638680" cy="371160"/>
          </a:xfrm>
          <a:prstGeom prst="rect">
            <a:avLst/>
          </a:prstGeom>
          <a:noFill/>
          <a:ln w="0">
            <a:noFill/>
          </a:ln>
        </p:spPr>
        <p:txBody>
          <a:bodyPr anchor="t">
            <a:noAutofit/>
          </a:bodyPr>
          <a:p>
            <a:pPr indent="0" algn="ctr" defTabSz="914400">
              <a:lnSpc>
                <a:spcPct val="100000"/>
              </a:lnSpc>
              <a:spcBef>
                <a:spcPts val="201"/>
              </a:spcBef>
              <a:buNone/>
              <a:tabLst>
                <a:tab algn="l" pos="0"/>
              </a:tabLst>
            </a:pPr>
            <a:r>
              <a:rPr b="0" lang="pt-BR" sz="1000" spc="-1" strike="noStrike">
                <a:solidFill>
                  <a:schemeClr val="dk1">
                    <a:lumMod val="50000"/>
                    <a:lumOff val="50000"/>
                  </a:schemeClr>
                </a:solidFill>
                <a:latin typeface="Geometr415 Blk BT"/>
              </a:rPr>
              <a:t>POLÍCIA MILITAR DO PARANÁ - SUA PROTEÇÃO É O NOSSO COMPROMISSO!</a:t>
            </a:r>
            <a:endParaRPr b="0" lang="pt-BR" sz="1000" spc="-1" strike="noStrike">
              <a:solidFill>
                <a:schemeClr val="dk1">
                  <a:lumMod val="50000"/>
                  <a:lumOff val="50000"/>
                </a:schemeClr>
              </a:solidFill>
              <a:latin typeface="Geometr415 Blk B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19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20_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1924</TotalTime>
  <Application>Collabora_Office/23.05.5.2$Linux_X86_64 LibreOffice_project/a2baff69d478479498e92ef33b9dd98700229aa5</Application>
  <AppVersion>15.0000</AppVersion>
  <Words>2168</Words>
  <Paragraphs>121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2020-10-19T22:19:41Z</dcterms:created>
  <dc:creator>Francisco Roika Roncaglio</dc:creator>
  <dc:description/>
  <dc:language>pt-BR</dc:language>
  <cp:lastModifiedBy/>
  <dcterms:modified xsi:type="dcterms:W3CDTF">2023-11-28T10:42:17Z</dcterms:modified>
  <cp:revision>136</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36</vt:i4>
  </property>
</Properties>
</file>