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08/08/2016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17441" b="5634"/>
          <a:stretch>
            <a:fillRect/>
          </a:stretch>
        </p:blipFill>
        <p:spPr bwMode="auto">
          <a:xfrm>
            <a:off x="179512" y="1412776"/>
            <a:ext cx="88185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ESTATÍSTICAS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17316" b="5432"/>
          <a:stretch>
            <a:fillRect/>
          </a:stretch>
        </p:blipFill>
        <p:spPr bwMode="auto">
          <a:xfrm>
            <a:off x="179511" y="1412776"/>
            <a:ext cx="8842237" cy="50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Prevenir o acontecimento de incêndios florestais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agilidade na resposta a incêndios florestais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capacidade de resposta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informações entre a comunidade e órgãos responsáveis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Proteger as Unidades de Conservação do Estado</a:t>
            </a: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 sustentabilidade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Estabelecer procedimentos de comunicação e resposta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1284225" y="-772058"/>
            <a:ext cx="6503543" cy="842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Planos de Prevenção e Planos de Contingência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com comunicação e equipamentos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de atendimento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COMO AJUDAR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Participar e disseminar informação do Programa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Informar sobre incêndios às autoridades com rapidez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Evitando atividades que possam causar incêndios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Informar sobre atividades ilegais que possam causar incêndios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Abrir canal de comunicação com os órgãos envolvidos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Se capacitando para auxiliar, e não se tornar vítima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DÚVIDAS, SUGESTÕES, OPINIÕES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 descr="https://encrypted-tbn2.gstatic.com/images?q=tbn:ANd9GcTcMSXORSkFqtf21ffMWiPknA_991KrA20zUbcQARsX9vimCz2ks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91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IAP</a:t>
            </a:r>
            <a:r>
              <a:rPr lang="pt-BR" dirty="0" smtClean="0">
                <a:solidFill>
                  <a:srgbClr val="FFFFFF"/>
                </a:solidFill>
              </a:rPr>
              <a:t>: 3213-3462 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Defesa Civil: </a:t>
            </a:r>
            <a:r>
              <a:rPr lang="pt-BR" dirty="0" smtClean="0">
                <a:solidFill>
                  <a:srgbClr val="FFFFFF"/>
                </a:solidFill>
              </a:rPr>
              <a:t>3210-2537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380233" cy="4728289"/>
              <a:chOff x="224215" y="1484784"/>
              <a:chExt cx="8380233" cy="4728289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449" y="5020057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Users\Sanepar\Desktop\ANA CRISTINA\PREVINA\Mobilização Comunitária\1466699162019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975" y="3864383"/>
                <a:ext cx="1539473" cy="86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D:\Users\Sanepar\Desktop\ANA CRISTINA\PREVINA\Mobilização Comunitária\logo-fepa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859" y="5020057"/>
                <a:ext cx="1484863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25144"/>
            <a:ext cx="7467600" cy="18002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 </a:t>
            </a: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 decadência dos cafezais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  <p:pic>
        <p:nvPicPr>
          <p:cNvPr id="16" name="Picture 8" descr="G:\2016\Progr Est Comb Incendios\Parana em Flagelo\Site Defesa Civil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8" y="1628800"/>
            <a:ext cx="4464496" cy="295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209331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5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7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1029" descr="G:\2016\Progr Est Comb Incendios\Parana em Flagelo\paranaemchamas .com.br\Procissão ad pretendam pluvium implorando o fim dos incêndios rurais e condições de plantio. No  Ribeirão Fernão Dias entre os municípios de Munhoz de Mello e Astorga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" y="3573016"/>
            <a:ext cx="3486150" cy="277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:\2016\Progr Est Comb Incendios\Parana em Flagelo\incendio_1963_1008tre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" y="1150559"/>
            <a:ext cx="3525512" cy="249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:\2016\Progr Est Comb Incendios\Parana em Flagelo\Site Defesa Civil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8492"/>
            <a:ext cx="3832133" cy="511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 queimados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287</TotalTime>
  <Words>253</Words>
  <Application>Microsoft Office PowerPoint</Application>
  <PresentationFormat>Apresentação na tela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Consequências</vt:lpstr>
      <vt:lpstr>INCÊNDIOS NO PARANÁ</vt:lpstr>
      <vt:lpstr>INCÊNDIOS NO PARANÁ</vt:lpstr>
      <vt:lpstr>INCÊNDIOS NO PARANÁ</vt:lpstr>
      <vt:lpstr>ESTATÍSTICAS</vt:lpstr>
      <vt:lpstr>ESTATÍSTICAS</vt:lpstr>
      <vt:lpstr>PREVINA – PREVENÇÃO DE INCÊNDIOS NA NATUREZA</vt:lpstr>
      <vt:lpstr>PREVINA – PREVENÇÃO DE INCÊNDIOS NA NATUREZA</vt:lpstr>
      <vt:lpstr>Apresentação do PowerPoint</vt:lpstr>
      <vt:lpstr>PLANOS PILOTOS</vt:lpstr>
      <vt:lpstr>PLANOS PILOTOS</vt:lpstr>
      <vt:lpstr>COMO AJUDAR</vt:lpstr>
      <vt:lpstr>DÚVIDAS, SUGESTÕES, OPINIÕES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15</cp:revision>
  <dcterms:created xsi:type="dcterms:W3CDTF">2016-08-05T18:31:48Z</dcterms:created>
  <dcterms:modified xsi:type="dcterms:W3CDTF">2016-08-08T20:12:11Z</dcterms:modified>
</cp:coreProperties>
</file>