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9201" y="609601"/>
            <a:ext cx="9938326" cy="3200400"/>
          </a:xfrm>
        </p:spPr>
        <p:txBody>
          <a:bodyPr/>
          <a:lstStyle/>
          <a:p>
            <a:r>
              <a:rPr lang="pt-BR" dirty="0" smtClean="0"/>
              <a:t>PROPOSTA:</a:t>
            </a:r>
            <a:br>
              <a:rPr lang="pt-BR" dirty="0" smtClean="0"/>
            </a:br>
            <a:r>
              <a:rPr lang="pt-BR" b="1" dirty="0" smtClean="0"/>
              <a:t>PLANO DE CONTINGÊNCIA VIRTUAL DAS UNIDADES DE CONSERVAÇÃO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01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/>
          <p:cNvSpPr/>
          <p:nvPr/>
        </p:nvSpPr>
        <p:spPr>
          <a:xfrm>
            <a:off x="3657601" y="526474"/>
            <a:ext cx="4488872" cy="7573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Plano de Contingência UC</a:t>
            </a:r>
            <a:endParaRPr lang="pt-BR" b="1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1"/>
          <a:stretch>
            <a:fillRect/>
          </a:stretch>
        </p:blipFill>
        <p:spPr bwMode="auto">
          <a:xfrm>
            <a:off x="1431637" y="1776845"/>
            <a:ext cx="8361362" cy="4531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32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/>
          <p:cNvSpPr/>
          <p:nvPr/>
        </p:nvSpPr>
        <p:spPr>
          <a:xfrm>
            <a:off x="748145" y="1791854"/>
            <a:ext cx="2493819" cy="181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Etapa 1:</a:t>
            </a:r>
          </a:p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Identificação e informações da UC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4655127" y="1791853"/>
            <a:ext cx="2493819" cy="181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Etapa 2: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Instituições envolvidas</a:t>
            </a: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8562109" y="1791853"/>
            <a:ext cx="2493819" cy="181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Etapa 3: </a:t>
            </a:r>
          </a:p>
          <a:p>
            <a:pPr algn="ct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Estruturas existentes</a:t>
            </a: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3657601" y="526474"/>
            <a:ext cx="4488872" cy="7573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Plano de Contingência UC</a:t>
            </a:r>
            <a:endParaRPr lang="pt-BR" b="1" dirty="0"/>
          </a:p>
        </p:txBody>
      </p:sp>
      <p:sp>
        <p:nvSpPr>
          <p:cNvPr id="8" name="Retângulo Arredondado 7"/>
          <p:cNvSpPr/>
          <p:nvPr/>
        </p:nvSpPr>
        <p:spPr>
          <a:xfrm>
            <a:off x="632690" y="3953164"/>
            <a:ext cx="2724728" cy="794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a) Inserir Informações da UC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632690" y="5098475"/>
            <a:ext cx="2724728" cy="794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b) Inserir leiaute e informações de áreas prioritárias dentro da UC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4576617" y="3953164"/>
            <a:ext cx="2724728" cy="794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a) Cadastro da Instituição e suas informações de contato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4576617" y="5098475"/>
            <a:ext cx="2724728" cy="794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b) Cadastro dos recursos da instituição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tângulo Arredondado 11"/>
          <p:cNvSpPr/>
          <p:nvPr/>
        </p:nvSpPr>
        <p:spPr>
          <a:xfrm>
            <a:off x="8520544" y="3953164"/>
            <a:ext cx="2724728" cy="794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a) Inserir estruturas de SCI com coordenada e informações correlatas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tângulo Arredondado 12"/>
          <p:cNvSpPr/>
          <p:nvPr/>
        </p:nvSpPr>
        <p:spPr>
          <a:xfrm>
            <a:off x="8520544" y="5098475"/>
            <a:ext cx="2724728" cy="794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b) Inserir estrutura de combate a incêndio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" name="Conector em Curva 14"/>
          <p:cNvCxnSpPr>
            <a:stCxn id="7" idx="1"/>
            <a:endCxn id="4" idx="0"/>
          </p:cNvCxnSpPr>
          <p:nvPr/>
        </p:nvCxnSpPr>
        <p:spPr>
          <a:xfrm rot="10800000" flipV="1">
            <a:off x="1995055" y="905164"/>
            <a:ext cx="1662546" cy="886689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ector em Curva 15"/>
          <p:cNvCxnSpPr>
            <a:stCxn id="7" idx="2"/>
            <a:endCxn id="5" idx="0"/>
          </p:cNvCxnSpPr>
          <p:nvPr/>
        </p:nvCxnSpPr>
        <p:spPr>
          <a:xfrm rot="5400000">
            <a:off x="5648039" y="1537854"/>
            <a:ext cx="507997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Conector em Curva 18"/>
          <p:cNvCxnSpPr>
            <a:stCxn id="7" idx="3"/>
            <a:endCxn id="6" idx="0"/>
          </p:cNvCxnSpPr>
          <p:nvPr/>
        </p:nvCxnSpPr>
        <p:spPr>
          <a:xfrm>
            <a:off x="8146473" y="905165"/>
            <a:ext cx="1662546" cy="886688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Conector em Curva 21"/>
          <p:cNvCxnSpPr>
            <a:stCxn id="4" idx="1"/>
            <a:endCxn id="8" idx="1"/>
          </p:cNvCxnSpPr>
          <p:nvPr/>
        </p:nvCxnSpPr>
        <p:spPr>
          <a:xfrm rot="10800000" flipV="1">
            <a:off x="632691" y="2697018"/>
            <a:ext cx="115455" cy="1653310"/>
          </a:xfrm>
          <a:prstGeom prst="curvedConnector3">
            <a:avLst>
              <a:gd name="adj1" fmla="val 297999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Conector em Curva 24"/>
          <p:cNvCxnSpPr>
            <a:stCxn id="4" idx="1"/>
            <a:endCxn id="9" idx="1"/>
          </p:cNvCxnSpPr>
          <p:nvPr/>
        </p:nvCxnSpPr>
        <p:spPr>
          <a:xfrm rot="10800000" flipV="1">
            <a:off x="632691" y="2697017"/>
            <a:ext cx="115455" cy="2798621"/>
          </a:xfrm>
          <a:prstGeom prst="curvedConnector3">
            <a:avLst>
              <a:gd name="adj1" fmla="val 497998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Conector em Curva 28"/>
          <p:cNvCxnSpPr>
            <a:stCxn id="5" idx="1"/>
            <a:endCxn id="11" idx="1"/>
          </p:cNvCxnSpPr>
          <p:nvPr/>
        </p:nvCxnSpPr>
        <p:spPr>
          <a:xfrm rot="10800000" flipV="1">
            <a:off x="4576617" y="2697017"/>
            <a:ext cx="78510" cy="2798622"/>
          </a:xfrm>
          <a:prstGeom prst="curvedConnector3">
            <a:avLst>
              <a:gd name="adj1" fmla="val 849991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Conector em Curva 31"/>
          <p:cNvCxnSpPr>
            <a:stCxn id="5" idx="1"/>
            <a:endCxn id="10" idx="1"/>
          </p:cNvCxnSpPr>
          <p:nvPr/>
        </p:nvCxnSpPr>
        <p:spPr>
          <a:xfrm rot="10800000" flipV="1">
            <a:off x="4576617" y="2697016"/>
            <a:ext cx="78510" cy="1653311"/>
          </a:xfrm>
          <a:prstGeom prst="curvedConnector3">
            <a:avLst>
              <a:gd name="adj1" fmla="val 391173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Conector em Curva 32"/>
          <p:cNvCxnSpPr>
            <a:stCxn id="6" idx="1"/>
            <a:endCxn id="13" idx="1"/>
          </p:cNvCxnSpPr>
          <p:nvPr/>
        </p:nvCxnSpPr>
        <p:spPr>
          <a:xfrm rot="10800000" flipV="1">
            <a:off x="8520545" y="2697017"/>
            <a:ext cx="41565" cy="2798622"/>
          </a:xfrm>
          <a:prstGeom prst="curvedConnector3">
            <a:avLst>
              <a:gd name="adj1" fmla="val 1338850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ector em Curva 33"/>
          <p:cNvCxnSpPr>
            <a:stCxn id="6" idx="1"/>
            <a:endCxn id="12" idx="1"/>
          </p:cNvCxnSpPr>
          <p:nvPr/>
        </p:nvCxnSpPr>
        <p:spPr>
          <a:xfrm rot="10800000" flipV="1">
            <a:off x="8520545" y="2697016"/>
            <a:ext cx="41565" cy="1653311"/>
          </a:xfrm>
          <a:prstGeom prst="curvedConnector3">
            <a:avLst>
              <a:gd name="adj1" fmla="val 649982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84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/>
          <p:cNvSpPr/>
          <p:nvPr/>
        </p:nvSpPr>
        <p:spPr>
          <a:xfrm>
            <a:off x="748145" y="1791854"/>
            <a:ext cx="2493819" cy="181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Etapa 1:</a:t>
            </a:r>
          </a:p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Identificação e informações da UC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3657601" y="526474"/>
            <a:ext cx="4488872" cy="7573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Plano de Contingência UC</a:t>
            </a:r>
            <a:endParaRPr lang="pt-BR" b="1" dirty="0"/>
          </a:p>
        </p:txBody>
      </p:sp>
      <p:sp>
        <p:nvSpPr>
          <p:cNvPr id="8" name="Retângulo Arredondado 7"/>
          <p:cNvSpPr/>
          <p:nvPr/>
        </p:nvSpPr>
        <p:spPr>
          <a:xfrm>
            <a:off x="632690" y="3953164"/>
            <a:ext cx="2724728" cy="794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a) Inserir Informações da UC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632690" y="5098475"/>
            <a:ext cx="2724728" cy="794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b) Inserir leiaute e informações de áreas prioritárias dentro da UC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" name="Conector em Curva 14"/>
          <p:cNvCxnSpPr>
            <a:stCxn id="7" idx="1"/>
            <a:endCxn id="4" idx="0"/>
          </p:cNvCxnSpPr>
          <p:nvPr/>
        </p:nvCxnSpPr>
        <p:spPr>
          <a:xfrm rot="10800000" flipV="1">
            <a:off x="1995055" y="905164"/>
            <a:ext cx="1662546" cy="886689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Conector em Curva 21"/>
          <p:cNvCxnSpPr>
            <a:stCxn id="4" idx="1"/>
            <a:endCxn id="8" idx="1"/>
          </p:cNvCxnSpPr>
          <p:nvPr/>
        </p:nvCxnSpPr>
        <p:spPr>
          <a:xfrm rot="10800000" flipV="1">
            <a:off x="632691" y="2697018"/>
            <a:ext cx="115455" cy="1653310"/>
          </a:xfrm>
          <a:prstGeom prst="curvedConnector3">
            <a:avLst>
              <a:gd name="adj1" fmla="val 297999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Conector em Curva 24"/>
          <p:cNvCxnSpPr>
            <a:stCxn id="4" idx="1"/>
            <a:endCxn id="9" idx="1"/>
          </p:cNvCxnSpPr>
          <p:nvPr/>
        </p:nvCxnSpPr>
        <p:spPr>
          <a:xfrm rot="10800000" flipV="1">
            <a:off x="632691" y="2697017"/>
            <a:ext cx="115455" cy="2798621"/>
          </a:xfrm>
          <a:prstGeom prst="curvedConnector3">
            <a:avLst>
              <a:gd name="adj1" fmla="val 497998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etângulo Arredondado 20"/>
          <p:cNvSpPr/>
          <p:nvPr/>
        </p:nvSpPr>
        <p:spPr>
          <a:xfrm>
            <a:off x="6174508" y="1653309"/>
            <a:ext cx="2724728" cy="7943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Inserir Informações da UC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00" y="2767013"/>
            <a:ext cx="3333598" cy="3166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831" y="2767014"/>
            <a:ext cx="3809134" cy="3166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/>
          <p:cNvSpPr/>
          <p:nvPr/>
        </p:nvSpPr>
        <p:spPr>
          <a:xfrm>
            <a:off x="748145" y="1791854"/>
            <a:ext cx="2493819" cy="181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Etapa 1:</a:t>
            </a:r>
          </a:p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Identificação e informações da UC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3657601" y="526474"/>
            <a:ext cx="4488872" cy="7573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Plano de Contingência UC</a:t>
            </a:r>
            <a:endParaRPr lang="pt-BR" b="1" dirty="0"/>
          </a:p>
        </p:txBody>
      </p:sp>
      <p:sp>
        <p:nvSpPr>
          <p:cNvPr id="8" name="Retângulo Arredondado 7"/>
          <p:cNvSpPr/>
          <p:nvPr/>
        </p:nvSpPr>
        <p:spPr>
          <a:xfrm>
            <a:off x="632690" y="3953164"/>
            <a:ext cx="2724728" cy="794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a) Inserir Informações da UC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632690" y="5098475"/>
            <a:ext cx="2724728" cy="794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b) Inserir leiaute e informações de áreas prioritárias dentro da UC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" name="Conector em Curva 14"/>
          <p:cNvCxnSpPr>
            <a:stCxn id="7" idx="1"/>
            <a:endCxn id="4" idx="0"/>
          </p:cNvCxnSpPr>
          <p:nvPr/>
        </p:nvCxnSpPr>
        <p:spPr>
          <a:xfrm rot="10800000" flipV="1">
            <a:off x="1995055" y="905164"/>
            <a:ext cx="1662546" cy="886689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Conector em Curva 21"/>
          <p:cNvCxnSpPr>
            <a:stCxn id="4" idx="1"/>
            <a:endCxn id="8" idx="1"/>
          </p:cNvCxnSpPr>
          <p:nvPr/>
        </p:nvCxnSpPr>
        <p:spPr>
          <a:xfrm rot="10800000" flipV="1">
            <a:off x="632691" y="2697018"/>
            <a:ext cx="115455" cy="1653310"/>
          </a:xfrm>
          <a:prstGeom prst="curvedConnector3">
            <a:avLst>
              <a:gd name="adj1" fmla="val 297999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Conector em Curva 24"/>
          <p:cNvCxnSpPr>
            <a:stCxn id="4" idx="1"/>
            <a:endCxn id="9" idx="1"/>
          </p:cNvCxnSpPr>
          <p:nvPr/>
        </p:nvCxnSpPr>
        <p:spPr>
          <a:xfrm rot="10800000" flipV="1">
            <a:off x="632691" y="2697017"/>
            <a:ext cx="115455" cy="2798621"/>
          </a:xfrm>
          <a:prstGeom prst="curvedConnector3">
            <a:avLst>
              <a:gd name="adj1" fmla="val 497998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etângulo Arredondado 20"/>
          <p:cNvSpPr/>
          <p:nvPr/>
        </p:nvSpPr>
        <p:spPr>
          <a:xfrm>
            <a:off x="6174508" y="1653309"/>
            <a:ext cx="2724728" cy="7943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Inserir leiaute e informações de áreas prioritárias dentro da UC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009" y="2933989"/>
            <a:ext cx="6943725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69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1163782" y="1958536"/>
            <a:ext cx="2493819" cy="181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Etapa 2: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Instituições envolvidas</a:t>
            </a: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3657601" y="526474"/>
            <a:ext cx="4488872" cy="7573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Plano de Contingência UC</a:t>
            </a:r>
            <a:endParaRPr lang="pt-BR" b="1" dirty="0"/>
          </a:p>
        </p:txBody>
      </p:sp>
      <p:sp>
        <p:nvSpPr>
          <p:cNvPr id="10" name="Retângulo Arredondado 9"/>
          <p:cNvSpPr/>
          <p:nvPr/>
        </p:nvSpPr>
        <p:spPr>
          <a:xfrm>
            <a:off x="1085272" y="4119847"/>
            <a:ext cx="2724728" cy="794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a) Cadastro da Instituição e suas informações de contato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1085272" y="5265158"/>
            <a:ext cx="2724728" cy="794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b) Cadastro dos recursos da instituição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Conector em Curva 15"/>
          <p:cNvCxnSpPr>
            <a:stCxn id="7" idx="2"/>
            <a:endCxn id="5" idx="0"/>
          </p:cNvCxnSpPr>
          <p:nvPr/>
        </p:nvCxnSpPr>
        <p:spPr>
          <a:xfrm rot="5400000">
            <a:off x="3819025" y="-124476"/>
            <a:ext cx="674680" cy="349134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Conector em Curva 28"/>
          <p:cNvCxnSpPr>
            <a:stCxn id="5" idx="1"/>
            <a:endCxn id="11" idx="1"/>
          </p:cNvCxnSpPr>
          <p:nvPr/>
        </p:nvCxnSpPr>
        <p:spPr>
          <a:xfrm rot="10800000" flipV="1">
            <a:off x="1085272" y="2863700"/>
            <a:ext cx="78510" cy="2798622"/>
          </a:xfrm>
          <a:prstGeom prst="curvedConnector3">
            <a:avLst>
              <a:gd name="adj1" fmla="val 849991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Conector em Curva 31"/>
          <p:cNvCxnSpPr>
            <a:stCxn id="5" idx="1"/>
            <a:endCxn id="10" idx="1"/>
          </p:cNvCxnSpPr>
          <p:nvPr/>
        </p:nvCxnSpPr>
        <p:spPr>
          <a:xfrm rot="10800000" flipV="1">
            <a:off x="1085272" y="2863699"/>
            <a:ext cx="78510" cy="1653311"/>
          </a:xfrm>
          <a:prstGeom prst="curvedConnector3">
            <a:avLst>
              <a:gd name="adj1" fmla="val 391173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etângulo Arredondado 20"/>
          <p:cNvSpPr/>
          <p:nvPr/>
        </p:nvSpPr>
        <p:spPr>
          <a:xfrm>
            <a:off x="6416097" y="1706093"/>
            <a:ext cx="2724728" cy="7943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Inserir leiaute e informações de áreas prioritárias dentro da UC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763" y="2715919"/>
            <a:ext cx="4487395" cy="3418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77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1163782" y="1958536"/>
            <a:ext cx="2493819" cy="181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Etapa 2: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Instituições envolvidas</a:t>
            </a: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3657601" y="526474"/>
            <a:ext cx="4488872" cy="7573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Plano de Contingência UC</a:t>
            </a:r>
            <a:endParaRPr lang="pt-BR" b="1" dirty="0"/>
          </a:p>
        </p:txBody>
      </p:sp>
      <p:sp>
        <p:nvSpPr>
          <p:cNvPr id="10" name="Retângulo Arredondado 9"/>
          <p:cNvSpPr/>
          <p:nvPr/>
        </p:nvSpPr>
        <p:spPr>
          <a:xfrm>
            <a:off x="1085272" y="4119847"/>
            <a:ext cx="2724728" cy="794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a) Cadastro da Instituição e suas informações de contato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1085272" y="5265158"/>
            <a:ext cx="2724728" cy="794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b) Cadastro dos recursos da instituição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Conector em Curva 15"/>
          <p:cNvCxnSpPr>
            <a:stCxn id="7" idx="2"/>
            <a:endCxn id="5" idx="0"/>
          </p:cNvCxnSpPr>
          <p:nvPr/>
        </p:nvCxnSpPr>
        <p:spPr>
          <a:xfrm rot="5400000">
            <a:off x="3819025" y="-124476"/>
            <a:ext cx="674680" cy="349134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Conector em Curva 28"/>
          <p:cNvCxnSpPr>
            <a:stCxn id="5" idx="1"/>
            <a:endCxn id="11" idx="1"/>
          </p:cNvCxnSpPr>
          <p:nvPr/>
        </p:nvCxnSpPr>
        <p:spPr>
          <a:xfrm rot="10800000" flipV="1">
            <a:off x="1085272" y="2863700"/>
            <a:ext cx="78510" cy="2798622"/>
          </a:xfrm>
          <a:prstGeom prst="curvedConnector3">
            <a:avLst>
              <a:gd name="adj1" fmla="val 849991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Conector em Curva 31"/>
          <p:cNvCxnSpPr>
            <a:stCxn id="5" idx="1"/>
            <a:endCxn id="10" idx="1"/>
          </p:cNvCxnSpPr>
          <p:nvPr/>
        </p:nvCxnSpPr>
        <p:spPr>
          <a:xfrm rot="10800000" flipV="1">
            <a:off x="1085272" y="2863699"/>
            <a:ext cx="78510" cy="1653311"/>
          </a:xfrm>
          <a:prstGeom prst="curvedConnector3">
            <a:avLst>
              <a:gd name="adj1" fmla="val 391173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etângulo Arredondado 20"/>
          <p:cNvSpPr/>
          <p:nvPr/>
        </p:nvSpPr>
        <p:spPr>
          <a:xfrm>
            <a:off x="6416097" y="1706093"/>
            <a:ext cx="2724728" cy="7943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Cadastro dos recursos da instituição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026" y="2835857"/>
            <a:ext cx="5127517" cy="322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52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Arredondado 5"/>
          <p:cNvSpPr/>
          <p:nvPr/>
        </p:nvSpPr>
        <p:spPr>
          <a:xfrm>
            <a:off x="8562109" y="1791853"/>
            <a:ext cx="2493819" cy="181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Etapa 3: </a:t>
            </a:r>
          </a:p>
          <a:p>
            <a:pPr algn="ct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Estruturas existentes</a:t>
            </a: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3657601" y="526474"/>
            <a:ext cx="4488872" cy="7573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Plano de Contingência UC</a:t>
            </a:r>
            <a:endParaRPr lang="pt-BR" b="1" dirty="0"/>
          </a:p>
        </p:txBody>
      </p:sp>
      <p:sp>
        <p:nvSpPr>
          <p:cNvPr id="12" name="Retângulo Arredondado 11"/>
          <p:cNvSpPr/>
          <p:nvPr/>
        </p:nvSpPr>
        <p:spPr>
          <a:xfrm>
            <a:off x="8520544" y="3953164"/>
            <a:ext cx="2724728" cy="794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a) Inserir estruturas de SCI com coordenada e informações correlatas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tângulo Arredondado 12"/>
          <p:cNvSpPr/>
          <p:nvPr/>
        </p:nvSpPr>
        <p:spPr>
          <a:xfrm>
            <a:off x="8520544" y="5098475"/>
            <a:ext cx="2724728" cy="794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b) Inserir estrutura de combate a incêndio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" name="Conector em Curva 18"/>
          <p:cNvCxnSpPr>
            <a:stCxn id="7" idx="3"/>
            <a:endCxn id="6" idx="0"/>
          </p:cNvCxnSpPr>
          <p:nvPr/>
        </p:nvCxnSpPr>
        <p:spPr>
          <a:xfrm>
            <a:off x="8146473" y="905165"/>
            <a:ext cx="1662546" cy="886688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Conector em Curva 32"/>
          <p:cNvCxnSpPr>
            <a:stCxn id="6" idx="1"/>
            <a:endCxn id="13" idx="1"/>
          </p:cNvCxnSpPr>
          <p:nvPr/>
        </p:nvCxnSpPr>
        <p:spPr>
          <a:xfrm rot="10800000" flipV="1">
            <a:off x="8520545" y="2697017"/>
            <a:ext cx="41565" cy="2798622"/>
          </a:xfrm>
          <a:prstGeom prst="curvedConnector3">
            <a:avLst>
              <a:gd name="adj1" fmla="val 1338850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ector em Curva 33"/>
          <p:cNvCxnSpPr>
            <a:stCxn id="6" idx="1"/>
            <a:endCxn id="12" idx="1"/>
          </p:cNvCxnSpPr>
          <p:nvPr/>
        </p:nvCxnSpPr>
        <p:spPr>
          <a:xfrm rot="10800000" flipV="1">
            <a:off x="8520545" y="2697016"/>
            <a:ext cx="41565" cy="1653311"/>
          </a:xfrm>
          <a:prstGeom prst="curvedConnector3">
            <a:avLst>
              <a:gd name="adj1" fmla="val 649982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68" y="3374014"/>
            <a:ext cx="493395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tângulo Arredondado 22"/>
          <p:cNvSpPr/>
          <p:nvPr/>
        </p:nvSpPr>
        <p:spPr>
          <a:xfrm>
            <a:off x="2804679" y="1902688"/>
            <a:ext cx="2724728" cy="7943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Inserir estruturas de SCI com coordenada e informações correlatas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9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Arredondado 5"/>
          <p:cNvSpPr/>
          <p:nvPr/>
        </p:nvSpPr>
        <p:spPr>
          <a:xfrm>
            <a:off x="8562109" y="1791853"/>
            <a:ext cx="2493819" cy="181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Etapa 3: </a:t>
            </a:r>
          </a:p>
          <a:p>
            <a:pPr algn="ct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Estruturas existentes</a:t>
            </a: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3657601" y="526474"/>
            <a:ext cx="4488872" cy="7573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Plano de Contingência UC</a:t>
            </a:r>
            <a:endParaRPr lang="pt-BR" b="1" dirty="0"/>
          </a:p>
        </p:txBody>
      </p:sp>
      <p:sp>
        <p:nvSpPr>
          <p:cNvPr id="12" name="Retângulo Arredondado 11"/>
          <p:cNvSpPr/>
          <p:nvPr/>
        </p:nvSpPr>
        <p:spPr>
          <a:xfrm>
            <a:off x="8520544" y="3953164"/>
            <a:ext cx="2724728" cy="794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a) Inserir estruturas de SCI com coordenada e informações correlatas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tângulo Arredondado 12"/>
          <p:cNvSpPr/>
          <p:nvPr/>
        </p:nvSpPr>
        <p:spPr>
          <a:xfrm>
            <a:off x="8520544" y="5098475"/>
            <a:ext cx="2724728" cy="794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b) Inserir estrutura de combate a incêndio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" name="Conector em Curva 18"/>
          <p:cNvCxnSpPr>
            <a:stCxn id="7" idx="3"/>
            <a:endCxn id="6" idx="0"/>
          </p:cNvCxnSpPr>
          <p:nvPr/>
        </p:nvCxnSpPr>
        <p:spPr>
          <a:xfrm>
            <a:off x="8146473" y="905165"/>
            <a:ext cx="1662546" cy="886688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Conector em Curva 32"/>
          <p:cNvCxnSpPr>
            <a:stCxn id="6" idx="1"/>
            <a:endCxn id="13" idx="1"/>
          </p:cNvCxnSpPr>
          <p:nvPr/>
        </p:nvCxnSpPr>
        <p:spPr>
          <a:xfrm rot="10800000" flipV="1">
            <a:off x="8520545" y="2697017"/>
            <a:ext cx="41565" cy="2798622"/>
          </a:xfrm>
          <a:prstGeom prst="curvedConnector3">
            <a:avLst>
              <a:gd name="adj1" fmla="val 1338850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ector em Curva 33"/>
          <p:cNvCxnSpPr>
            <a:stCxn id="6" idx="1"/>
            <a:endCxn id="12" idx="1"/>
          </p:cNvCxnSpPr>
          <p:nvPr/>
        </p:nvCxnSpPr>
        <p:spPr>
          <a:xfrm rot="10800000" flipV="1">
            <a:off x="8520545" y="2697016"/>
            <a:ext cx="41565" cy="1653311"/>
          </a:xfrm>
          <a:prstGeom prst="curvedConnector3">
            <a:avLst>
              <a:gd name="adj1" fmla="val 649982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2804679" y="1902688"/>
            <a:ext cx="2724728" cy="7943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Inserir estrutura de combate a incêndio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305" y="3235328"/>
            <a:ext cx="49434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/>
          <p:cNvSpPr/>
          <p:nvPr/>
        </p:nvSpPr>
        <p:spPr>
          <a:xfrm>
            <a:off x="3657601" y="526474"/>
            <a:ext cx="4488872" cy="7573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Plano de Contingência UC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6364" t="24074" r="51970" b="8519"/>
          <a:stretch/>
        </p:blipFill>
        <p:spPr>
          <a:xfrm>
            <a:off x="2688937" y="1715655"/>
            <a:ext cx="6426200" cy="419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0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Malha</Template>
  <TotalTime>344</TotalTime>
  <Words>298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Malha</vt:lpstr>
      <vt:lpstr>PROPOSTA: PLANO DE CONTINGÊNCIA VIRTUAL DAS UNIDADES DE CONSERVAÇÃO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PROPOSTA: PLANO DE CONTINGÊNCIA VIRTUAL DAS UNIDADES DE CONSERVAÇÃO</dc:title>
  <dc:creator>Marcos Vidal</dc:creator>
  <cp:lastModifiedBy>Marcos Vidal</cp:lastModifiedBy>
  <cp:revision>9</cp:revision>
  <dcterms:created xsi:type="dcterms:W3CDTF">2019-07-18T14:49:11Z</dcterms:created>
  <dcterms:modified xsi:type="dcterms:W3CDTF">2019-07-18T20:33:14Z</dcterms:modified>
</cp:coreProperties>
</file>