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3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46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93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500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0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75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47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471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92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87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839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A2965-0D47-44FD-BD0C-77205C3D161E}" type="datetimeFigureOut">
              <a:rPr lang="pt-BR" smtClean="0"/>
              <a:t>06/06/2017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69D6-BE57-4E0D-842B-16694DBC53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56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212725"/>
            <a:ext cx="5419725" cy="6437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6890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Wilson Baptista Honorio Alves</dc:creator>
  <cp:lastModifiedBy>Wilson Baptista Honorio Alves</cp:lastModifiedBy>
  <cp:revision>1</cp:revision>
  <dcterms:created xsi:type="dcterms:W3CDTF">2017-06-06T17:39:08Z</dcterms:created>
  <dcterms:modified xsi:type="dcterms:W3CDTF">2017-06-06T17:39:48Z</dcterms:modified>
</cp:coreProperties>
</file>