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30/04/2021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04/05/2021</a:t>
            </a:r>
            <a:r>
              <a:rPr lang="pt-BR" sz="2800" b="1" dirty="0" smtClean="0"/>
              <a:t>, terça-feira, às 15h,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33ª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04 </a:t>
            </a:r>
            <a:r>
              <a:rPr lang="pt-BR" b="1" dirty="0" smtClean="0"/>
              <a:t>de </a:t>
            </a:r>
            <a:r>
              <a:rPr lang="pt-BR" b="1" dirty="0" smtClean="0"/>
              <a:t>maio </a:t>
            </a:r>
            <a:r>
              <a:rPr lang="pt-BR" b="1" dirty="0" smtClean="0"/>
              <a:t>de 2021 / 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15h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(https</a:t>
            </a:r>
            <a:r>
              <a:rPr lang="pt-BR" b="1" dirty="0" smtClean="0"/>
              <a:t>://</a:t>
            </a:r>
            <a:r>
              <a:rPr lang="pt-BR" b="1" dirty="0"/>
              <a:t>meet.google.com/kfg-yfxd-fgq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28</cp:revision>
  <dcterms:created xsi:type="dcterms:W3CDTF">2020-01-14T14:29:02Z</dcterms:created>
  <dcterms:modified xsi:type="dcterms:W3CDTF">2021-04-30T19:01:39Z</dcterms:modified>
</cp:coreProperties>
</file>