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09/08/2021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11/08/2021,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39ª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11 de agosto de 2021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36</cp:revision>
  <dcterms:created xsi:type="dcterms:W3CDTF">2020-01-14T14:29:02Z</dcterms:created>
  <dcterms:modified xsi:type="dcterms:W3CDTF">2021-08-09T19:00:19Z</dcterms:modified>
</cp:coreProperties>
</file>