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13/09/2021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13/09/2021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13/09/2021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13/09/2021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13/09/2021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13/09/2021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13/09/2021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13/09/2021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13/09/2021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13/09/2021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13/09/2021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13/09/2021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7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I</a:t>
            </a:r>
            <a:r>
              <a:rPr lang="pt-BR" sz="2800" b="1" dirty="0" smtClean="0"/>
              <a:t>nformamos que no dia </a:t>
            </a:r>
            <a:r>
              <a:rPr lang="pt-BR" sz="2800" b="1" dirty="0" smtClean="0"/>
              <a:t>15</a:t>
            </a:r>
            <a:r>
              <a:rPr lang="pt-BR" sz="2800" b="1" dirty="0" smtClean="0"/>
              <a:t>/09/2021</a:t>
            </a:r>
            <a:r>
              <a:rPr lang="pt-BR" sz="2800" b="1" dirty="0" smtClean="0"/>
              <a:t>, quarta-feira, às 9h30min, ocorrerá a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5275" y="292613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441266" y="3604495"/>
            <a:ext cx="95010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dirty="0" smtClean="0"/>
              <a:t>41ª </a:t>
            </a:r>
            <a:r>
              <a:rPr lang="pt-BR" sz="3600" b="1" dirty="0"/>
              <a:t>R</a:t>
            </a:r>
            <a:r>
              <a:rPr lang="pt-BR" sz="3600" b="1" dirty="0" smtClean="0"/>
              <a:t>eunião do Programa Previna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15</a:t>
            </a:r>
            <a:r>
              <a:rPr lang="pt-BR" b="1" dirty="0" smtClean="0"/>
              <a:t> </a:t>
            </a:r>
            <a:r>
              <a:rPr lang="pt-BR" b="1" dirty="0" smtClean="0"/>
              <a:t>de </a:t>
            </a:r>
            <a:r>
              <a:rPr lang="pt-BR" b="1" dirty="0" smtClean="0"/>
              <a:t>setembro </a:t>
            </a:r>
            <a:r>
              <a:rPr lang="pt-BR" b="1" dirty="0" smtClean="0"/>
              <a:t>de 2021 / quarta-feira.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9h30min</a:t>
            </a:r>
          </a:p>
          <a:p>
            <a:r>
              <a:rPr lang="pt-BR" dirty="0" smtClean="0"/>
              <a:t>Local: </a:t>
            </a:r>
            <a:r>
              <a:rPr lang="pt-BR" b="1" dirty="0" smtClean="0"/>
              <a:t>conferência CELEPAR, segue link de </a:t>
            </a:r>
            <a:r>
              <a:rPr lang="pt-BR" b="1" dirty="0"/>
              <a:t>acesso </a:t>
            </a:r>
            <a:r>
              <a:rPr lang="pt-BR" b="1" dirty="0" smtClean="0"/>
              <a:t>(</a:t>
            </a:r>
            <a:r>
              <a:rPr lang="pt-BR" b="1" dirty="0"/>
              <a:t>https://www.conferencia.pr.gov.br/ProgramaPrevina</a:t>
            </a:r>
            <a:r>
              <a:rPr lang="pt-BR" b="1" dirty="0" smtClean="0"/>
              <a:t>).</a:t>
            </a:r>
          </a:p>
          <a:p>
            <a:r>
              <a:rPr lang="pt-BR" dirty="0" smtClean="0"/>
              <a:t>Endereço: </a:t>
            </a:r>
            <a:r>
              <a:rPr lang="pt-BR" b="1" dirty="0" smtClean="0"/>
              <a:t>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20" y="361338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157980" y="947643"/>
            <a:ext cx="53757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PROGRAMA PREVINA</a:t>
            </a:r>
          </a:p>
          <a:p>
            <a:pPr algn="ctr"/>
            <a:r>
              <a:rPr lang="pt-BR" sz="4400" b="1" dirty="0" smtClean="0"/>
              <a:t>AVISO DE REUNIÃO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740</TotalTime>
  <Words>48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MURILO CEZAR NASCIMENTO</cp:lastModifiedBy>
  <cp:revision>38</cp:revision>
  <dcterms:created xsi:type="dcterms:W3CDTF">2020-01-14T14:29:02Z</dcterms:created>
  <dcterms:modified xsi:type="dcterms:W3CDTF">2021-09-13T20:19:36Z</dcterms:modified>
</cp:coreProperties>
</file>